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17"/>
  </p:notesMasterIdLst>
  <p:sldIdLst>
    <p:sldId id="308" r:id="rId3"/>
    <p:sldId id="354" r:id="rId4"/>
    <p:sldId id="321" r:id="rId5"/>
    <p:sldId id="335" r:id="rId6"/>
    <p:sldId id="358" r:id="rId7"/>
    <p:sldId id="355" r:id="rId8"/>
    <p:sldId id="319" r:id="rId9"/>
    <p:sldId id="356" r:id="rId10"/>
    <p:sldId id="357" r:id="rId11"/>
    <p:sldId id="359" r:id="rId12"/>
    <p:sldId id="360" r:id="rId13"/>
    <p:sldId id="361" r:id="rId14"/>
    <p:sldId id="362" r:id="rId15"/>
    <p:sldId id="34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72" y="32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E7EEE-5767-4D24-A28E-7A274AF0833D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241B93-F28E-4606-BBD4-AC939342005F}"/>
              </a:ext>
            </a:extLst>
          </p:cNvPr>
          <p:cNvGrpSpPr/>
          <p:nvPr userDrawn="1"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D5FEAD8-CCC8-4927-9D00-F13C672A0888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410C0D4-0751-4396-AC4D-8AA62394539D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B7F163A-D0A2-4263-BD43-507FBE27081D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906E010-95BC-405B-A541-6121D952C170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7DEF5EB-BA10-4B7D-A44B-0133ED1CF242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7A51BDC-88C3-445B-9C4C-1FEB7CAC7E9E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4B3BD2-D148-4C5F-BC4B-7DC5CEAD0464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438DEFB-93C7-4417-B27A-E84ED16848D4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AEC7DDB-BF36-4D8E-9784-41D44C809CAD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151709-F242-456E-96D1-B0235A677014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0992-F47F-4217-A43D-619E55FB4C8A}"/>
              </a:ext>
            </a:extLst>
          </p:cNvPr>
          <p:cNvGrpSpPr/>
          <p:nvPr userDrawn="1"/>
        </p:nvGrpSpPr>
        <p:grpSpPr>
          <a:xfrm>
            <a:off x="6823319" y="3202196"/>
            <a:ext cx="1656867" cy="2912686"/>
            <a:chOff x="7182034" y="5192864"/>
            <a:chExt cx="825553" cy="1451279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id="{EA578C17-35B1-48E6-B296-61B28F520150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D2F761DF-C8DF-4DE2-906D-05957CBED4C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9A9C4939-7986-450A-BF03-92EC6994DDFE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651C2E6A-1A07-41FB-BAFE-59DB09FC6CB0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id="{0158E23C-F3BA-4F44-A0C3-4095E0A30994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A65E39CA-F6F1-47A9-A567-86385EA9C95D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F3EE5F6-CF51-429D-9AB0-4384D58D7D4D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058873-FEEF-4AE4-A07B-EFD8FB550E55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DA00E9A-7402-448B-B85E-58BD242040AC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344AA3EA-E673-4ED9-A582-47186191FE7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0F52A28-79CD-4100-B2ED-9CB938668D0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906381" y="3455576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979E55A1-D4BA-4358-932E-9597C584FB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816C7FB5-2361-4828-BC29-E65F8DBFBE6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9757" y="-1"/>
            <a:ext cx="6580997" cy="5001448"/>
          </a:xfrm>
          <a:custGeom>
            <a:avLst/>
            <a:gdLst>
              <a:gd name="connsiteX0" fmla="*/ 5450668 w 6580997"/>
              <a:gd name="connsiteY0" fmla="*/ 0 h 5001448"/>
              <a:gd name="connsiteX1" fmla="*/ 6157327 w 6580997"/>
              <a:gd name="connsiteY1" fmla="*/ 0 h 5001448"/>
              <a:gd name="connsiteX2" fmla="*/ 6395676 w 6580997"/>
              <a:gd name="connsiteY2" fmla="*/ 313936 h 5001448"/>
              <a:gd name="connsiteX3" fmla="*/ 6417268 w 6580997"/>
              <a:gd name="connsiteY3" fmla="*/ 349241 h 5001448"/>
              <a:gd name="connsiteX4" fmla="*/ 5974700 w 6580997"/>
              <a:gd name="connsiteY4" fmla="*/ 683575 h 5001448"/>
              <a:gd name="connsiteX5" fmla="*/ 5947410 w 6580997"/>
              <a:gd name="connsiteY5" fmla="*/ 654273 h 5001448"/>
              <a:gd name="connsiteX6" fmla="*/ 4672001 w 6580997"/>
              <a:gd name="connsiteY6" fmla="*/ 0 h 5001448"/>
              <a:gd name="connsiteX7" fmla="*/ 5378659 w 6580997"/>
              <a:gd name="connsiteY7" fmla="*/ 0 h 5001448"/>
              <a:gd name="connsiteX8" fmla="*/ 6328696 w 6580997"/>
              <a:gd name="connsiteY8" fmla="*/ 1251323 h 5001448"/>
              <a:gd name="connsiteX9" fmla="*/ 6356584 w 6580997"/>
              <a:gd name="connsiteY9" fmla="*/ 1296919 h 5001448"/>
              <a:gd name="connsiteX10" fmla="*/ 5915946 w 6580997"/>
              <a:gd name="connsiteY10" fmla="*/ 1629794 h 5001448"/>
              <a:gd name="connsiteX11" fmla="*/ 5880432 w 6580997"/>
              <a:gd name="connsiteY11" fmla="*/ 1591659 h 5001448"/>
              <a:gd name="connsiteX12" fmla="*/ 3893333 w 6580997"/>
              <a:gd name="connsiteY12" fmla="*/ 0 h 5001448"/>
              <a:gd name="connsiteX13" fmla="*/ 4599991 w 6580997"/>
              <a:gd name="connsiteY13" fmla="*/ 0 h 5001448"/>
              <a:gd name="connsiteX14" fmla="*/ 6234116 w 6580997"/>
              <a:gd name="connsiteY14" fmla="*/ 2152354 h 5001448"/>
              <a:gd name="connsiteX15" fmla="*/ 5785032 w 6580997"/>
              <a:gd name="connsiteY15" fmla="*/ 2491611 h 5001448"/>
              <a:gd name="connsiteX16" fmla="*/ 3114666 w 6580997"/>
              <a:gd name="connsiteY16" fmla="*/ 0 h 5001448"/>
              <a:gd name="connsiteX17" fmla="*/ 3821325 w 6580997"/>
              <a:gd name="connsiteY17" fmla="*/ 0 h 5001448"/>
              <a:gd name="connsiteX18" fmla="*/ 6505646 w 6580997"/>
              <a:gd name="connsiteY18" fmla="*/ 3535597 h 5001448"/>
              <a:gd name="connsiteX19" fmla="*/ 6517688 w 6580997"/>
              <a:gd name="connsiteY19" fmla="*/ 3555286 h 5001448"/>
              <a:gd name="connsiteX20" fmla="*/ 6072188 w 6580997"/>
              <a:gd name="connsiteY20" fmla="*/ 3891835 h 5001448"/>
              <a:gd name="connsiteX21" fmla="*/ 6057380 w 6580997"/>
              <a:gd name="connsiteY21" fmla="*/ 3875934 h 5001448"/>
              <a:gd name="connsiteX22" fmla="*/ 2335999 w 6580997"/>
              <a:gd name="connsiteY22" fmla="*/ 0 h 5001448"/>
              <a:gd name="connsiteX23" fmla="*/ 3042658 w 6580997"/>
              <a:gd name="connsiteY23" fmla="*/ 0 h 5001448"/>
              <a:gd name="connsiteX24" fmla="*/ 6561747 w 6580997"/>
              <a:gd name="connsiteY24" fmla="*/ 4635097 h 5001448"/>
              <a:gd name="connsiteX25" fmla="*/ 6580997 w 6580997"/>
              <a:gd name="connsiteY25" fmla="*/ 4666571 h 5001448"/>
              <a:gd name="connsiteX26" fmla="*/ 6137710 w 6580997"/>
              <a:gd name="connsiteY26" fmla="*/ 5001448 h 5001448"/>
              <a:gd name="connsiteX27" fmla="*/ 6113482 w 6580997"/>
              <a:gd name="connsiteY27" fmla="*/ 4975433 h 5001448"/>
              <a:gd name="connsiteX28" fmla="*/ 1557333 w 6580997"/>
              <a:gd name="connsiteY28" fmla="*/ 0 h 5001448"/>
              <a:gd name="connsiteX29" fmla="*/ 2263992 w 6580997"/>
              <a:gd name="connsiteY29" fmla="*/ 0 h 5001448"/>
              <a:gd name="connsiteX30" fmla="*/ 5106184 w 6580997"/>
              <a:gd name="connsiteY30" fmla="*/ 3743536 h 5001448"/>
              <a:gd name="connsiteX31" fmla="*/ 5116342 w 6580997"/>
              <a:gd name="connsiteY31" fmla="*/ 3759688 h 5001448"/>
              <a:gd name="connsiteX32" fmla="*/ 4669838 w 6580997"/>
              <a:gd name="connsiteY32" fmla="*/ 4096994 h 5001448"/>
              <a:gd name="connsiteX33" fmla="*/ 4657919 w 6580997"/>
              <a:gd name="connsiteY33" fmla="*/ 4083873 h 5001448"/>
              <a:gd name="connsiteX34" fmla="*/ 778665 w 6580997"/>
              <a:gd name="connsiteY34" fmla="*/ 0 h 5001448"/>
              <a:gd name="connsiteX35" fmla="*/ 1485324 w 6580997"/>
              <a:gd name="connsiteY35" fmla="*/ 0 h 5001448"/>
              <a:gd name="connsiteX36" fmla="*/ 4803038 w 6580997"/>
              <a:gd name="connsiteY36" fmla="*/ 4369858 h 5001448"/>
              <a:gd name="connsiteX37" fmla="*/ 4353952 w 6580997"/>
              <a:gd name="connsiteY37" fmla="*/ 4709116 h 5001448"/>
              <a:gd name="connsiteX38" fmla="*/ 0 w 6580997"/>
              <a:gd name="connsiteY38" fmla="*/ 0 h 5001448"/>
              <a:gd name="connsiteX39" fmla="*/ 706659 w 6580997"/>
              <a:gd name="connsiteY39" fmla="*/ 0 h 5001448"/>
              <a:gd name="connsiteX40" fmla="*/ 3300400 w 6580997"/>
              <a:gd name="connsiteY40" fmla="*/ 3416293 h 5001448"/>
              <a:gd name="connsiteX41" fmla="*/ 2851316 w 6580997"/>
              <a:gd name="connsiteY41" fmla="*/ 3755550 h 500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580997" h="5001448">
                <a:moveTo>
                  <a:pt x="5450668" y="0"/>
                </a:moveTo>
                <a:lnTo>
                  <a:pt x="6157327" y="0"/>
                </a:lnTo>
                <a:lnTo>
                  <a:pt x="6395676" y="313936"/>
                </a:lnTo>
                <a:lnTo>
                  <a:pt x="6417268" y="349241"/>
                </a:lnTo>
                <a:lnTo>
                  <a:pt x="5974700" y="683575"/>
                </a:lnTo>
                <a:lnTo>
                  <a:pt x="5947410" y="654273"/>
                </a:lnTo>
                <a:close/>
                <a:moveTo>
                  <a:pt x="4672001" y="0"/>
                </a:moveTo>
                <a:lnTo>
                  <a:pt x="5378659" y="0"/>
                </a:lnTo>
                <a:lnTo>
                  <a:pt x="6328696" y="1251323"/>
                </a:lnTo>
                <a:lnTo>
                  <a:pt x="6356584" y="1296919"/>
                </a:lnTo>
                <a:lnTo>
                  <a:pt x="5915946" y="1629794"/>
                </a:lnTo>
                <a:lnTo>
                  <a:pt x="5880432" y="1591659"/>
                </a:lnTo>
                <a:close/>
                <a:moveTo>
                  <a:pt x="3893333" y="0"/>
                </a:moveTo>
                <a:lnTo>
                  <a:pt x="4599991" y="0"/>
                </a:lnTo>
                <a:lnTo>
                  <a:pt x="6234116" y="2152354"/>
                </a:lnTo>
                <a:lnTo>
                  <a:pt x="5785032" y="2491611"/>
                </a:lnTo>
                <a:close/>
                <a:moveTo>
                  <a:pt x="3114666" y="0"/>
                </a:moveTo>
                <a:lnTo>
                  <a:pt x="3821325" y="0"/>
                </a:lnTo>
                <a:lnTo>
                  <a:pt x="6505646" y="3535597"/>
                </a:lnTo>
                <a:lnTo>
                  <a:pt x="6517688" y="3555286"/>
                </a:lnTo>
                <a:lnTo>
                  <a:pt x="6072188" y="3891835"/>
                </a:lnTo>
                <a:lnTo>
                  <a:pt x="6057380" y="3875934"/>
                </a:lnTo>
                <a:close/>
                <a:moveTo>
                  <a:pt x="2335999" y="0"/>
                </a:moveTo>
                <a:lnTo>
                  <a:pt x="3042658" y="0"/>
                </a:lnTo>
                <a:lnTo>
                  <a:pt x="6561747" y="4635097"/>
                </a:lnTo>
                <a:lnTo>
                  <a:pt x="6580997" y="4666571"/>
                </a:lnTo>
                <a:lnTo>
                  <a:pt x="6137710" y="5001448"/>
                </a:lnTo>
                <a:lnTo>
                  <a:pt x="6113482" y="4975433"/>
                </a:lnTo>
                <a:close/>
                <a:moveTo>
                  <a:pt x="1557333" y="0"/>
                </a:moveTo>
                <a:lnTo>
                  <a:pt x="2263992" y="0"/>
                </a:lnTo>
                <a:lnTo>
                  <a:pt x="5106184" y="3743536"/>
                </a:lnTo>
                <a:lnTo>
                  <a:pt x="5116342" y="3759688"/>
                </a:lnTo>
                <a:lnTo>
                  <a:pt x="4669838" y="4096994"/>
                </a:lnTo>
                <a:lnTo>
                  <a:pt x="4657919" y="4083873"/>
                </a:lnTo>
                <a:close/>
                <a:moveTo>
                  <a:pt x="778665" y="0"/>
                </a:moveTo>
                <a:lnTo>
                  <a:pt x="1485324" y="0"/>
                </a:lnTo>
                <a:lnTo>
                  <a:pt x="4803038" y="4369858"/>
                </a:lnTo>
                <a:lnTo>
                  <a:pt x="4353952" y="4709116"/>
                </a:lnTo>
                <a:close/>
                <a:moveTo>
                  <a:pt x="0" y="0"/>
                </a:moveTo>
                <a:lnTo>
                  <a:pt x="706659" y="0"/>
                </a:lnTo>
                <a:lnTo>
                  <a:pt x="3300400" y="3416293"/>
                </a:lnTo>
                <a:lnTo>
                  <a:pt x="2851316" y="3755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A2E1274-C3E3-4B23-81C6-2ADDC2D2253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40214" y="354163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EE5FCCE-5336-4B12-AF5E-45A3A142EA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98388" y="2357502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A778ECB7-1E7B-46FD-B9CE-9B5E8E2909C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40214" y="4360841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48">
            <a:extLst>
              <a:ext uri="{FF2B5EF4-FFF2-40B4-BE49-F238E27FC236}">
                <a16:creationId xmlns:a16="http://schemas.microsoft.com/office/drawing/2014/main" id="{97261BDD-8C56-4CFD-A5A6-4A57DD1C6C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0699779 w 12191999"/>
              <a:gd name="connsiteY0" fmla="*/ 6099402 h 6858000"/>
              <a:gd name="connsiteX1" fmla="*/ 10700365 w 12191999"/>
              <a:gd name="connsiteY1" fmla="*/ 6104567 h 6858000"/>
              <a:gd name="connsiteX2" fmla="*/ 10702406 w 12191999"/>
              <a:gd name="connsiteY2" fmla="*/ 6099903 h 6858000"/>
              <a:gd name="connsiteX3" fmla="*/ 9177921 w 12191999"/>
              <a:gd name="connsiteY3" fmla="*/ 6098901 h 6858000"/>
              <a:gd name="connsiteX4" fmla="*/ 9178505 w 12191999"/>
              <a:gd name="connsiteY4" fmla="*/ 6100344 h 6858000"/>
              <a:gd name="connsiteX5" fmla="*/ 9178605 w 12191999"/>
              <a:gd name="connsiteY5" fmla="*/ 6102927 h 6858000"/>
              <a:gd name="connsiteX6" fmla="*/ 9183635 w 12191999"/>
              <a:gd name="connsiteY6" fmla="*/ 6102927 h 6858000"/>
              <a:gd name="connsiteX7" fmla="*/ 9185303 w 12191999"/>
              <a:gd name="connsiteY7" fmla="*/ 6100308 h 6858000"/>
              <a:gd name="connsiteX8" fmla="*/ 5342410 w 12191999"/>
              <a:gd name="connsiteY8" fmla="*/ 5330181 h 6858000"/>
              <a:gd name="connsiteX9" fmla="*/ 5338269 w 12191999"/>
              <a:gd name="connsiteY9" fmla="*/ 5332661 h 6858000"/>
              <a:gd name="connsiteX10" fmla="*/ 5322064 w 12191999"/>
              <a:gd name="connsiteY10" fmla="*/ 5334006 h 6858000"/>
              <a:gd name="connsiteX11" fmla="*/ 5335111 w 12191999"/>
              <a:gd name="connsiteY11" fmla="*/ 5336578 h 6858000"/>
              <a:gd name="connsiteX12" fmla="*/ 5337848 w 12191999"/>
              <a:gd name="connsiteY12" fmla="*/ 5340523 h 6858000"/>
              <a:gd name="connsiteX13" fmla="*/ 5338130 w 12191999"/>
              <a:gd name="connsiteY13" fmla="*/ 5335883 h 6858000"/>
              <a:gd name="connsiteX14" fmla="*/ 11820900 w 12191999"/>
              <a:gd name="connsiteY14" fmla="*/ 4311166 h 6858000"/>
              <a:gd name="connsiteX15" fmla="*/ 11955244 w 12191999"/>
              <a:gd name="connsiteY15" fmla="*/ 4373182 h 6858000"/>
              <a:gd name="connsiteX16" fmla="*/ 11941805 w 12191999"/>
              <a:gd name="connsiteY16" fmla="*/ 4490463 h 6858000"/>
              <a:gd name="connsiteX17" fmla="*/ 11911265 w 12191999"/>
              <a:gd name="connsiteY17" fmla="*/ 4531997 h 6858000"/>
              <a:gd name="connsiteX18" fmla="*/ 11974790 w 12191999"/>
              <a:gd name="connsiteY18" fmla="*/ 4572310 h 6858000"/>
              <a:gd name="connsiteX19" fmla="*/ 12175141 w 12191999"/>
              <a:gd name="connsiteY19" fmla="*/ 4571090 h 6858000"/>
              <a:gd name="connsiteX20" fmla="*/ 12191999 w 12191999"/>
              <a:gd name="connsiteY20" fmla="*/ 4574294 h 6858000"/>
              <a:gd name="connsiteX21" fmla="*/ 12191999 w 12191999"/>
              <a:gd name="connsiteY21" fmla="*/ 5337457 h 6858000"/>
              <a:gd name="connsiteX22" fmla="*/ 12177584 w 12191999"/>
              <a:gd name="connsiteY22" fmla="*/ 5340730 h 6858000"/>
              <a:gd name="connsiteX23" fmla="*/ 11982120 w 12191999"/>
              <a:gd name="connsiteY23" fmla="*/ 5339507 h 6858000"/>
              <a:gd name="connsiteX24" fmla="*/ 11928367 w 12191999"/>
              <a:gd name="connsiteY24" fmla="*/ 5354166 h 6858000"/>
              <a:gd name="connsiteX25" fmla="*/ 11927145 w 12191999"/>
              <a:gd name="connsiteY25" fmla="*/ 5409142 h 6858000"/>
              <a:gd name="connsiteX26" fmla="*/ 11971125 w 12191999"/>
              <a:gd name="connsiteY26" fmla="*/ 5504430 h 6858000"/>
              <a:gd name="connsiteX27" fmla="*/ 11873393 w 12191999"/>
              <a:gd name="connsiteY27" fmla="*/ 5592389 h 6858000"/>
              <a:gd name="connsiteX28" fmla="*/ 11703584 w 12191999"/>
              <a:gd name="connsiteY28" fmla="*/ 5530084 h 6858000"/>
              <a:gd name="connsiteX29" fmla="*/ 11723129 w 12191999"/>
              <a:gd name="connsiteY29" fmla="*/ 5417694 h 6858000"/>
              <a:gd name="connsiteX30" fmla="*/ 11751228 w 12191999"/>
              <a:gd name="connsiteY30" fmla="*/ 5374936 h 6858000"/>
              <a:gd name="connsiteX31" fmla="*/ 11690146 w 12191999"/>
              <a:gd name="connsiteY31" fmla="*/ 5338287 h 6858000"/>
              <a:gd name="connsiteX32" fmla="*/ 11489795 w 12191999"/>
              <a:gd name="connsiteY32" fmla="*/ 5339507 h 6858000"/>
              <a:gd name="connsiteX33" fmla="*/ 11447036 w 12191999"/>
              <a:gd name="connsiteY33" fmla="*/ 5295528 h 6858000"/>
              <a:gd name="connsiteX34" fmla="*/ 11449481 w 12191999"/>
              <a:gd name="connsiteY34" fmla="*/ 5202683 h 6858000"/>
              <a:gd name="connsiteX35" fmla="*/ 11449481 w 12191999"/>
              <a:gd name="connsiteY35" fmla="*/ 5092735 h 6858000"/>
              <a:gd name="connsiteX36" fmla="*/ 11492238 w 12191999"/>
              <a:gd name="connsiteY36" fmla="*/ 5018215 h 6858000"/>
              <a:gd name="connsiteX37" fmla="*/ 11545990 w 12191999"/>
              <a:gd name="connsiteY37" fmla="*/ 5025544 h 6858000"/>
              <a:gd name="connsiteX38" fmla="*/ 11668156 w 12191999"/>
              <a:gd name="connsiteY38" fmla="*/ 5051198 h 6858000"/>
              <a:gd name="connsiteX39" fmla="*/ 11682816 w 12191999"/>
              <a:gd name="connsiteY39" fmla="*/ 4877723 h 6858000"/>
              <a:gd name="connsiteX40" fmla="*/ 11555765 w 12191999"/>
              <a:gd name="connsiteY40" fmla="*/ 4874058 h 6858000"/>
              <a:gd name="connsiteX41" fmla="*/ 11508120 w 12191999"/>
              <a:gd name="connsiteY41" fmla="*/ 4902158 h 6858000"/>
              <a:gd name="connsiteX42" fmla="*/ 11450701 w 12191999"/>
              <a:gd name="connsiteY42" fmla="*/ 4839852 h 6858000"/>
              <a:gd name="connsiteX43" fmla="*/ 11448258 w 12191999"/>
              <a:gd name="connsiteY43" fmla="*/ 4591857 h 6858000"/>
              <a:gd name="connsiteX44" fmla="*/ 11477578 w 12191999"/>
              <a:gd name="connsiteY44" fmla="*/ 4573534 h 6858000"/>
              <a:gd name="connsiteX45" fmla="*/ 11677929 w 12191999"/>
              <a:gd name="connsiteY45" fmla="*/ 4573534 h 6858000"/>
              <a:gd name="connsiteX46" fmla="*/ 11728016 w 12191999"/>
              <a:gd name="connsiteY46" fmla="*/ 4562539 h 6858000"/>
              <a:gd name="connsiteX47" fmla="*/ 11735346 w 12191999"/>
              <a:gd name="connsiteY47" fmla="*/ 4500233 h 6858000"/>
              <a:gd name="connsiteX48" fmla="*/ 11768331 w 12191999"/>
              <a:gd name="connsiteY48" fmla="*/ 4323095 h 6858000"/>
              <a:gd name="connsiteX49" fmla="*/ 11820900 w 12191999"/>
              <a:gd name="connsiteY49" fmla="*/ 4311166 h 6858000"/>
              <a:gd name="connsiteX50" fmla="*/ 5742911 w 12191999"/>
              <a:gd name="connsiteY50" fmla="*/ 3557222 h 6858000"/>
              <a:gd name="connsiteX51" fmla="*/ 5851336 w 12191999"/>
              <a:gd name="connsiteY51" fmla="*/ 3613963 h 6858000"/>
              <a:gd name="connsiteX52" fmla="*/ 5840341 w 12191999"/>
              <a:gd name="connsiteY52" fmla="*/ 3736128 h 6858000"/>
              <a:gd name="connsiteX53" fmla="*/ 5811021 w 12191999"/>
              <a:gd name="connsiteY53" fmla="*/ 3780107 h 6858000"/>
              <a:gd name="connsiteX54" fmla="*/ 5873327 w 12191999"/>
              <a:gd name="connsiteY54" fmla="*/ 3815534 h 6858000"/>
              <a:gd name="connsiteX55" fmla="*/ 6082230 w 12191999"/>
              <a:gd name="connsiteY55" fmla="*/ 3814314 h 6858000"/>
              <a:gd name="connsiteX56" fmla="*/ 6115900 w 12191999"/>
              <a:gd name="connsiteY56" fmla="*/ 3831149 h 6858000"/>
              <a:gd name="connsiteX57" fmla="*/ 6116334 w 12191999"/>
              <a:gd name="connsiteY57" fmla="*/ 3835442 h 6858000"/>
              <a:gd name="connsiteX58" fmla="*/ 6135367 w 12191999"/>
              <a:gd name="connsiteY58" fmla="*/ 3820781 h 6858000"/>
              <a:gd name="connsiteX59" fmla="*/ 6165468 w 12191999"/>
              <a:gd name="connsiteY59" fmla="*/ 3821240 h 6858000"/>
              <a:gd name="connsiteX60" fmla="*/ 6250984 w 12191999"/>
              <a:gd name="connsiteY60" fmla="*/ 3822462 h 6858000"/>
              <a:gd name="connsiteX61" fmla="*/ 6356045 w 12191999"/>
              <a:gd name="connsiteY61" fmla="*/ 3822462 h 6858000"/>
              <a:gd name="connsiteX62" fmla="*/ 6434230 w 12191999"/>
              <a:gd name="connsiteY62" fmla="*/ 3873772 h 6858000"/>
              <a:gd name="connsiteX63" fmla="*/ 6401245 w 12191999"/>
              <a:gd name="connsiteY63" fmla="*/ 3938519 h 6858000"/>
              <a:gd name="connsiteX64" fmla="*/ 6395138 w 12191999"/>
              <a:gd name="connsiteY64" fmla="*/ 4039916 h 6858000"/>
              <a:gd name="connsiteX65" fmla="*/ 6574721 w 12191999"/>
              <a:gd name="connsiteY65" fmla="*/ 4054576 h 6858000"/>
              <a:gd name="connsiteX66" fmla="*/ 6575941 w 12191999"/>
              <a:gd name="connsiteY66" fmla="*/ 3931189 h 6858000"/>
              <a:gd name="connsiteX67" fmla="*/ 6547844 w 12191999"/>
              <a:gd name="connsiteY67" fmla="*/ 3883545 h 6858000"/>
              <a:gd name="connsiteX68" fmla="*/ 6610148 w 12191999"/>
              <a:gd name="connsiteY68" fmla="*/ 3826127 h 6858000"/>
              <a:gd name="connsiteX69" fmla="*/ 6856921 w 12191999"/>
              <a:gd name="connsiteY69" fmla="*/ 3823685 h 6858000"/>
              <a:gd name="connsiteX70" fmla="*/ 6875246 w 12191999"/>
              <a:gd name="connsiteY70" fmla="*/ 3853004 h 6858000"/>
              <a:gd name="connsiteX71" fmla="*/ 6875246 w 12191999"/>
              <a:gd name="connsiteY71" fmla="*/ 4053355 h 6858000"/>
              <a:gd name="connsiteX72" fmla="*/ 6892348 w 12191999"/>
              <a:gd name="connsiteY72" fmla="*/ 4110773 h 6858000"/>
              <a:gd name="connsiteX73" fmla="*/ 6948545 w 12191999"/>
              <a:gd name="connsiteY73" fmla="*/ 4110773 h 6858000"/>
              <a:gd name="connsiteX74" fmla="*/ 7117131 w 12191999"/>
              <a:gd name="connsiteY74" fmla="*/ 4126653 h 6858000"/>
              <a:gd name="connsiteX75" fmla="*/ 7080482 w 12191999"/>
              <a:gd name="connsiteY75" fmla="*/ 4328224 h 6858000"/>
              <a:gd name="connsiteX76" fmla="*/ 6959540 w 12191999"/>
              <a:gd name="connsiteY76" fmla="*/ 4317229 h 6858000"/>
              <a:gd name="connsiteX77" fmla="*/ 6914338 w 12191999"/>
              <a:gd name="connsiteY77" fmla="*/ 4287910 h 6858000"/>
              <a:gd name="connsiteX78" fmla="*/ 6877689 w 12191999"/>
              <a:gd name="connsiteY78" fmla="*/ 4350213 h 6858000"/>
              <a:gd name="connsiteX79" fmla="*/ 6878911 w 12191999"/>
              <a:gd name="connsiteY79" fmla="*/ 4550565 h 6858000"/>
              <a:gd name="connsiteX80" fmla="*/ 6838596 w 12191999"/>
              <a:gd name="connsiteY80" fmla="*/ 4592100 h 6858000"/>
              <a:gd name="connsiteX81" fmla="*/ 6648020 w 12191999"/>
              <a:gd name="connsiteY81" fmla="*/ 4590880 h 6858000"/>
              <a:gd name="connsiteX82" fmla="*/ 6594266 w 12191999"/>
              <a:gd name="connsiteY82" fmla="*/ 4604318 h 6858000"/>
              <a:gd name="connsiteX83" fmla="*/ 6591823 w 12191999"/>
              <a:gd name="connsiteY83" fmla="*/ 4662956 h 6858000"/>
              <a:gd name="connsiteX84" fmla="*/ 6589381 w 12191999"/>
              <a:gd name="connsiteY84" fmla="*/ 4819328 h 6858000"/>
              <a:gd name="connsiteX85" fmla="*/ 6375592 w 12191999"/>
              <a:gd name="connsiteY85" fmla="*/ 4796116 h 6858000"/>
              <a:gd name="connsiteX86" fmla="*/ 6385365 w 12191999"/>
              <a:gd name="connsiteY86" fmla="*/ 4670287 h 6858000"/>
              <a:gd name="connsiteX87" fmla="*/ 6415905 w 12191999"/>
              <a:gd name="connsiteY87" fmla="*/ 4628749 h 6858000"/>
              <a:gd name="connsiteX88" fmla="*/ 6351158 w 12191999"/>
              <a:gd name="connsiteY88" fmla="*/ 4589658 h 6858000"/>
              <a:gd name="connsiteX89" fmla="*/ 6150809 w 12191999"/>
              <a:gd name="connsiteY89" fmla="*/ 4590880 h 6858000"/>
              <a:gd name="connsiteX90" fmla="*/ 6117367 w 12191999"/>
              <a:gd name="connsiteY90" fmla="*/ 4582327 h 6858000"/>
              <a:gd name="connsiteX91" fmla="*/ 6114197 w 12191999"/>
              <a:gd name="connsiteY91" fmla="*/ 4575109 h 6858000"/>
              <a:gd name="connsiteX92" fmla="*/ 6109104 w 12191999"/>
              <a:gd name="connsiteY92" fmla="*/ 4582272 h 6858000"/>
              <a:gd name="connsiteX93" fmla="*/ 6087114 w 12191999"/>
              <a:gd name="connsiteY93" fmla="*/ 4586396 h 6858000"/>
              <a:gd name="connsiteX94" fmla="*/ 5863552 w 12191999"/>
              <a:gd name="connsiteY94" fmla="*/ 4586396 h 6858000"/>
              <a:gd name="connsiteX95" fmla="*/ 5802472 w 12191999"/>
              <a:gd name="connsiteY95" fmla="*/ 4555854 h 6858000"/>
              <a:gd name="connsiteX96" fmla="*/ 5807356 w 12191999"/>
              <a:gd name="connsiteY96" fmla="*/ 4480114 h 6858000"/>
              <a:gd name="connsiteX97" fmla="*/ 5847670 w 12191999"/>
              <a:gd name="connsiteY97" fmla="*/ 4403148 h 6858000"/>
              <a:gd name="connsiteX98" fmla="*/ 5752384 w 12191999"/>
              <a:gd name="connsiteY98" fmla="*/ 4329849 h 6858000"/>
              <a:gd name="connsiteX99" fmla="*/ 5628995 w 12191999"/>
              <a:gd name="connsiteY99" fmla="*/ 4372606 h 6858000"/>
              <a:gd name="connsiteX100" fmla="*/ 5638769 w 12191999"/>
              <a:gd name="connsiteY100" fmla="*/ 4470339 h 6858000"/>
              <a:gd name="connsiteX101" fmla="*/ 5674197 w 12191999"/>
              <a:gd name="connsiteY101" fmla="*/ 4527758 h 6858000"/>
              <a:gd name="connsiteX102" fmla="*/ 5591125 w 12191999"/>
              <a:gd name="connsiteY102" fmla="*/ 4586396 h 6858000"/>
              <a:gd name="connsiteX103" fmla="*/ 5377337 w 12191999"/>
              <a:gd name="connsiteY103" fmla="*/ 4586396 h 6858000"/>
              <a:gd name="connsiteX104" fmla="*/ 5346796 w 12191999"/>
              <a:gd name="connsiteY104" fmla="*/ 4553411 h 6858000"/>
              <a:gd name="connsiteX105" fmla="*/ 5348016 w 12191999"/>
              <a:gd name="connsiteY105" fmla="*/ 4353059 h 6858000"/>
              <a:gd name="connsiteX106" fmla="*/ 5327249 w 12191999"/>
              <a:gd name="connsiteY106" fmla="*/ 4291978 h 6858000"/>
              <a:gd name="connsiteX107" fmla="*/ 5278383 w 12191999"/>
              <a:gd name="connsiteY107" fmla="*/ 4293199 h 6858000"/>
              <a:gd name="connsiteX108" fmla="*/ 5174543 w 12191999"/>
              <a:gd name="connsiteY108" fmla="*/ 4337181 h 6858000"/>
              <a:gd name="connsiteX109" fmla="*/ 5089026 w 12191999"/>
              <a:gd name="connsiteY109" fmla="*/ 4221122 h 6858000"/>
              <a:gd name="connsiteX110" fmla="*/ 5144002 w 12191999"/>
              <a:gd name="connsiteY110" fmla="*/ 4078190 h 6858000"/>
              <a:gd name="connsiteX111" fmla="*/ 5264946 w 12191999"/>
              <a:gd name="connsiteY111" fmla="*/ 4087965 h 6858000"/>
              <a:gd name="connsiteX112" fmla="*/ 5311367 w 12191999"/>
              <a:gd name="connsiteY112" fmla="*/ 4117283 h 6858000"/>
              <a:gd name="connsiteX113" fmla="*/ 5346796 w 12191999"/>
              <a:gd name="connsiteY113" fmla="*/ 4054980 h 6858000"/>
              <a:gd name="connsiteX114" fmla="*/ 5345574 w 12191999"/>
              <a:gd name="connsiteY114" fmla="*/ 3849742 h 6858000"/>
              <a:gd name="connsiteX115" fmla="*/ 5381003 w 12191999"/>
              <a:gd name="connsiteY115" fmla="*/ 3811870 h 6858000"/>
              <a:gd name="connsiteX116" fmla="*/ 5486063 w 12191999"/>
              <a:gd name="connsiteY116" fmla="*/ 3815534 h 6858000"/>
              <a:gd name="connsiteX117" fmla="*/ 5596012 w 12191999"/>
              <a:gd name="connsiteY117" fmla="*/ 3815534 h 6858000"/>
              <a:gd name="connsiteX118" fmla="*/ 5650984 w 12191999"/>
              <a:gd name="connsiteY118" fmla="*/ 3777664 h 6858000"/>
              <a:gd name="connsiteX119" fmla="*/ 5625329 w 12191999"/>
              <a:gd name="connsiteY119" fmla="*/ 3738570 h 6858000"/>
              <a:gd name="connsiteX120" fmla="*/ 5649765 w 12191999"/>
              <a:gd name="connsiteY120" fmla="*/ 3576091 h 6858000"/>
              <a:gd name="connsiteX121" fmla="*/ 5700845 w 12191999"/>
              <a:gd name="connsiteY121" fmla="*/ 3557958 h 6858000"/>
              <a:gd name="connsiteX122" fmla="*/ 5742911 w 12191999"/>
              <a:gd name="connsiteY122" fmla="*/ 3557222 h 6858000"/>
              <a:gd name="connsiteX123" fmla="*/ 5726517 w 12191999"/>
              <a:gd name="connsiteY123" fmla="*/ 2017504 h 6858000"/>
              <a:gd name="connsiteX124" fmla="*/ 5834786 w 12191999"/>
              <a:gd name="connsiteY124" fmla="*/ 2083015 h 6858000"/>
              <a:gd name="connsiteX125" fmla="*/ 5820126 w 12191999"/>
              <a:gd name="connsiteY125" fmla="*/ 2192965 h 6858000"/>
              <a:gd name="connsiteX126" fmla="*/ 5787140 w 12191999"/>
              <a:gd name="connsiteY126" fmla="*/ 2236943 h 6858000"/>
              <a:gd name="connsiteX127" fmla="*/ 5855555 w 12191999"/>
              <a:gd name="connsiteY127" fmla="*/ 2277258 h 6858000"/>
              <a:gd name="connsiteX128" fmla="*/ 6041243 w 12191999"/>
              <a:gd name="connsiteY128" fmla="*/ 2276037 h 6858000"/>
              <a:gd name="connsiteX129" fmla="*/ 6093775 w 12191999"/>
              <a:gd name="connsiteY129" fmla="*/ 2326124 h 6858000"/>
              <a:gd name="connsiteX130" fmla="*/ 6092553 w 12191999"/>
              <a:gd name="connsiteY130" fmla="*/ 2516703 h 6858000"/>
              <a:gd name="connsiteX131" fmla="*/ 6121873 w 12191999"/>
              <a:gd name="connsiteY131" fmla="*/ 2577785 h 6858000"/>
              <a:gd name="connsiteX132" fmla="*/ 6154856 w 12191999"/>
              <a:gd name="connsiteY132" fmla="*/ 2574120 h 6858000"/>
              <a:gd name="connsiteX133" fmla="*/ 6351542 w 12191999"/>
              <a:gd name="connsiteY133" fmla="*/ 2611990 h 6858000"/>
              <a:gd name="connsiteX134" fmla="*/ 6352764 w 12191999"/>
              <a:gd name="connsiteY134" fmla="*/ 2708501 h 6858000"/>
              <a:gd name="connsiteX135" fmla="*/ 6300232 w 12191999"/>
              <a:gd name="connsiteY135" fmla="*/ 2779356 h 6858000"/>
              <a:gd name="connsiteX136" fmla="*/ 6170739 w 12191999"/>
              <a:gd name="connsiteY136" fmla="*/ 2769584 h 6858000"/>
              <a:gd name="connsiteX137" fmla="*/ 6129202 w 12191999"/>
              <a:gd name="connsiteY137" fmla="*/ 2742708 h 6858000"/>
              <a:gd name="connsiteX138" fmla="*/ 6093775 w 12191999"/>
              <a:gd name="connsiteY138" fmla="*/ 2800124 h 6858000"/>
              <a:gd name="connsiteX139" fmla="*/ 6094997 w 12191999"/>
              <a:gd name="connsiteY139" fmla="*/ 3009027 h 6858000"/>
              <a:gd name="connsiteX140" fmla="*/ 6054683 w 12191999"/>
              <a:gd name="connsiteY140" fmla="*/ 3046899 h 6858000"/>
              <a:gd name="connsiteX141" fmla="*/ 5859220 w 12191999"/>
              <a:gd name="connsiteY141" fmla="*/ 3045676 h 6858000"/>
              <a:gd name="connsiteX142" fmla="*/ 5805467 w 12191999"/>
              <a:gd name="connsiteY142" fmla="*/ 3060336 h 6858000"/>
              <a:gd name="connsiteX143" fmla="*/ 5804246 w 12191999"/>
              <a:gd name="connsiteY143" fmla="*/ 3116533 h 6858000"/>
              <a:gd name="connsiteX144" fmla="*/ 5849445 w 12191999"/>
              <a:gd name="connsiteY144" fmla="*/ 3206935 h 6858000"/>
              <a:gd name="connsiteX145" fmla="*/ 5751713 w 12191999"/>
              <a:gd name="connsiteY145" fmla="*/ 3299780 h 6858000"/>
              <a:gd name="connsiteX146" fmla="*/ 5581905 w 12191999"/>
              <a:gd name="connsiteY146" fmla="*/ 3237475 h 6858000"/>
              <a:gd name="connsiteX147" fmla="*/ 5601451 w 12191999"/>
              <a:gd name="connsiteY147" fmla="*/ 3125084 h 6858000"/>
              <a:gd name="connsiteX148" fmla="*/ 5629551 w 12191999"/>
              <a:gd name="connsiteY148" fmla="*/ 3083549 h 6858000"/>
              <a:gd name="connsiteX149" fmla="*/ 5573353 w 12191999"/>
              <a:gd name="connsiteY149" fmla="*/ 3045676 h 6858000"/>
              <a:gd name="connsiteX150" fmla="*/ 5430421 w 12191999"/>
              <a:gd name="connsiteY150" fmla="*/ 3045676 h 6858000"/>
              <a:gd name="connsiteX151" fmla="*/ 5324139 w 12191999"/>
              <a:gd name="connsiteY151" fmla="*/ 2938172 h 6858000"/>
              <a:gd name="connsiteX152" fmla="*/ 5324139 w 12191999"/>
              <a:gd name="connsiteY152" fmla="*/ 2805010 h 6858000"/>
              <a:gd name="connsiteX153" fmla="*/ 5355900 w 12191999"/>
              <a:gd name="connsiteY153" fmla="*/ 2734156 h 6858000"/>
              <a:gd name="connsiteX154" fmla="*/ 5427977 w 12191999"/>
              <a:gd name="connsiteY154" fmla="*/ 2737821 h 6858000"/>
              <a:gd name="connsiteX155" fmla="*/ 5508607 w 12191999"/>
              <a:gd name="connsiteY155" fmla="*/ 2780578 h 6858000"/>
              <a:gd name="connsiteX156" fmla="*/ 5581905 w 12191999"/>
              <a:gd name="connsiteY156" fmla="*/ 2674294 h 6858000"/>
              <a:gd name="connsiteX157" fmla="*/ 5537926 w 12191999"/>
              <a:gd name="connsiteY157" fmla="*/ 2560681 h 6858000"/>
              <a:gd name="connsiteX158" fmla="*/ 5440195 w 12191999"/>
              <a:gd name="connsiteY158" fmla="*/ 2570454 h 6858000"/>
              <a:gd name="connsiteX159" fmla="*/ 5382779 w 12191999"/>
              <a:gd name="connsiteY159" fmla="*/ 2605882 h 6858000"/>
              <a:gd name="connsiteX160" fmla="*/ 5324139 w 12191999"/>
              <a:gd name="connsiteY160" fmla="*/ 2527695 h 6858000"/>
              <a:gd name="connsiteX161" fmla="*/ 5322917 w 12191999"/>
              <a:gd name="connsiteY161" fmla="*/ 2304134 h 6858000"/>
              <a:gd name="connsiteX162" fmla="*/ 5351016 w 12191999"/>
              <a:gd name="connsiteY162" fmla="*/ 2278479 h 6858000"/>
              <a:gd name="connsiteX163" fmla="*/ 5556254 w 12191999"/>
              <a:gd name="connsiteY163" fmla="*/ 2278479 h 6858000"/>
              <a:gd name="connsiteX164" fmla="*/ 5610003 w 12191999"/>
              <a:gd name="connsiteY164" fmla="*/ 2263820 h 6858000"/>
              <a:gd name="connsiteX165" fmla="*/ 5611225 w 12191999"/>
              <a:gd name="connsiteY165" fmla="*/ 2203958 h 6858000"/>
              <a:gd name="connsiteX166" fmla="*/ 5606337 w 12191999"/>
              <a:gd name="connsiteY166" fmla="*/ 2053696 h 6858000"/>
              <a:gd name="connsiteX167" fmla="*/ 5726517 w 12191999"/>
              <a:gd name="connsiteY167" fmla="*/ 2017504 h 6858000"/>
              <a:gd name="connsiteX168" fmla="*/ 0 w 12191999"/>
              <a:gd name="connsiteY168" fmla="*/ 0 h 6858000"/>
              <a:gd name="connsiteX169" fmla="*/ 5329115 w 12191999"/>
              <a:gd name="connsiteY169" fmla="*/ 0 h 6858000"/>
              <a:gd name="connsiteX170" fmla="*/ 5332434 w 12191999"/>
              <a:gd name="connsiteY170" fmla="*/ 5729 h 6858000"/>
              <a:gd name="connsiteX171" fmla="*/ 5334132 w 12191999"/>
              <a:gd name="connsiteY171" fmla="*/ 27166 h 6858000"/>
              <a:gd name="connsiteX172" fmla="*/ 5332910 w 12191999"/>
              <a:gd name="connsiteY172" fmla="*/ 227517 h 6858000"/>
              <a:gd name="connsiteX173" fmla="*/ 5346347 w 12191999"/>
              <a:gd name="connsiteY173" fmla="*/ 276382 h 6858000"/>
              <a:gd name="connsiteX174" fmla="*/ 5402544 w 12191999"/>
              <a:gd name="connsiteY174" fmla="*/ 277604 h 6858000"/>
              <a:gd name="connsiteX175" fmla="*/ 5582127 w 12191999"/>
              <a:gd name="connsiteY175" fmla="*/ 317919 h 6858000"/>
              <a:gd name="connsiteX176" fmla="*/ 5523486 w 12191999"/>
              <a:gd name="connsiteY176" fmla="*/ 501165 h 6858000"/>
              <a:gd name="connsiteX177" fmla="*/ 5411097 w 12191999"/>
              <a:gd name="connsiteY177" fmla="*/ 481620 h 6858000"/>
              <a:gd name="connsiteX178" fmla="*/ 5369558 w 12191999"/>
              <a:gd name="connsiteY178" fmla="*/ 453522 h 6858000"/>
              <a:gd name="connsiteX179" fmla="*/ 5332910 w 12191999"/>
              <a:gd name="connsiteY179" fmla="*/ 514605 h 6858000"/>
              <a:gd name="connsiteX180" fmla="*/ 5334132 w 12191999"/>
              <a:gd name="connsiteY180" fmla="*/ 719841 h 6858000"/>
              <a:gd name="connsiteX181" fmla="*/ 5295041 w 12191999"/>
              <a:gd name="connsiteY181" fmla="*/ 760156 h 6858000"/>
              <a:gd name="connsiteX182" fmla="*/ 5094692 w 12191999"/>
              <a:gd name="connsiteY182" fmla="*/ 758935 h 6858000"/>
              <a:gd name="connsiteX183" fmla="*/ 5045820 w 12191999"/>
              <a:gd name="connsiteY183" fmla="*/ 772373 h 6858000"/>
              <a:gd name="connsiteX184" fmla="*/ 5043379 w 12191999"/>
              <a:gd name="connsiteY184" fmla="*/ 831012 h 6858000"/>
              <a:gd name="connsiteX185" fmla="*/ 5031161 w 12191999"/>
              <a:gd name="connsiteY185" fmla="*/ 997156 h 6858000"/>
              <a:gd name="connsiteX186" fmla="*/ 4818594 w 12191999"/>
              <a:gd name="connsiteY186" fmla="*/ 949511 h 6858000"/>
              <a:gd name="connsiteX187" fmla="*/ 4840582 w 12191999"/>
              <a:gd name="connsiteY187" fmla="*/ 837120 h 6858000"/>
              <a:gd name="connsiteX188" fmla="*/ 4866234 w 12191999"/>
              <a:gd name="connsiteY188" fmla="*/ 793140 h 6858000"/>
              <a:gd name="connsiteX189" fmla="*/ 4808822 w 12191999"/>
              <a:gd name="connsiteY189" fmla="*/ 758935 h 6858000"/>
              <a:gd name="connsiteX190" fmla="*/ 4595032 w 12191999"/>
              <a:gd name="connsiteY190" fmla="*/ 760156 h 6858000"/>
              <a:gd name="connsiteX191" fmla="*/ 4573923 w 12191999"/>
              <a:gd name="connsiteY191" fmla="*/ 757192 h 6858000"/>
              <a:gd name="connsiteX192" fmla="*/ 4572290 w 12191999"/>
              <a:gd name="connsiteY192" fmla="*/ 755075 h 6858000"/>
              <a:gd name="connsiteX193" fmla="*/ 4542110 w 12191999"/>
              <a:gd name="connsiteY193" fmla="*/ 755075 h 6858000"/>
              <a:gd name="connsiteX194" fmla="*/ 4532620 w 12191999"/>
              <a:gd name="connsiteY194" fmla="*/ 757803 h 6858000"/>
              <a:gd name="connsiteX195" fmla="*/ 4318830 w 12191999"/>
              <a:gd name="connsiteY195" fmla="*/ 757803 h 6858000"/>
              <a:gd name="connsiteX196" fmla="*/ 4252861 w 12191999"/>
              <a:gd name="connsiteY196" fmla="*/ 727261 h 6858000"/>
              <a:gd name="connsiteX197" fmla="*/ 4257749 w 12191999"/>
              <a:gd name="connsiteY197" fmla="*/ 652741 h 6858000"/>
              <a:gd name="connsiteX198" fmla="*/ 4298063 w 12191999"/>
              <a:gd name="connsiteY198" fmla="*/ 570889 h 6858000"/>
              <a:gd name="connsiteX199" fmla="*/ 4205214 w 12191999"/>
              <a:gd name="connsiteY199" fmla="*/ 501255 h 6858000"/>
              <a:gd name="connsiteX200" fmla="*/ 4087942 w 12191999"/>
              <a:gd name="connsiteY200" fmla="*/ 535462 h 6858000"/>
              <a:gd name="connsiteX201" fmla="*/ 4094050 w 12191999"/>
              <a:gd name="connsiteY201" fmla="*/ 644189 h 6858000"/>
              <a:gd name="connsiteX202" fmla="*/ 4127035 w 12191999"/>
              <a:gd name="connsiteY202" fmla="*/ 700384 h 6858000"/>
              <a:gd name="connsiteX203" fmla="*/ 4057400 w 12191999"/>
              <a:gd name="connsiteY203" fmla="*/ 757803 h 6858000"/>
              <a:gd name="connsiteX204" fmla="*/ 3819179 w 12191999"/>
              <a:gd name="connsiteY204" fmla="*/ 759023 h 6858000"/>
              <a:gd name="connsiteX205" fmla="*/ 3813849 w 12191999"/>
              <a:gd name="connsiteY205" fmla="*/ 756900 h 6858000"/>
              <a:gd name="connsiteX206" fmla="*/ 3810549 w 12191999"/>
              <a:gd name="connsiteY206" fmla="*/ 758781 h 6858000"/>
              <a:gd name="connsiteX207" fmla="*/ 3815750 w 12191999"/>
              <a:gd name="connsiteY207" fmla="*/ 768157 h 6858000"/>
              <a:gd name="connsiteX208" fmla="*/ 3817238 w 12191999"/>
              <a:gd name="connsiteY208" fmla="*/ 788353 h 6858000"/>
              <a:gd name="connsiteX209" fmla="*/ 3816018 w 12191999"/>
              <a:gd name="connsiteY209" fmla="*/ 983816 h 6858000"/>
              <a:gd name="connsiteX210" fmla="*/ 3789144 w 12191999"/>
              <a:gd name="connsiteY210" fmla="*/ 1057116 h 6858000"/>
              <a:gd name="connsiteX211" fmla="*/ 3708516 w 12191999"/>
              <a:gd name="connsiteY211" fmla="*/ 1053451 h 6858000"/>
              <a:gd name="connsiteX212" fmla="*/ 3635219 w 12191999"/>
              <a:gd name="connsiteY212" fmla="*/ 1014358 h 6858000"/>
              <a:gd name="connsiteX213" fmla="*/ 3560696 w 12191999"/>
              <a:gd name="connsiteY213" fmla="*/ 1098651 h 6858000"/>
              <a:gd name="connsiteX214" fmla="*/ 3603457 w 12191999"/>
              <a:gd name="connsiteY214" fmla="*/ 1235477 h 6858000"/>
              <a:gd name="connsiteX215" fmla="*/ 3697521 w 12191999"/>
              <a:gd name="connsiteY215" fmla="*/ 1226924 h 6858000"/>
              <a:gd name="connsiteX216" fmla="*/ 3759825 w 12191999"/>
              <a:gd name="connsiteY216" fmla="*/ 1190276 h 6858000"/>
              <a:gd name="connsiteX217" fmla="*/ 3816018 w 12191999"/>
              <a:gd name="connsiteY217" fmla="*/ 1270905 h 6858000"/>
              <a:gd name="connsiteX218" fmla="*/ 3817238 w 12191999"/>
              <a:gd name="connsiteY218" fmla="*/ 1489580 h 6858000"/>
              <a:gd name="connsiteX219" fmla="*/ 3811589 w 12191999"/>
              <a:gd name="connsiteY219" fmla="*/ 1511264 h 6858000"/>
              <a:gd name="connsiteX220" fmla="*/ 3801031 w 12191999"/>
              <a:gd name="connsiteY220" fmla="*/ 1513846 h 6858000"/>
              <a:gd name="connsiteX221" fmla="*/ 3806488 w 12191999"/>
              <a:gd name="connsiteY221" fmla="*/ 1516917 h 6858000"/>
              <a:gd name="connsiteX222" fmla="*/ 3807926 w 12191999"/>
              <a:gd name="connsiteY222" fmla="*/ 1520360 h 6858000"/>
              <a:gd name="connsiteX223" fmla="*/ 3814241 w 12191999"/>
              <a:gd name="connsiteY223" fmla="*/ 1520360 h 6858000"/>
              <a:gd name="connsiteX224" fmla="*/ 3829058 w 12191999"/>
              <a:gd name="connsiteY224" fmla="*/ 1502514 h 6858000"/>
              <a:gd name="connsiteX225" fmla="*/ 3863824 w 12191999"/>
              <a:gd name="connsiteY225" fmla="*/ 1499658 h 6858000"/>
              <a:gd name="connsiteX226" fmla="*/ 4049516 w 12191999"/>
              <a:gd name="connsiteY226" fmla="*/ 1500879 h 6858000"/>
              <a:gd name="connsiteX227" fmla="*/ 4117929 w 12191999"/>
              <a:gd name="connsiteY227" fmla="*/ 1460565 h 6858000"/>
              <a:gd name="connsiteX228" fmla="*/ 4084945 w 12191999"/>
              <a:gd name="connsiteY228" fmla="*/ 1416587 h 6858000"/>
              <a:gd name="connsiteX229" fmla="*/ 4070285 w 12191999"/>
              <a:gd name="connsiteY229" fmla="*/ 1306638 h 6858000"/>
              <a:gd name="connsiteX230" fmla="*/ 4178554 w 12191999"/>
              <a:gd name="connsiteY230" fmla="*/ 1241127 h 6858000"/>
              <a:gd name="connsiteX231" fmla="*/ 4298729 w 12191999"/>
              <a:gd name="connsiteY231" fmla="*/ 1277318 h 6858000"/>
              <a:gd name="connsiteX232" fmla="*/ 4293841 w 12191999"/>
              <a:gd name="connsiteY232" fmla="*/ 1427580 h 6858000"/>
              <a:gd name="connsiteX233" fmla="*/ 4295062 w 12191999"/>
              <a:gd name="connsiteY233" fmla="*/ 1487441 h 6858000"/>
              <a:gd name="connsiteX234" fmla="*/ 4348815 w 12191999"/>
              <a:gd name="connsiteY234" fmla="*/ 1502101 h 6858000"/>
              <a:gd name="connsiteX235" fmla="*/ 4554055 w 12191999"/>
              <a:gd name="connsiteY235" fmla="*/ 1502101 h 6858000"/>
              <a:gd name="connsiteX236" fmla="*/ 4580339 w 12191999"/>
              <a:gd name="connsiteY236" fmla="*/ 1513955 h 6858000"/>
              <a:gd name="connsiteX237" fmla="*/ 4580382 w 12191999"/>
              <a:gd name="connsiteY237" fmla="*/ 1514287 h 6858000"/>
              <a:gd name="connsiteX238" fmla="*/ 4581432 w 12191999"/>
              <a:gd name="connsiteY238" fmla="*/ 1513558 h 6858000"/>
              <a:gd name="connsiteX239" fmla="*/ 4598057 w 12191999"/>
              <a:gd name="connsiteY239" fmla="*/ 1511994 h 6858000"/>
              <a:gd name="connsiteX240" fmla="*/ 4811845 w 12191999"/>
              <a:gd name="connsiteY240" fmla="*/ 1513216 h 6858000"/>
              <a:gd name="connsiteX241" fmla="*/ 4894918 w 12191999"/>
              <a:gd name="connsiteY241" fmla="*/ 1571855 h 6858000"/>
              <a:gd name="connsiteX242" fmla="*/ 4859491 w 12191999"/>
              <a:gd name="connsiteY242" fmla="*/ 1630493 h 6858000"/>
              <a:gd name="connsiteX243" fmla="*/ 4853383 w 12191999"/>
              <a:gd name="connsiteY243" fmla="*/ 1731891 h 6858000"/>
              <a:gd name="connsiteX244" fmla="*/ 4969438 w 12191999"/>
              <a:gd name="connsiteY244" fmla="*/ 1770984 h 6858000"/>
              <a:gd name="connsiteX245" fmla="*/ 5069614 w 12191999"/>
              <a:gd name="connsiteY245" fmla="*/ 1696462 h 6858000"/>
              <a:gd name="connsiteX246" fmla="*/ 5025634 w 12191999"/>
              <a:gd name="connsiteY246" fmla="*/ 1617055 h 6858000"/>
              <a:gd name="connsiteX247" fmla="*/ 5020749 w 12191999"/>
              <a:gd name="connsiteY247" fmla="*/ 1548643 h 6858000"/>
              <a:gd name="connsiteX248" fmla="*/ 5094050 w 12191999"/>
              <a:gd name="connsiteY248" fmla="*/ 1513216 h 6858000"/>
              <a:gd name="connsiteX249" fmla="*/ 5302949 w 12191999"/>
              <a:gd name="connsiteY249" fmla="*/ 1513216 h 6858000"/>
              <a:gd name="connsiteX250" fmla="*/ 5335935 w 12191999"/>
              <a:gd name="connsiteY250" fmla="*/ 1548643 h 6858000"/>
              <a:gd name="connsiteX251" fmla="*/ 5335935 w 12191999"/>
              <a:gd name="connsiteY251" fmla="*/ 1648817 h 6858000"/>
              <a:gd name="connsiteX252" fmla="*/ 5335935 w 12191999"/>
              <a:gd name="connsiteY252" fmla="*/ 1706237 h 6858000"/>
              <a:gd name="connsiteX253" fmla="*/ 5335935 w 12191999"/>
              <a:gd name="connsiteY253" fmla="*/ 1768539 h 6858000"/>
              <a:gd name="connsiteX254" fmla="*/ 5279741 w 12191999"/>
              <a:gd name="connsiteY254" fmla="*/ 1844283 h 6858000"/>
              <a:gd name="connsiteX255" fmla="*/ 5219879 w 12191999"/>
              <a:gd name="connsiteY255" fmla="*/ 1808854 h 6858000"/>
              <a:gd name="connsiteX256" fmla="*/ 5122147 w 12191999"/>
              <a:gd name="connsiteY256" fmla="*/ 1799081 h 6858000"/>
              <a:gd name="connsiteX257" fmla="*/ 5080610 w 12191999"/>
              <a:gd name="connsiteY257" fmla="*/ 1935906 h 6858000"/>
              <a:gd name="connsiteX258" fmla="*/ 5156351 w 12191999"/>
              <a:gd name="connsiteY258" fmla="*/ 2018979 h 6858000"/>
              <a:gd name="connsiteX259" fmla="*/ 5229651 w 12191999"/>
              <a:gd name="connsiteY259" fmla="*/ 1978665 h 6858000"/>
              <a:gd name="connsiteX260" fmla="*/ 5311502 w 12191999"/>
              <a:gd name="connsiteY260" fmla="*/ 1977443 h 6858000"/>
              <a:gd name="connsiteX261" fmla="*/ 5335935 w 12191999"/>
              <a:gd name="connsiteY261" fmla="*/ 2047077 h 6858000"/>
              <a:gd name="connsiteX262" fmla="*/ 5335935 w 12191999"/>
              <a:gd name="connsiteY262" fmla="*/ 2247429 h 6858000"/>
              <a:gd name="connsiteX263" fmla="*/ 5300506 w 12191999"/>
              <a:gd name="connsiteY263" fmla="*/ 2284079 h 6858000"/>
              <a:gd name="connsiteX264" fmla="*/ 5091606 w 12191999"/>
              <a:gd name="connsiteY264" fmla="*/ 2282856 h 6858000"/>
              <a:gd name="connsiteX265" fmla="*/ 5030522 w 12191999"/>
              <a:gd name="connsiteY265" fmla="*/ 2320726 h 6858000"/>
              <a:gd name="connsiteX266" fmla="*/ 5058619 w 12191999"/>
              <a:gd name="connsiteY266" fmla="*/ 2362263 h 6858000"/>
              <a:gd name="connsiteX267" fmla="*/ 5070837 w 12191999"/>
              <a:gd name="connsiteY267" fmla="*/ 2486872 h 6858000"/>
              <a:gd name="connsiteX268" fmla="*/ 4926682 w 12191999"/>
              <a:gd name="connsiteY268" fmla="*/ 2539402 h 6858000"/>
              <a:gd name="connsiteX269" fmla="*/ 4813067 w 12191999"/>
              <a:gd name="connsiteY269" fmla="*/ 2452666 h 6858000"/>
              <a:gd name="connsiteX270" fmla="*/ 4855825 w 12191999"/>
              <a:gd name="connsiteY270" fmla="*/ 2352491 h 6858000"/>
              <a:gd name="connsiteX271" fmla="*/ 4853383 w 12191999"/>
              <a:gd name="connsiteY271" fmla="*/ 2296294 h 6858000"/>
              <a:gd name="connsiteX272" fmla="*/ 4799629 w 12191999"/>
              <a:gd name="connsiteY272" fmla="*/ 2281634 h 6858000"/>
              <a:gd name="connsiteX273" fmla="*/ 4633486 w 12191999"/>
              <a:gd name="connsiteY273" fmla="*/ 2281634 h 6858000"/>
              <a:gd name="connsiteX274" fmla="*/ 4568545 w 12191999"/>
              <a:gd name="connsiteY274" fmla="*/ 2254834 h 6858000"/>
              <a:gd name="connsiteX275" fmla="*/ 4568533 w 12191999"/>
              <a:gd name="connsiteY275" fmla="*/ 2254378 h 6858000"/>
              <a:gd name="connsiteX276" fmla="*/ 4567644 w 12191999"/>
              <a:gd name="connsiteY276" fmla="*/ 2255861 h 6858000"/>
              <a:gd name="connsiteX277" fmla="*/ 4544720 w 12191999"/>
              <a:gd name="connsiteY277" fmla="*/ 2264404 h 6858000"/>
              <a:gd name="connsiteX278" fmla="*/ 4554906 w 12191999"/>
              <a:gd name="connsiteY278" fmla="*/ 2264379 h 6858000"/>
              <a:gd name="connsiteX279" fmla="*/ 4573231 w 12191999"/>
              <a:gd name="connsiteY279" fmla="*/ 2293699 h 6858000"/>
              <a:gd name="connsiteX280" fmla="*/ 4573231 w 12191999"/>
              <a:gd name="connsiteY280" fmla="*/ 2494050 h 6858000"/>
              <a:gd name="connsiteX281" fmla="*/ 4590334 w 12191999"/>
              <a:gd name="connsiteY281" fmla="*/ 2551467 h 6858000"/>
              <a:gd name="connsiteX282" fmla="*/ 4646530 w 12191999"/>
              <a:gd name="connsiteY282" fmla="*/ 2551467 h 6858000"/>
              <a:gd name="connsiteX283" fmla="*/ 4815115 w 12191999"/>
              <a:gd name="connsiteY283" fmla="*/ 2567347 h 6858000"/>
              <a:gd name="connsiteX284" fmla="*/ 4778466 w 12191999"/>
              <a:gd name="connsiteY284" fmla="*/ 2768920 h 6858000"/>
              <a:gd name="connsiteX285" fmla="*/ 4657524 w 12191999"/>
              <a:gd name="connsiteY285" fmla="*/ 2757926 h 6858000"/>
              <a:gd name="connsiteX286" fmla="*/ 4612323 w 12191999"/>
              <a:gd name="connsiteY286" fmla="*/ 2728606 h 6858000"/>
              <a:gd name="connsiteX287" fmla="*/ 4575675 w 12191999"/>
              <a:gd name="connsiteY287" fmla="*/ 2790910 h 6858000"/>
              <a:gd name="connsiteX288" fmla="*/ 4576894 w 12191999"/>
              <a:gd name="connsiteY288" fmla="*/ 2991261 h 6858000"/>
              <a:gd name="connsiteX289" fmla="*/ 4570481 w 12191999"/>
              <a:gd name="connsiteY289" fmla="*/ 3024856 h 6858000"/>
              <a:gd name="connsiteX290" fmla="*/ 4561944 w 12191999"/>
              <a:gd name="connsiteY290" fmla="*/ 3029609 h 6858000"/>
              <a:gd name="connsiteX291" fmla="*/ 4568608 w 12191999"/>
              <a:gd name="connsiteY291" fmla="*/ 3030206 h 6858000"/>
              <a:gd name="connsiteX292" fmla="*/ 4578857 w 12191999"/>
              <a:gd name="connsiteY292" fmla="*/ 3036715 h 6858000"/>
              <a:gd name="connsiteX293" fmla="*/ 4581540 w 12191999"/>
              <a:gd name="connsiteY293" fmla="*/ 3051267 h 6858000"/>
              <a:gd name="connsiteX294" fmla="*/ 4595169 w 12191999"/>
              <a:gd name="connsiteY294" fmla="*/ 3045892 h 6858000"/>
              <a:gd name="connsiteX295" fmla="*/ 4620385 w 12191999"/>
              <a:gd name="connsiteY295" fmla="*/ 3045454 h 6858000"/>
              <a:gd name="connsiteX296" fmla="*/ 4806076 w 12191999"/>
              <a:gd name="connsiteY296" fmla="*/ 3046674 h 6858000"/>
              <a:gd name="connsiteX297" fmla="*/ 4874487 w 12191999"/>
              <a:gd name="connsiteY297" fmla="*/ 3006359 h 6858000"/>
              <a:gd name="connsiteX298" fmla="*/ 4841504 w 12191999"/>
              <a:gd name="connsiteY298" fmla="*/ 2962382 h 6858000"/>
              <a:gd name="connsiteX299" fmla="*/ 4826843 w 12191999"/>
              <a:gd name="connsiteY299" fmla="*/ 2852433 h 6858000"/>
              <a:gd name="connsiteX300" fmla="*/ 5055294 w 12191999"/>
              <a:gd name="connsiteY300" fmla="*/ 2823113 h 6858000"/>
              <a:gd name="connsiteX301" fmla="*/ 5050406 w 12191999"/>
              <a:gd name="connsiteY301" fmla="*/ 2973375 h 6858000"/>
              <a:gd name="connsiteX302" fmla="*/ 5051628 w 12191999"/>
              <a:gd name="connsiteY302" fmla="*/ 3033236 h 6858000"/>
              <a:gd name="connsiteX303" fmla="*/ 5105382 w 12191999"/>
              <a:gd name="connsiteY303" fmla="*/ 3047896 h 6858000"/>
              <a:gd name="connsiteX304" fmla="*/ 5310620 w 12191999"/>
              <a:gd name="connsiteY304" fmla="*/ 3047896 h 6858000"/>
              <a:gd name="connsiteX305" fmla="*/ 5338715 w 12191999"/>
              <a:gd name="connsiteY305" fmla="*/ 3073551 h 6858000"/>
              <a:gd name="connsiteX306" fmla="*/ 5337493 w 12191999"/>
              <a:gd name="connsiteY306" fmla="*/ 3297112 h 6858000"/>
              <a:gd name="connsiteX307" fmla="*/ 5278853 w 12191999"/>
              <a:gd name="connsiteY307" fmla="*/ 3375299 h 6858000"/>
              <a:gd name="connsiteX308" fmla="*/ 5221435 w 12191999"/>
              <a:gd name="connsiteY308" fmla="*/ 3339871 h 6858000"/>
              <a:gd name="connsiteX309" fmla="*/ 5123706 w 12191999"/>
              <a:gd name="connsiteY309" fmla="*/ 3330097 h 6858000"/>
              <a:gd name="connsiteX310" fmla="*/ 5079725 w 12191999"/>
              <a:gd name="connsiteY310" fmla="*/ 3443711 h 6858000"/>
              <a:gd name="connsiteX311" fmla="*/ 5153026 w 12191999"/>
              <a:gd name="connsiteY311" fmla="*/ 3549995 h 6858000"/>
              <a:gd name="connsiteX312" fmla="*/ 5233655 w 12191999"/>
              <a:gd name="connsiteY312" fmla="*/ 3507238 h 6858000"/>
              <a:gd name="connsiteX313" fmla="*/ 5305732 w 12191999"/>
              <a:gd name="connsiteY313" fmla="*/ 3503573 h 6858000"/>
              <a:gd name="connsiteX314" fmla="*/ 5337493 w 12191999"/>
              <a:gd name="connsiteY314" fmla="*/ 3574428 h 6858000"/>
              <a:gd name="connsiteX315" fmla="*/ 5337493 w 12191999"/>
              <a:gd name="connsiteY315" fmla="*/ 3707588 h 6858000"/>
              <a:gd name="connsiteX316" fmla="*/ 5231209 w 12191999"/>
              <a:gd name="connsiteY316" fmla="*/ 3815093 h 6858000"/>
              <a:gd name="connsiteX317" fmla="*/ 5088277 w 12191999"/>
              <a:gd name="connsiteY317" fmla="*/ 3815093 h 6858000"/>
              <a:gd name="connsiteX318" fmla="*/ 5032081 w 12191999"/>
              <a:gd name="connsiteY318" fmla="*/ 3852965 h 6858000"/>
              <a:gd name="connsiteX319" fmla="*/ 5060180 w 12191999"/>
              <a:gd name="connsiteY319" fmla="*/ 3894500 h 6858000"/>
              <a:gd name="connsiteX320" fmla="*/ 5079725 w 12191999"/>
              <a:gd name="connsiteY320" fmla="*/ 4006891 h 6858000"/>
              <a:gd name="connsiteX321" fmla="*/ 4909915 w 12191999"/>
              <a:gd name="connsiteY321" fmla="*/ 4069196 h 6858000"/>
              <a:gd name="connsiteX322" fmla="*/ 4812184 w 12191999"/>
              <a:gd name="connsiteY322" fmla="*/ 3976351 h 6858000"/>
              <a:gd name="connsiteX323" fmla="*/ 4857383 w 12191999"/>
              <a:gd name="connsiteY323" fmla="*/ 3885949 h 6858000"/>
              <a:gd name="connsiteX324" fmla="*/ 4856163 w 12191999"/>
              <a:gd name="connsiteY324" fmla="*/ 3829753 h 6858000"/>
              <a:gd name="connsiteX325" fmla="*/ 4802409 w 12191999"/>
              <a:gd name="connsiteY325" fmla="*/ 3815093 h 6858000"/>
              <a:gd name="connsiteX326" fmla="*/ 4606946 w 12191999"/>
              <a:gd name="connsiteY326" fmla="*/ 3816315 h 6858000"/>
              <a:gd name="connsiteX327" fmla="*/ 4581843 w 12191999"/>
              <a:gd name="connsiteY327" fmla="*/ 3811533 h 6858000"/>
              <a:gd name="connsiteX328" fmla="*/ 4581798 w 12191999"/>
              <a:gd name="connsiteY328" fmla="*/ 3821095 h 6858000"/>
              <a:gd name="connsiteX329" fmla="*/ 4581798 w 12191999"/>
              <a:gd name="connsiteY329" fmla="*/ 4049544 h 6858000"/>
              <a:gd name="connsiteX330" fmla="*/ 4528044 w 12191999"/>
              <a:gd name="connsiteY330" fmla="*/ 4121621 h 6858000"/>
              <a:gd name="connsiteX331" fmla="*/ 4468182 w 12191999"/>
              <a:gd name="connsiteY331" fmla="*/ 4089859 h 6858000"/>
              <a:gd name="connsiteX332" fmla="*/ 4364344 w 12191999"/>
              <a:gd name="connsiteY332" fmla="*/ 4081306 h 6858000"/>
              <a:gd name="connsiteX333" fmla="*/ 4360678 w 12191999"/>
              <a:gd name="connsiteY333" fmla="*/ 4271879 h 6858000"/>
              <a:gd name="connsiteX334" fmla="*/ 4469406 w 12191999"/>
              <a:gd name="connsiteY334" fmla="*/ 4266992 h 6858000"/>
              <a:gd name="connsiteX335" fmla="*/ 4529266 w 12191999"/>
              <a:gd name="connsiteY335" fmla="*/ 4235230 h 6858000"/>
              <a:gd name="connsiteX336" fmla="*/ 4583017 w 12191999"/>
              <a:gd name="connsiteY336" fmla="*/ 4312195 h 6858000"/>
              <a:gd name="connsiteX337" fmla="*/ 4585462 w 12191999"/>
              <a:gd name="connsiteY337" fmla="*/ 4420922 h 6858000"/>
              <a:gd name="connsiteX338" fmla="*/ 4585462 w 12191999"/>
              <a:gd name="connsiteY338" fmla="*/ 4535755 h 6858000"/>
              <a:gd name="connsiteX339" fmla="*/ 4580270 w 12191999"/>
              <a:gd name="connsiteY339" fmla="*/ 4556981 h 6858000"/>
              <a:gd name="connsiteX340" fmla="*/ 4558623 w 12191999"/>
              <a:gd name="connsiteY340" fmla="*/ 4562623 h 6858000"/>
              <a:gd name="connsiteX341" fmla="*/ 4558623 w 12191999"/>
              <a:gd name="connsiteY341" fmla="*/ 4566440 h 6858000"/>
              <a:gd name="connsiteX342" fmla="*/ 4573343 w 12191999"/>
              <a:gd name="connsiteY342" fmla="*/ 4568280 h 6858000"/>
              <a:gd name="connsiteX343" fmla="*/ 4583997 w 12191999"/>
              <a:gd name="connsiteY343" fmla="*/ 4582238 h 6858000"/>
              <a:gd name="connsiteX344" fmla="*/ 4584236 w 12191999"/>
              <a:gd name="connsiteY344" fmla="*/ 4584622 h 6858000"/>
              <a:gd name="connsiteX345" fmla="*/ 4590467 w 12191999"/>
              <a:gd name="connsiteY345" fmla="*/ 4573843 h 6858000"/>
              <a:gd name="connsiteX346" fmla="*/ 4626810 w 12191999"/>
              <a:gd name="connsiteY346" fmla="*/ 4567125 h 6858000"/>
              <a:gd name="connsiteX347" fmla="*/ 4827160 w 12191999"/>
              <a:gd name="connsiteY347" fmla="*/ 4567125 h 6858000"/>
              <a:gd name="connsiteX348" fmla="*/ 4890685 w 12191999"/>
              <a:gd name="connsiteY348" fmla="*/ 4591556 h 6858000"/>
              <a:gd name="connsiteX349" fmla="*/ 4887021 w 12191999"/>
              <a:gd name="connsiteY349" fmla="*/ 4672186 h 6858000"/>
              <a:gd name="connsiteX350" fmla="*/ 4847929 w 12191999"/>
              <a:gd name="connsiteY350" fmla="*/ 4741820 h 6858000"/>
              <a:gd name="connsiteX351" fmla="*/ 4920006 w 12191999"/>
              <a:gd name="connsiteY351" fmla="*/ 4817562 h 6858000"/>
              <a:gd name="connsiteX352" fmla="*/ 5064161 w 12191999"/>
              <a:gd name="connsiteY352" fmla="*/ 4784578 h 6858000"/>
              <a:gd name="connsiteX353" fmla="*/ 5056831 w 12191999"/>
              <a:gd name="connsiteY353" fmla="*/ 4679516 h 6858000"/>
              <a:gd name="connsiteX354" fmla="*/ 5022625 w 12191999"/>
              <a:gd name="connsiteY354" fmla="*/ 4624541 h 6858000"/>
              <a:gd name="connsiteX355" fmla="*/ 5092258 w 12191999"/>
              <a:gd name="connsiteY355" fmla="*/ 4568344 h 6858000"/>
              <a:gd name="connsiteX356" fmla="*/ 5330479 w 12191999"/>
              <a:gd name="connsiteY356" fmla="*/ 4567125 h 6858000"/>
              <a:gd name="connsiteX357" fmla="*/ 5353691 w 12191999"/>
              <a:gd name="connsiteY357" fmla="*/ 4597667 h 6858000"/>
              <a:gd name="connsiteX358" fmla="*/ 5353691 w 12191999"/>
              <a:gd name="connsiteY358" fmla="*/ 4802902 h 6858000"/>
              <a:gd name="connsiteX359" fmla="*/ 5372016 w 12191999"/>
              <a:gd name="connsiteY359" fmla="*/ 4859100 h 6858000"/>
              <a:gd name="connsiteX360" fmla="*/ 5422104 w 12191999"/>
              <a:gd name="connsiteY360" fmla="*/ 4856655 h 6858000"/>
              <a:gd name="connsiteX361" fmla="*/ 5512505 w 12191999"/>
              <a:gd name="connsiteY361" fmla="*/ 4809011 h 6858000"/>
              <a:gd name="connsiteX362" fmla="*/ 5607793 w 12191999"/>
              <a:gd name="connsiteY362" fmla="*/ 4905522 h 6858000"/>
              <a:gd name="connsiteX363" fmla="*/ 5562593 w 12191999"/>
              <a:gd name="connsiteY363" fmla="*/ 5065559 h 6858000"/>
              <a:gd name="connsiteX364" fmla="*/ 5430656 w 12191999"/>
              <a:gd name="connsiteY364" fmla="*/ 5057007 h 6858000"/>
              <a:gd name="connsiteX365" fmla="*/ 5392783 w 12191999"/>
              <a:gd name="connsiteY365" fmla="*/ 5030132 h 6858000"/>
              <a:gd name="connsiteX366" fmla="*/ 5354913 w 12191999"/>
              <a:gd name="connsiteY366" fmla="*/ 5085106 h 6858000"/>
              <a:gd name="connsiteX367" fmla="*/ 5356135 w 12191999"/>
              <a:gd name="connsiteY367" fmla="*/ 5294008 h 6858000"/>
              <a:gd name="connsiteX368" fmla="*/ 5350738 w 12191999"/>
              <a:gd name="connsiteY368" fmla="*/ 5321930 h 6858000"/>
              <a:gd name="connsiteX369" fmla="*/ 5371287 w 12191999"/>
              <a:gd name="connsiteY369" fmla="*/ 5318874 h 6858000"/>
              <a:gd name="connsiteX370" fmla="*/ 5585072 w 12191999"/>
              <a:gd name="connsiteY370" fmla="*/ 5318874 h 6858000"/>
              <a:gd name="connsiteX371" fmla="*/ 5651043 w 12191999"/>
              <a:gd name="connsiteY371" fmla="*/ 5349416 h 6858000"/>
              <a:gd name="connsiteX372" fmla="*/ 5646155 w 12191999"/>
              <a:gd name="connsiteY372" fmla="*/ 5421493 h 6858000"/>
              <a:gd name="connsiteX373" fmla="*/ 5603399 w 12191999"/>
              <a:gd name="connsiteY373" fmla="*/ 5498458 h 6858000"/>
              <a:gd name="connsiteX374" fmla="*/ 5692578 w 12191999"/>
              <a:gd name="connsiteY374" fmla="*/ 5574200 h 6858000"/>
              <a:gd name="connsiteX375" fmla="*/ 5812299 w 12191999"/>
              <a:gd name="connsiteY375" fmla="*/ 5544881 h 6858000"/>
              <a:gd name="connsiteX376" fmla="*/ 5808637 w 12191999"/>
              <a:gd name="connsiteY376" fmla="*/ 5430047 h 6858000"/>
              <a:gd name="connsiteX377" fmla="*/ 5778092 w 12191999"/>
              <a:gd name="connsiteY377" fmla="*/ 5378737 h 6858000"/>
              <a:gd name="connsiteX378" fmla="*/ 5837954 w 12191999"/>
              <a:gd name="connsiteY378" fmla="*/ 5323761 h 6858000"/>
              <a:gd name="connsiteX379" fmla="*/ 6089611 w 12191999"/>
              <a:gd name="connsiteY379" fmla="*/ 5320096 h 6858000"/>
              <a:gd name="connsiteX380" fmla="*/ 6106714 w 12191999"/>
              <a:gd name="connsiteY380" fmla="*/ 5345752 h 6858000"/>
              <a:gd name="connsiteX381" fmla="*/ 6106714 w 12191999"/>
              <a:gd name="connsiteY381" fmla="*/ 5574200 h 6858000"/>
              <a:gd name="connsiteX382" fmla="*/ 6052963 w 12191999"/>
              <a:gd name="connsiteY382" fmla="*/ 5646278 h 6858000"/>
              <a:gd name="connsiteX383" fmla="*/ 5993101 w 12191999"/>
              <a:gd name="connsiteY383" fmla="*/ 5614516 h 6858000"/>
              <a:gd name="connsiteX384" fmla="*/ 5889264 w 12191999"/>
              <a:gd name="connsiteY384" fmla="*/ 5605962 h 6858000"/>
              <a:gd name="connsiteX385" fmla="*/ 5885598 w 12191999"/>
              <a:gd name="connsiteY385" fmla="*/ 5796541 h 6858000"/>
              <a:gd name="connsiteX386" fmla="*/ 5994323 w 12191999"/>
              <a:gd name="connsiteY386" fmla="*/ 5791654 h 6858000"/>
              <a:gd name="connsiteX387" fmla="*/ 6054184 w 12191999"/>
              <a:gd name="connsiteY387" fmla="*/ 5759891 h 6858000"/>
              <a:gd name="connsiteX388" fmla="*/ 6107935 w 12191999"/>
              <a:gd name="connsiteY388" fmla="*/ 5836855 h 6858000"/>
              <a:gd name="connsiteX389" fmla="*/ 6110381 w 12191999"/>
              <a:gd name="connsiteY389" fmla="*/ 5945582 h 6858000"/>
              <a:gd name="connsiteX390" fmla="*/ 6110381 w 12191999"/>
              <a:gd name="connsiteY390" fmla="*/ 6060417 h 6858000"/>
              <a:gd name="connsiteX391" fmla="*/ 6106055 w 12191999"/>
              <a:gd name="connsiteY391" fmla="*/ 6078094 h 6858000"/>
              <a:gd name="connsiteX392" fmla="*/ 6108059 w 12191999"/>
              <a:gd name="connsiteY392" fmla="*/ 6078201 h 6858000"/>
              <a:gd name="connsiteX393" fmla="*/ 6121268 w 12191999"/>
              <a:gd name="connsiteY393" fmla="*/ 6085837 h 6858000"/>
              <a:gd name="connsiteX394" fmla="*/ 6125405 w 12191999"/>
              <a:gd name="connsiteY394" fmla="*/ 6096044 h 6858000"/>
              <a:gd name="connsiteX395" fmla="*/ 6126156 w 12191999"/>
              <a:gd name="connsiteY395" fmla="*/ 6094323 h 6858000"/>
              <a:gd name="connsiteX396" fmla="*/ 6161736 w 12191999"/>
              <a:gd name="connsiteY396" fmla="*/ 6086077 h 6858000"/>
              <a:gd name="connsiteX397" fmla="*/ 6366973 w 12191999"/>
              <a:gd name="connsiteY397" fmla="*/ 6086077 h 6858000"/>
              <a:gd name="connsiteX398" fmla="*/ 6439050 w 12191999"/>
              <a:gd name="connsiteY398" fmla="*/ 6125170 h 6858000"/>
              <a:gd name="connsiteX399" fmla="*/ 6431720 w 12191999"/>
              <a:gd name="connsiteY399" fmla="*/ 6186252 h 6858000"/>
              <a:gd name="connsiteX400" fmla="*/ 6388963 w 12191999"/>
              <a:gd name="connsiteY400" fmla="*/ 6279097 h 6858000"/>
              <a:gd name="connsiteX401" fmla="*/ 6524567 w 12191999"/>
              <a:gd name="connsiteY401" fmla="*/ 6343846 h 6858000"/>
              <a:gd name="connsiteX402" fmla="*/ 6624741 w 12191999"/>
              <a:gd name="connsiteY402" fmla="*/ 6260772 h 6858000"/>
              <a:gd name="connsiteX403" fmla="*/ 6589314 w 12191999"/>
              <a:gd name="connsiteY403" fmla="*/ 6197247 h 6858000"/>
              <a:gd name="connsiteX404" fmla="*/ 6559994 w 12191999"/>
              <a:gd name="connsiteY404" fmla="*/ 6139830 h 6858000"/>
              <a:gd name="connsiteX405" fmla="*/ 6622298 w 12191999"/>
              <a:gd name="connsiteY405" fmla="*/ 6087298 h 6858000"/>
              <a:gd name="connsiteX406" fmla="*/ 6870294 w 12191999"/>
              <a:gd name="connsiteY406" fmla="*/ 6086077 h 6858000"/>
              <a:gd name="connsiteX407" fmla="*/ 6878000 w 12191999"/>
              <a:gd name="connsiteY407" fmla="*/ 6089431 h 6858000"/>
              <a:gd name="connsiteX408" fmla="*/ 6879007 w 12191999"/>
              <a:gd name="connsiteY408" fmla="*/ 6086924 h 6858000"/>
              <a:gd name="connsiteX409" fmla="*/ 6877557 w 12191999"/>
              <a:gd name="connsiteY409" fmla="*/ 6084401 h 6858000"/>
              <a:gd name="connsiteX410" fmla="*/ 6876069 w 12191999"/>
              <a:gd name="connsiteY410" fmla="*/ 6064396 h 6858000"/>
              <a:gd name="connsiteX411" fmla="*/ 6877291 w 12191999"/>
              <a:gd name="connsiteY411" fmla="*/ 5860381 h 6858000"/>
              <a:gd name="connsiteX412" fmla="*/ 6835754 w 12191999"/>
              <a:gd name="connsiteY412" fmla="*/ 5796854 h 6858000"/>
              <a:gd name="connsiteX413" fmla="*/ 6794219 w 12191999"/>
              <a:gd name="connsiteY413" fmla="*/ 5827396 h 6858000"/>
              <a:gd name="connsiteX414" fmla="*/ 6672053 w 12191999"/>
              <a:gd name="connsiteY414" fmla="*/ 5838391 h 6858000"/>
              <a:gd name="connsiteX415" fmla="*/ 6618301 w 12191999"/>
              <a:gd name="connsiteY415" fmla="*/ 5690570 h 6858000"/>
              <a:gd name="connsiteX416" fmla="*/ 6707480 w 12191999"/>
              <a:gd name="connsiteY416" fmla="*/ 5578181 h 6858000"/>
              <a:gd name="connsiteX417" fmla="*/ 6806435 w 12191999"/>
              <a:gd name="connsiteY417" fmla="*/ 5623380 h 6858000"/>
              <a:gd name="connsiteX418" fmla="*/ 6856522 w 12191999"/>
              <a:gd name="connsiteY418" fmla="*/ 5623380 h 6858000"/>
              <a:gd name="connsiteX419" fmla="*/ 6876069 w 12191999"/>
              <a:gd name="connsiteY419" fmla="*/ 5567184 h 6858000"/>
              <a:gd name="connsiteX420" fmla="*/ 6874847 w 12191999"/>
              <a:gd name="connsiteY420" fmla="*/ 5371720 h 6858000"/>
              <a:gd name="connsiteX421" fmla="*/ 6912719 w 12191999"/>
              <a:gd name="connsiteY421" fmla="*/ 5332627 h 6858000"/>
              <a:gd name="connsiteX422" fmla="*/ 7113069 w 12191999"/>
              <a:gd name="connsiteY422" fmla="*/ 5333849 h 6858000"/>
              <a:gd name="connsiteX423" fmla="*/ 7179039 w 12191999"/>
              <a:gd name="connsiteY423" fmla="*/ 5295978 h 6858000"/>
              <a:gd name="connsiteX424" fmla="*/ 7147275 w 12191999"/>
              <a:gd name="connsiteY424" fmla="*/ 5250776 h 6858000"/>
              <a:gd name="connsiteX425" fmla="*/ 7136280 w 12191999"/>
              <a:gd name="connsiteY425" fmla="*/ 5133498 h 6858000"/>
              <a:gd name="connsiteX426" fmla="*/ 7292651 w 12191999"/>
              <a:gd name="connsiteY426" fmla="*/ 5078525 h 6858000"/>
              <a:gd name="connsiteX427" fmla="*/ 7400157 w 12191999"/>
              <a:gd name="connsiteY427" fmla="*/ 5167705 h 6858000"/>
              <a:gd name="connsiteX428" fmla="*/ 7354955 w 12191999"/>
              <a:gd name="connsiteY428" fmla="*/ 5264216 h 6858000"/>
              <a:gd name="connsiteX429" fmla="*/ 7357398 w 12191999"/>
              <a:gd name="connsiteY429" fmla="*/ 5319191 h 6858000"/>
              <a:gd name="connsiteX430" fmla="*/ 7409930 w 12191999"/>
              <a:gd name="connsiteY430" fmla="*/ 5335071 h 6858000"/>
              <a:gd name="connsiteX431" fmla="*/ 7615166 w 12191999"/>
              <a:gd name="connsiteY431" fmla="*/ 5333849 h 6858000"/>
              <a:gd name="connsiteX432" fmla="*/ 7644486 w 12191999"/>
              <a:gd name="connsiteY432" fmla="*/ 5363168 h 6858000"/>
              <a:gd name="connsiteX433" fmla="*/ 7644486 w 12191999"/>
              <a:gd name="connsiteY433" fmla="*/ 5581843 h 6858000"/>
              <a:gd name="connsiteX434" fmla="*/ 7588291 w 12191999"/>
              <a:gd name="connsiteY434" fmla="*/ 5661252 h 6858000"/>
              <a:gd name="connsiteX435" fmla="*/ 7529651 w 12191999"/>
              <a:gd name="connsiteY435" fmla="*/ 5627045 h 6858000"/>
              <a:gd name="connsiteX436" fmla="*/ 7428255 w 12191999"/>
              <a:gd name="connsiteY436" fmla="*/ 5619716 h 6858000"/>
              <a:gd name="connsiteX437" fmla="*/ 7390383 w 12191999"/>
              <a:gd name="connsiteY437" fmla="*/ 5754097 h 6858000"/>
              <a:gd name="connsiteX438" fmla="*/ 7466127 w 12191999"/>
              <a:gd name="connsiteY438" fmla="*/ 5837169 h 6858000"/>
              <a:gd name="connsiteX439" fmla="*/ 7538204 w 12191999"/>
              <a:gd name="connsiteY439" fmla="*/ 5795633 h 6858000"/>
              <a:gd name="connsiteX440" fmla="*/ 7617611 w 12191999"/>
              <a:gd name="connsiteY440" fmla="*/ 5791968 h 6858000"/>
              <a:gd name="connsiteX441" fmla="*/ 7644486 w 12191999"/>
              <a:gd name="connsiteY441" fmla="*/ 5855493 h 6858000"/>
              <a:gd name="connsiteX442" fmla="*/ 7644486 w 12191999"/>
              <a:gd name="connsiteY442" fmla="*/ 5960555 h 6858000"/>
              <a:gd name="connsiteX443" fmla="*/ 7645708 w 12191999"/>
              <a:gd name="connsiteY443" fmla="*/ 6072947 h 6858000"/>
              <a:gd name="connsiteX444" fmla="*/ 7643676 w 12191999"/>
              <a:gd name="connsiteY444" fmla="*/ 6091527 h 6858000"/>
              <a:gd name="connsiteX445" fmla="*/ 7645318 w 12191999"/>
              <a:gd name="connsiteY445" fmla="*/ 6082343 h 6858000"/>
              <a:gd name="connsiteX446" fmla="*/ 7677538 w 12191999"/>
              <a:gd name="connsiteY446" fmla="*/ 6073639 h 6858000"/>
              <a:gd name="connsiteX447" fmla="*/ 7886441 w 12191999"/>
              <a:gd name="connsiteY447" fmla="*/ 6074861 h 6858000"/>
              <a:gd name="connsiteX448" fmla="*/ 7956073 w 12191999"/>
              <a:gd name="connsiteY448" fmla="*/ 6107844 h 6858000"/>
              <a:gd name="connsiteX449" fmla="*/ 7949965 w 12191999"/>
              <a:gd name="connsiteY449" fmla="*/ 6176258 h 6858000"/>
              <a:gd name="connsiteX450" fmla="*/ 7905986 w 12191999"/>
              <a:gd name="connsiteY450" fmla="*/ 6256885 h 6858000"/>
              <a:gd name="connsiteX451" fmla="*/ 8002497 w 12191999"/>
              <a:gd name="connsiteY451" fmla="*/ 6331407 h 6858000"/>
              <a:gd name="connsiteX452" fmla="*/ 8110001 w 12191999"/>
              <a:gd name="connsiteY452" fmla="*/ 6304530 h 6858000"/>
              <a:gd name="connsiteX453" fmla="*/ 8110001 w 12191999"/>
              <a:gd name="connsiteY453" fmla="*/ 6183586 h 6858000"/>
              <a:gd name="connsiteX454" fmla="*/ 8079461 w 12191999"/>
              <a:gd name="connsiteY454" fmla="*/ 6135943 h 6858000"/>
              <a:gd name="connsiteX455" fmla="*/ 8141764 w 12191999"/>
              <a:gd name="connsiteY455" fmla="*/ 6077304 h 6858000"/>
              <a:gd name="connsiteX456" fmla="*/ 8393425 w 12191999"/>
              <a:gd name="connsiteY456" fmla="*/ 6074861 h 6858000"/>
              <a:gd name="connsiteX457" fmla="*/ 8406729 w 12191999"/>
              <a:gd name="connsiteY457" fmla="*/ 6078106 h 6858000"/>
              <a:gd name="connsiteX458" fmla="*/ 8410249 w 12191999"/>
              <a:gd name="connsiteY458" fmla="*/ 6084768 h 6858000"/>
              <a:gd name="connsiteX459" fmla="*/ 8414744 w 12191999"/>
              <a:gd name="connsiteY459" fmla="*/ 6080797 h 6858000"/>
              <a:gd name="connsiteX460" fmla="*/ 8436581 w 12191999"/>
              <a:gd name="connsiteY460" fmla="*/ 6079422 h 6858000"/>
              <a:gd name="connsiteX461" fmla="*/ 8641819 w 12191999"/>
              <a:gd name="connsiteY461" fmla="*/ 6079422 h 6858000"/>
              <a:gd name="connsiteX462" fmla="*/ 8690684 w 12191999"/>
              <a:gd name="connsiteY462" fmla="*/ 6065984 h 6858000"/>
              <a:gd name="connsiteX463" fmla="*/ 8693127 w 12191999"/>
              <a:gd name="connsiteY463" fmla="*/ 6003680 h 6858000"/>
              <a:gd name="connsiteX464" fmla="*/ 8688242 w 12191999"/>
              <a:gd name="connsiteY464" fmla="*/ 5855861 h 6858000"/>
              <a:gd name="connsiteX465" fmla="*/ 8909360 w 12191999"/>
              <a:gd name="connsiteY465" fmla="*/ 5870521 h 6858000"/>
              <a:gd name="connsiteX466" fmla="*/ 8900808 w 12191999"/>
              <a:gd name="connsiteY466" fmla="*/ 5998795 h 6858000"/>
              <a:gd name="connsiteX467" fmla="*/ 8873933 w 12191999"/>
              <a:gd name="connsiteY467" fmla="*/ 6041552 h 6858000"/>
              <a:gd name="connsiteX468" fmla="*/ 8931350 w 12191999"/>
              <a:gd name="connsiteY468" fmla="*/ 6078202 h 6858000"/>
              <a:gd name="connsiteX469" fmla="*/ 9136587 w 12191999"/>
              <a:gd name="connsiteY469" fmla="*/ 6076979 h 6858000"/>
              <a:gd name="connsiteX470" fmla="*/ 9159416 w 12191999"/>
              <a:gd name="connsiteY470" fmla="*/ 6078201 h 6858000"/>
              <a:gd name="connsiteX471" fmla="*/ 9160395 w 12191999"/>
              <a:gd name="connsiteY471" fmla="*/ 6078767 h 6858000"/>
              <a:gd name="connsiteX472" fmla="*/ 9159383 w 12191999"/>
              <a:gd name="connsiteY472" fmla="*/ 6065178 h 6858000"/>
              <a:gd name="connsiteX473" fmla="*/ 9160606 w 12191999"/>
              <a:gd name="connsiteY473" fmla="*/ 5856275 h 6858000"/>
              <a:gd name="connsiteX474" fmla="*/ 9125178 w 12191999"/>
              <a:gd name="connsiteY474" fmla="*/ 5798859 h 6858000"/>
              <a:gd name="connsiteX475" fmla="*/ 9083641 w 12191999"/>
              <a:gd name="connsiteY475" fmla="*/ 5825735 h 6858000"/>
              <a:gd name="connsiteX476" fmla="*/ 8954147 w 12191999"/>
              <a:gd name="connsiteY476" fmla="*/ 5835507 h 6858000"/>
              <a:gd name="connsiteX477" fmla="*/ 8901615 w 12191999"/>
              <a:gd name="connsiteY477" fmla="*/ 5764652 h 6858000"/>
              <a:gd name="connsiteX478" fmla="*/ 8902838 w 12191999"/>
              <a:gd name="connsiteY478" fmla="*/ 5668142 h 6858000"/>
              <a:gd name="connsiteX479" fmla="*/ 9099523 w 12191999"/>
              <a:gd name="connsiteY479" fmla="*/ 5630271 h 6858000"/>
              <a:gd name="connsiteX480" fmla="*/ 9132508 w 12191999"/>
              <a:gd name="connsiteY480" fmla="*/ 5633936 h 6858000"/>
              <a:gd name="connsiteX481" fmla="*/ 9161828 w 12191999"/>
              <a:gd name="connsiteY481" fmla="*/ 5572855 h 6858000"/>
              <a:gd name="connsiteX482" fmla="*/ 9160606 w 12191999"/>
              <a:gd name="connsiteY482" fmla="*/ 5382276 h 6858000"/>
              <a:gd name="connsiteX483" fmla="*/ 9213137 w 12191999"/>
              <a:gd name="connsiteY483" fmla="*/ 5332188 h 6858000"/>
              <a:gd name="connsiteX484" fmla="*/ 9398827 w 12191999"/>
              <a:gd name="connsiteY484" fmla="*/ 5333410 h 6858000"/>
              <a:gd name="connsiteX485" fmla="*/ 9467240 w 12191999"/>
              <a:gd name="connsiteY485" fmla="*/ 5293094 h 6858000"/>
              <a:gd name="connsiteX486" fmla="*/ 9434256 w 12191999"/>
              <a:gd name="connsiteY486" fmla="*/ 5249118 h 6858000"/>
              <a:gd name="connsiteX487" fmla="*/ 9419596 w 12191999"/>
              <a:gd name="connsiteY487" fmla="*/ 5139169 h 6858000"/>
              <a:gd name="connsiteX488" fmla="*/ 9648044 w 12191999"/>
              <a:gd name="connsiteY488" fmla="*/ 5109848 h 6858000"/>
              <a:gd name="connsiteX489" fmla="*/ 9643157 w 12191999"/>
              <a:gd name="connsiteY489" fmla="*/ 5260110 h 6858000"/>
              <a:gd name="connsiteX490" fmla="*/ 9644379 w 12191999"/>
              <a:gd name="connsiteY490" fmla="*/ 5319971 h 6858000"/>
              <a:gd name="connsiteX491" fmla="*/ 9698131 w 12191999"/>
              <a:gd name="connsiteY491" fmla="*/ 5334631 h 6858000"/>
              <a:gd name="connsiteX492" fmla="*/ 9903370 w 12191999"/>
              <a:gd name="connsiteY492" fmla="*/ 5334631 h 6858000"/>
              <a:gd name="connsiteX493" fmla="*/ 9929654 w 12191999"/>
              <a:gd name="connsiteY493" fmla="*/ 5346485 h 6858000"/>
              <a:gd name="connsiteX494" fmla="*/ 9930724 w 12191999"/>
              <a:gd name="connsiteY494" fmla="*/ 5354628 h 6858000"/>
              <a:gd name="connsiteX495" fmla="*/ 9932264 w 12191999"/>
              <a:gd name="connsiteY495" fmla="*/ 5354628 h 6858000"/>
              <a:gd name="connsiteX496" fmla="*/ 9932800 w 12191999"/>
              <a:gd name="connsiteY496" fmla="*/ 5349644 h 6858000"/>
              <a:gd name="connsiteX497" fmla="*/ 9947918 w 12191999"/>
              <a:gd name="connsiteY497" fmla="*/ 5337597 h 6858000"/>
              <a:gd name="connsiteX498" fmla="*/ 9951318 w 12191999"/>
              <a:gd name="connsiteY498" fmla="*/ 5337347 h 6858000"/>
              <a:gd name="connsiteX499" fmla="*/ 9952291 w 12191999"/>
              <a:gd name="connsiteY499" fmla="*/ 5335521 h 6858000"/>
              <a:gd name="connsiteX500" fmla="*/ 9934946 w 12191999"/>
              <a:gd name="connsiteY500" fmla="*/ 5330599 h 6858000"/>
              <a:gd name="connsiteX501" fmla="*/ 9930821 w 12191999"/>
              <a:gd name="connsiteY501" fmla="*/ 5309831 h 6858000"/>
              <a:gd name="connsiteX502" fmla="*/ 9930821 w 12191999"/>
              <a:gd name="connsiteY502" fmla="*/ 5086269 h 6858000"/>
              <a:gd name="connsiteX503" fmla="*/ 9976023 w 12191999"/>
              <a:gd name="connsiteY503" fmla="*/ 5012969 h 6858000"/>
              <a:gd name="connsiteX504" fmla="*/ 10026111 w 12191999"/>
              <a:gd name="connsiteY504" fmla="*/ 5020300 h 6858000"/>
              <a:gd name="connsiteX505" fmla="*/ 10151942 w 12191999"/>
              <a:gd name="connsiteY505" fmla="*/ 5045954 h 6858000"/>
              <a:gd name="connsiteX506" fmla="*/ 10160492 w 12191999"/>
              <a:gd name="connsiteY506" fmla="*/ 4868816 h 6858000"/>
              <a:gd name="connsiteX507" fmla="*/ 10039550 w 12191999"/>
              <a:gd name="connsiteY507" fmla="*/ 4867593 h 6858000"/>
              <a:gd name="connsiteX508" fmla="*/ 9987018 w 12191999"/>
              <a:gd name="connsiteY508" fmla="*/ 4895690 h 6858000"/>
              <a:gd name="connsiteX509" fmla="*/ 9932044 w 12191999"/>
              <a:gd name="connsiteY509" fmla="*/ 4830943 h 6858000"/>
              <a:gd name="connsiteX510" fmla="*/ 9929601 w 12191999"/>
              <a:gd name="connsiteY510" fmla="*/ 4587835 h 6858000"/>
              <a:gd name="connsiteX511" fmla="*/ 9957699 w 12191999"/>
              <a:gd name="connsiteY511" fmla="*/ 4568288 h 6858000"/>
              <a:gd name="connsiteX512" fmla="*/ 10158050 w 12191999"/>
              <a:gd name="connsiteY512" fmla="*/ 4568288 h 6858000"/>
              <a:gd name="connsiteX513" fmla="*/ 10204472 w 12191999"/>
              <a:gd name="connsiteY513" fmla="*/ 4560959 h 6858000"/>
              <a:gd name="connsiteX514" fmla="*/ 10213024 w 12191999"/>
              <a:gd name="connsiteY514" fmla="*/ 4493768 h 6858000"/>
              <a:gd name="connsiteX515" fmla="*/ 10209359 w 12191999"/>
              <a:gd name="connsiteY515" fmla="*/ 4345948 h 6858000"/>
              <a:gd name="connsiteX516" fmla="*/ 10325263 w 12191999"/>
              <a:gd name="connsiteY516" fmla="*/ 4307925 h 6858000"/>
              <a:gd name="connsiteX517" fmla="*/ 10432920 w 12191999"/>
              <a:gd name="connsiteY517" fmla="*/ 4364272 h 6858000"/>
              <a:gd name="connsiteX518" fmla="*/ 10423148 w 12191999"/>
              <a:gd name="connsiteY518" fmla="*/ 4486437 h 6858000"/>
              <a:gd name="connsiteX519" fmla="*/ 10393828 w 12191999"/>
              <a:gd name="connsiteY519" fmla="*/ 4531639 h 6858000"/>
              <a:gd name="connsiteX520" fmla="*/ 10459798 w 12191999"/>
              <a:gd name="connsiteY520" fmla="*/ 4569509 h 6858000"/>
              <a:gd name="connsiteX521" fmla="*/ 10660149 w 12191999"/>
              <a:gd name="connsiteY521" fmla="*/ 4568288 h 6858000"/>
              <a:gd name="connsiteX522" fmla="*/ 10700463 w 12191999"/>
              <a:gd name="connsiteY522" fmla="*/ 4607381 h 6858000"/>
              <a:gd name="connsiteX523" fmla="*/ 10699241 w 12191999"/>
              <a:gd name="connsiteY523" fmla="*/ 4802845 h 6858000"/>
              <a:gd name="connsiteX524" fmla="*/ 10672366 w 12191999"/>
              <a:gd name="connsiteY524" fmla="*/ 4876145 h 6858000"/>
              <a:gd name="connsiteX525" fmla="*/ 10591736 w 12191999"/>
              <a:gd name="connsiteY525" fmla="*/ 4872480 h 6858000"/>
              <a:gd name="connsiteX526" fmla="*/ 10518437 w 12191999"/>
              <a:gd name="connsiteY526" fmla="*/ 4833387 h 6858000"/>
              <a:gd name="connsiteX527" fmla="*/ 10443915 w 12191999"/>
              <a:gd name="connsiteY527" fmla="*/ 4917681 h 6858000"/>
              <a:gd name="connsiteX528" fmla="*/ 10486675 w 12191999"/>
              <a:gd name="connsiteY528" fmla="*/ 5054507 h 6858000"/>
              <a:gd name="connsiteX529" fmla="*/ 10580742 w 12191999"/>
              <a:gd name="connsiteY529" fmla="*/ 5045954 h 6858000"/>
              <a:gd name="connsiteX530" fmla="*/ 10643046 w 12191999"/>
              <a:gd name="connsiteY530" fmla="*/ 5009304 h 6858000"/>
              <a:gd name="connsiteX531" fmla="*/ 10699241 w 12191999"/>
              <a:gd name="connsiteY531" fmla="*/ 5089935 h 6858000"/>
              <a:gd name="connsiteX532" fmla="*/ 10700463 w 12191999"/>
              <a:gd name="connsiteY532" fmla="*/ 5308610 h 6858000"/>
              <a:gd name="connsiteX533" fmla="*/ 10695953 w 12191999"/>
              <a:gd name="connsiteY533" fmla="*/ 5325919 h 6858000"/>
              <a:gd name="connsiteX534" fmla="*/ 10695953 w 12191999"/>
              <a:gd name="connsiteY534" fmla="*/ 5342506 h 6858000"/>
              <a:gd name="connsiteX535" fmla="*/ 10697005 w 12191999"/>
              <a:gd name="connsiteY535" fmla="*/ 5340688 h 6858000"/>
              <a:gd name="connsiteX536" fmla="*/ 10739305 w 12191999"/>
              <a:gd name="connsiteY536" fmla="*/ 5333510 h 6858000"/>
              <a:gd name="connsiteX537" fmla="*/ 10924995 w 12191999"/>
              <a:gd name="connsiteY537" fmla="*/ 5334732 h 6858000"/>
              <a:gd name="connsiteX538" fmla="*/ 10993408 w 12191999"/>
              <a:gd name="connsiteY538" fmla="*/ 5294417 h 6858000"/>
              <a:gd name="connsiteX539" fmla="*/ 10960424 w 12191999"/>
              <a:gd name="connsiteY539" fmla="*/ 5250439 h 6858000"/>
              <a:gd name="connsiteX540" fmla="*/ 10945764 w 12191999"/>
              <a:gd name="connsiteY540" fmla="*/ 5140490 h 6858000"/>
              <a:gd name="connsiteX541" fmla="*/ 11174212 w 12191999"/>
              <a:gd name="connsiteY541" fmla="*/ 5111172 h 6858000"/>
              <a:gd name="connsiteX542" fmla="*/ 11169325 w 12191999"/>
              <a:gd name="connsiteY542" fmla="*/ 5261432 h 6858000"/>
              <a:gd name="connsiteX543" fmla="*/ 11170547 w 12191999"/>
              <a:gd name="connsiteY543" fmla="*/ 5321293 h 6858000"/>
              <a:gd name="connsiteX544" fmla="*/ 11224299 w 12191999"/>
              <a:gd name="connsiteY544" fmla="*/ 5335954 h 6858000"/>
              <a:gd name="connsiteX545" fmla="*/ 11429538 w 12191999"/>
              <a:gd name="connsiteY545" fmla="*/ 5335954 h 6858000"/>
              <a:gd name="connsiteX546" fmla="*/ 11457635 w 12191999"/>
              <a:gd name="connsiteY546" fmla="*/ 5361608 h 6858000"/>
              <a:gd name="connsiteX547" fmla="*/ 11456413 w 12191999"/>
              <a:gd name="connsiteY547" fmla="*/ 5585169 h 6858000"/>
              <a:gd name="connsiteX548" fmla="*/ 11397773 w 12191999"/>
              <a:gd name="connsiteY548" fmla="*/ 5663355 h 6858000"/>
              <a:gd name="connsiteX549" fmla="*/ 11340356 w 12191999"/>
              <a:gd name="connsiteY549" fmla="*/ 5627928 h 6858000"/>
              <a:gd name="connsiteX550" fmla="*/ 11242624 w 12191999"/>
              <a:gd name="connsiteY550" fmla="*/ 5618154 h 6858000"/>
              <a:gd name="connsiteX551" fmla="*/ 11198645 w 12191999"/>
              <a:gd name="connsiteY551" fmla="*/ 5731767 h 6858000"/>
              <a:gd name="connsiteX552" fmla="*/ 11271944 w 12191999"/>
              <a:gd name="connsiteY552" fmla="*/ 5838051 h 6858000"/>
              <a:gd name="connsiteX553" fmla="*/ 11352573 w 12191999"/>
              <a:gd name="connsiteY553" fmla="*/ 5795294 h 6858000"/>
              <a:gd name="connsiteX554" fmla="*/ 11424650 w 12191999"/>
              <a:gd name="connsiteY554" fmla="*/ 5791629 h 6858000"/>
              <a:gd name="connsiteX555" fmla="*/ 11456413 w 12191999"/>
              <a:gd name="connsiteY555" fmla="*/ 5862484 h 6858000"/>
              <a:gd name="connsiteX556" fmla="*/ 11456413 w 12191999"/>
              <a:gd name="connsiteY556" fmla="*/ 5995645 h 6858000"/>
              <a:gd name="connsiteX557" fmla="*/ 11450808 w 12191999"/>
              <a:gd name="connsiteY557" fmla="*/ 6076903 h 6858000"/>
              <a:gd name="connsiteX558" fmla="*/ 11443434 w 12191999"/>
              <a:gd name="connsiteY558" fmla="*/ 6089200 h 6858000"/>
              <a:gd name="connsiteX559" fmla="*/ 11447629 w 12191999"/>
              <a:gd name="connsiteY559" fmla="*/ 6089179 h 6858000"/>
              <a:gd name="connsiteX560" fmla="*/ 11460380 w 12191999"/>
              <a:gd name="connsiteY560" fmla="*/ 6094729 h 6858000"/>
              <a:gd name="connsiteX561" fmla="*/ 11461414 w 12191999"/>
              <a:gd name="connsiteY561" fmla="*/ 6089396 h 6858000"/>
              <a:gd name="connsiteX562" fmla="*/ 11491039 w 12191999"/>
              <a:gd name="connsiteY562" fmla="*/ 6081456 h 6858000"/>
              <a:gd name="connsiteX563" fmla="*/ 11686503 w 12191999"/>
              <a:gd name="connsiteY563" fmla="*/ 6082676 h 6858000"/>
              <a:gd name="connsiteX564" fmla="*/ 11732927 w 12191999"/>
              <a:gd name="connsiteY564" fmla="*/ 6074124 h 6858000"/>
              <a:gd name="connsiteX565" fmla="*/ 11741477 w 12191999"/>
              <a:gd name="connsiteY565" fmla="*/ 6008156 h 6858000"/>
              <a:gd name="connsiteX566" fmla="*/ 11698720 w 12191999"/>
              <a:gd name="connsiteY566" fmla="*/ 5923862 h 6858000"/>
              <a:gd name="connsiteX567" fmla="*/ 11785457 w 12191999"/>
              <a:gd name="connsiteY567" fmla="*/ 5829795 h 6858000"/>
              <a:gd name="connsiteX568" fmla="*/ 11834763 w 12191999"/>
              <a:gd name="connsiteY568" fmla="*/ 5820594 h 6858000"/>
              <a:gd name="connsiteX569" fmla="*/ 11961375 w 12191999"/>
              <a:gd name="connsiteY569" fmla="*/ 5878660 h 6858000"/>
              <a:gd name="connsiteX570" fmla="*/ 11949158 w 12191999"/>
              <a:gd name="connsiteY570" fmla="*/ 6003269 h 6858000"/>
              <a:gd name="connsiteX571" fmla="*/ 11922283 w 12191999"/>
              <a:gd name="connsiteY571" fmla="*/ 6046026 h 6858000"/>
              <a:gd name="connsiteX572" fmla="*/ 11983365 w 12191999"/>
              <a:gd name="connsiteY572" fmla="*/ 6082676 h 6858000"/>
              <a:gd name="connsiteX573" fmla="*/ 12183716 w 12191999"/>
              <a:gd name="connsiteY573" fmla="*/ 6081456 h 6858000"/>
              <a:gd name="connsiteX574" fmla="*/ 12191999 w 12191999"/>
              <a:gd name="connsiteY574" fmla="*/ 6083007 h 6858000"/>
              <a:gd name="connsiteX575" fmla="*/ 12191999 w 12191999"/>
              <a:gd name="connsiteY575" fmla="*/ 6858000 h 6858000"/>
              <a:gd name="connsiteX576" fmla="*/ 0 w 12191999"/>
              <a:gd name="connsiteY57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12191999" h="6858000">
                <a:moveTo>
                  <a:pt x="10699779" y="6099402"/>
                </a:moveTo>
                <a:lnTo>
                  <a:pt x="10700365" y="6104567"/>
                </a:lnTo>
                <a:lnTo>
                  <a:pt x="10702406" y="6099903"/>
                </a:lnTo>
                <a:close/>
                <a:moveTo>
                  <a:pt x="9177921" y="6098901"/>
                </a:moveTo>
                <a:lnTo>
                  <a:pt x="9178505" y="6100344"/>
                </a:lnTo>
                <a:lnTo>
                  <a:pt x="9178605" y="6102927"/>
                </a:lnTo>
                <a:lnTo>
                  <a:pt x="9183635" y="6102927"/>
                </a:lnTo>
                <a:lnTo>
                  <a:pt x="9185303" y="6100308"/>
                </a:lnTo>
                <a:close/>
                <a:moveTo>
                  <a:pt x="5342410" y="5330181"/>
                </a:moveTo>
                <a:lnTo>
                  <a:pt x="5338269" y="5332661"/>
                </a:lnTo>
                <a:lnTo>
                  <a:pt x="5322064" y="5334006"/>
                </a:lnTo>
                <a:lnTo>
                  <a:pt x="5335111" y="5336578"/>
                </a:lnTo>
                <a:lnTo>
                  <a:pt x="5337848" y="5340523"/>
                </a:lnTo>
                <a:lnTo>
                  <a:pt x="5338130" y="5335883"/>
                </a:lnTo>
                <a:close/>
                <a:moveTo>
                  <a:pt x="11820900" y="4311166"/>
                </a:moveTo>
                <a:cubicBezTo>
                  <a:pt x="11873927" y="4308131"/>
                  <a:pt x="11925923" y="4331037"/>
                  <a:pt x="11955244" y="4373182"/>
                </a:cubicBezTo>
                <a:cubicBezTo>
                  <a:pt x="11985785" y="4418384"/>
                  <a:pt x="11980898" y="4451368"/>
                  <a:pt x="11941805" y="4490463"/>
                </a:cubicBezTo>
                <a:cubicBezTo>
                  <a:pt x="11929590" y="4502678"/>
                  <a:pt x="11901490" y="4507563"/>
                  <a:pt x="11911265" y="4531997"/>
                </a:cubicBezTo>
                <a:cubicBezTo>
                  <a:pt x="11922260" y="4557650"/>
                  <a:pt x="11944250" y="4573534"/>
                  <a:pt x="11974790" y="4572310"/>
                </a:cubicBezTo>
                <a:cubicBezTo>
                  <a:pt x="12041982" y="4571090"/>
                  <a:pt x="12107951" y="4573534"/>
                  <a:pt x="12175141" y="4571090"/>
                </a:cubicBezTo>
                <a:lnTo>
                  <a:pt x="12191999" y="4574294"/>
                </a:lnTo>
                <a:lnTo>
                  <a:pt x="12191999" y="5337457"/>
                </a:lnTo>
                <a:lnTo>
                  <a:pt x="12177584" y="5340730"/>
                </a:lnTo>
                <a:cubicBezTo>
                  <a:pt x="12112836" y="5338287"/>
                  <a:pt x="12048089" y="5339507"/>
                  <a:pt x="11982120" y="5339507"/>
                </a:cubicBezTo>
                <a:cubicBezTo>
                  <a:pt x="11962574" y="5339507"/>
                  <a:pt x="11944250" y="5340730"/>
                  <a:pt x="11928367" y="5354166"/>
                </a:cubicBezTo>
                <a:cubicBezTo>
                  <a:pt x="11908820" y="5372491"/>
                  <a:pt x="11896605" y="5388373"/>
                  <a:pt x="11927145" y="5409142"/>
                </a:cubicBezTo>
                <a:cubicBezTo>
                  <a:pt x="11960130" y="5432354"/>
                  <a:pt x="11987007" y="5462893"/>
                  <a:pt x="11971125" y="5504430"/>
                </a:cubicBezTo>
                <a:cubicBezTo>
                  <a:pt x="11955244" y="5548410"/>
                  <a:pt x="11924702" y="5582614"/>
                  <a:pt x="11873393" y="5592389"/>
                </a:cubicBezTo>
                <a:cubicBezTo>
                  <a:pt x="11795208" y="5608269"/>
                  <a:pt x="11739011" y="5587502"/>
                  <a:pt x="11703584" y="5530084"/>
                </a:cubicBezTo>
                <a:cubicBezTo>
                  <a:pt x="11676707" y="5486105"/>
                  <a:pt x="11682816" y="5456786"/>
                  <a:pt x="11723129" y="5417694"/>
                </a:cubicBezTo>
                <a:cubicBezTo>
                  <a:pt x="11735346" y="5406699"/>
                  <a:pt x="11763444" y="5401812"/>
                  <a:pt x="11751228" y="5374936"/>
                </a:cubicBezTo>
                <a:cubicBezTo>
                  <a:pt x="11739011" y="5350502"/>
                  <a:pt x="11718244" y="5338287"/>
                  <a:pt x="11690146" y="5338287"/>
                </a:cubicBezTo>
                <a:cubicBezTo>
                  <a:pt x="11622955" y="5338287"/>
                  <a:pt x="11556985" y="5335842"/>
                  <a:pt x="11489795" y="5339507"/>
                </a:cubicBezTo>
                <a:cubicBezTo>
                  <a:pt x="11453145" y="5341952"/>
                  <a:pt x="11443371" y="5329735"/>
                  <a:pt x="11447036" y="5295528"/>
                </a:cubicBezTo>
                <a:cubicBezTo>
                  <a:pt x="11451923" y="5266207"/>
                  <a:pt x="11449481" y="5234446"/>
                  <a:pt x="11449481" y="5202683"/>
                </a:cubicBezTo>
                <a:cubicBezTo>
                  <a:pt x="11449481" y="5166034"/>
                  <a:pt x="11450701" y="5129384"/>
                  <a:pt x="11449481" y="5092735"/>
                </a:cubicBezTo>
                <a:cubicBezTo>
                  <a:pt x="11448258" y="5058528"/>
                  <a:pt x="11466583" y="5036539"/>
                  <a:pt x="11492238" y="5018215"/>
                </a:cubicBezTo>
                <a:cubicBezTo>
                  <a:pt x="11511785" y="5004774"/>
                  <a:pt x="11528888" y="5007220"/>
                  <a:pt x="11545990" y="5025544"/>
                </a:cubicBezTo>
                <a:cubicBezTo>
                  <a:pt x="11608295" y="5089069"/>
                  <a:pt x="11622955" y="5091513"/>
                  <a:pt x="11668156" y="5051198"/>
                </a:cubicBezTo>
                <a:cubicBezTo>
                  <a:pt x="11713357" y="5010884"/>
                  <a:pt x="11720686" y="4925368"/>
                  <a:pt x="11682816" y="4877723"/>
                </a:cubicBezTo>
                <a:cubicBezTo>
                  <a:pt x="11638837" y="4822748"/>
                  <a:pt x="11602187" y="4821529"/>
                  <a:pt x="11555765" y="4874058"/>
                </a:cubicBezTo>
                <a:cubicBezTo>
                  <a:pt x="11543547" y="4887496"/>
                  <a:pt x="11536218" y="4913152"/>
                  <a:pt x="11508120" y="4902158"/>
                </a:cubicBezTo>
                <a:cubicBezTo>
                  <a:pt x="11477578" y="4891162"/>
                  <a:pt x="11451923" y="4871616"/>
                  <a:pt x="11450701" y="4839852"/>
                </a:cubicBezTo>
                <a:cubicBezTo>
                  <a:pt x="11447036" y="4758002"/>
                  <a:pt x="11449481" y="4674930"/>
                  <a:pt x="11448258" y="4591857"/>
                </a:cubicBezTo>
                <a:cubicBezTo>
                  <a:pt x="11448258" y="4567425"/>
                  <a:pt x="11465361" y="4573534"/>
                  <a:pt x="11477578" y="4573534"/>
                </a:cubicBezTo>
                <a:cubicBezTo>
                  <a:pt x="11544768" y="4573534"/>
                  <a:pt x="11610737" y="4573534"/>
                  <a:pt x="11677929" y="4573534"/>
                </a:cubicBezTo>
                <a:cubicBezTo>
                  <a:pt x="11695032" y="4573534"/>
                  <a:pt x="11713357" y="4574756"/>
                  <a:pt x="11728016" y="4562539"/>
                </a:cubicBezTo>
                <a:cubicBezTo>
                  <a:pt x="11751228" y="4544213"/>
                  <a:pt x="11769553" y="4529553"/>
                  <a:pt x="11735346" y="4500233"/>
                </a:cubicBezTo>
                <a:cubicBezTo>
                  <a:pt x="11666934" y="4441595"/>
                  <a:pt x="11682816" y="4358522"/>
                  <a:pt x="11768331" y="4323095"/>
                </a:cubicBezTo>
                <a:cubicBezTo>
                  <a:pt x="11785434" y="4316070"/>
                  <a:pt x="11803224" y="4312177"/>
                  <a:pt x="11820900" y="4311166"/>
                </a:cubicBezTo>
                <a:close/>
                <a:moveTo>
                  <a:pt x="5742911" y="3557222"/>
                </a:moveTo>
                <a:cubicBezTo>
                  <a:pt x="5785237" y="3561738"/>
                  <a:pt x="5826597" y="3581666"/>
                  <a:pt x="5851336" y="3613963"/>
                </a:cubicBezTo>
                <a:cubicBezTo>
                  <a:pt x="5884320" y="3659163"/>
                  <a:pt x="5880655" y="3697035"/>
                  <a:pt x="5840341" y="3736128"/>
                </a:cubicBezTo>
                <a:cubicBezTo>
                  <a:pt x="5828123" y="3748345"/>
                  <a:pt x="5795140" y="3750787"/>
                  <a:pt x="5811021" y="3780107"/>
                </a:cubicBezTo>
                <a:cubicBezTo>
                  <a:pt x="5823239" y="3804540"/>
                  <a:pt x="5844004" y="3815534"/>
                  <a:pt x="5873327" y="3815534"/>
                </a:cubicBezTo>
                <a:cubicBezTo>
                  <a:pt x="5942958" y="3814314"/>
                  <a:pt x="6012594" y="3816757"/>
                  <a:pt x="6082230" y="3814314"/>
                </a:cubicBezTo>
                <a:cubicBezTo>
                  <a:pt x="6102386" y="3813398"/>
                  <a:pt x="6112234" y="3817291"/>
                  <a:pt x="6115900" y="3831149"/>
                </a:cubicBezTo>
                <a:lnTo>
                  <a:pt x="6116334" y="3835442"/>
                </a:lnTo>
                <a:lnTo>
                  <a:pt x="6135367" y="3820781"/>
                </a:lnTo>
                <a:cubicBezTo>
                  <a:pt x="6143326" y="3819255"/>
                  <a:pt x="6153251" y="3819407"/>
                  <a:pt x="6165468" y="3821240"/>
                </a:cubicBezTo>
                <a:cubicBezTo>
                  <a:pt x="6193565" y="3826127"/>
                  <a:pt x="6221664" y="3822462"/>
                  <a:pt x="6250984" y="3822462"/>
                </a:cubicBezTo>
                <a:cubicBezTo>
                  <a:pt x="6286411" y="3822462"/>
                  <a:pt x="6320618" y="3823685"/>
                  <a:pt x="6356045" y="3822462"/>
                </a:cubicBezTo>
                <a:cubicBezTo>
                  <a:pt x="6393917" y="3821240"/>
                  <a:pt x="6419570" y="3842009"/>
                  <a:pt x="6434230" y="3873772"/>
                </a:cubicBezTo>
                <a:cubicBezTo>
                  <a:pt x="6451333" y="3907977"/>
                  <a:pt x="6419570" y="3920194"/>
                  <a:pt x="6401245" y="3938519"/>
                </a:cubicBezTo>
                <a:cubicBezTo>
                  <a:pt x="6362153" y="3975168"/>
                  <a:pt x="6359710" y="3998381"/>
                  <a:pt x="6395138" y="4039916"/>
                </a:cubicBezTo>
                <a:cubicBezTo>
                  <a:pt x="6437895" y="4090005"/>
                  <a:pt x="6527076" y="4097333"/>
                  <a:pt x="6574721" y="4054576"/>
                </a:cubicBezTo>
                <a:cubicBezTo>
                  <a:pt x="6628473" y="4008153"/>
                  <a:pt x="6628473" y="3977611"/>
                  <a:pt x="6575941" y="3931189"/>
                </a:cubicBezTo>
                <a:cubicBezTo>
                  <a:pt x="6562504" y="3918974"/>
                  <a:pt x="6538071" y="3910422"/>
                  <a:pt x="6547844" y="3883545"/>
                </a:cubicBezTo>
                <a:cubicBezTo>
                  <a:pt x="6558839" y="3853004"/>
                  <a:pt x="6578386" y="3827349"/>
                  <a:pt x="6610148" y="3826127"/>
                </a:cubicBezTo>
                <a:cubicBezTo>
                  <a:pt x="6691998" y="3822462"/>
                  <a:pt x="6775070" y="3824905"/>
                  <a:pt x="6856921" y="3823685"/>
                </a:cubicBezTo>
                <a:cubicBezTo>
                  <a:pt x="6881354" y="3823685"/>
                  <a:pt x="6875246" y="3840787"/>
                  <a:pt x="6875246" y="3853004"/>
                </a:cubicBezTo>
                <a:cubicBezTo>
                  <a:pt x="6875246" y="3920194"/>
                  <a:pt x="6875246" y="3986164"/>
                  <a:pt x="6875246" y="4053355"/>
                </a:cubicBezTo>
                <a:cubicBezTo>
                  <a:pt x="6875246" y="4074123"/>
                  <a:pt x="6877689" y="4093668"/>
                  <a:pt x="6892348" y="4110773"/>
                </a:cubicBezTo>
                <a:cubicBezTo>
                  <a:pt x="6911895" y="4132762"/>
                  <a:pt x="6926555" y="4137648"/>
                  <a:pt x="6948545" y="4110773"/>
                </a:cubicBezTo>
                <a:cubicBezTo>
                  <a:pt x="7005962" y="4043581"/>
                  <a:pt x="7068267" y="4049690"/>
                  <a:pt x="7117131" y="4126653"/>
                </a:cubicBezTo>
                <a:cubicBezTo>
                  <a:pt x="7155003" y="4186514"/>
                  <a:pt x="7136679" y="4286688"/>
                  <a:pt x="7080482" y="4328224"/>
                </a:cubicBezTo>
                <a:cubicBezTo>
                  <a:pt x="7034060" y="4362430"/>
                  <a:pt x="6999854" y="4357545"/>
                  <a:pt x="6959540" y="4317229"/>
                </a:cubicBezTo>
                <a:cubicBezTo>
                  <a:pt x="6947323" y="4305014"/>
                  <a:pt x="6942436" y="4273250"/>
                  <a:pt x="6914338" y="4287910"/>
                </a:cubicBezTo>
                <a:cubicBezTo>
                  <a:pt x="6891126" y="4300127"/>
                  <a:pt x="6877689" y="4320896"/>
                  <a:pt x="6877689" y="4350213"/>
                </a:cubicBezTo>
                <a:cubicBezTo>
                  <a:pt x="6878911" y="4417403"/>
                  <a:pt x="6876468" y="4483374"/>
                  <a:pt x="6878911" y="4550565"/>
                </a:cubicBezTo>
                <a:cubicBezTo>
                  <a:pt x="6880133" y="4582327"/>
                  <a:pt x="6874024" y="4594544"/>
                  <a:pt x="6838596" y="4592100"/>
                </a:cubicBezTo>
                <a:cubicBezTo>
                  <a:pt x="6775070" y="4588436"/>
                  <a:pt x="6711545" y="4590880"/>
                  <a:pt x="6648020" y="4590880"/>
                </a:cubicBezTo>
                <a:cubicBezTo>
                  <a:pt x="6628473" y="4590880"/>
                  <a:pt x="6610148" y="4592100"/>
                  <a:pt x="6594266" y="4604318"/>
                </a:cubicBezTo>
                <a:cubicBezTo>
                  <a:pt x="6571056" y="4623864"/>
                  <a:pt x="6562504" y="4638522"/>
                  <a:pt x="6591823" y="4662956"/>
                </a:cubicBezTo>
                <a:cubicBezTo>
                  <a:pt x="6655348" y="4715488"/>
                  <a:pt x="6652905" y="4766796"/>
                  <a:pt x="6589381" y="4819328"/>
                </a:cubicBezTo>
                <a:cubicBezTo>
                  <a:pt x="6530741" y="4866973"/>
                  <a:pt x="6422015" y="4855979"/>
                  <a:pt x="6375592" y="4796116"/>
                </a:cubicBezTo>
                <a:cubicBezTo>
                  <a:pt x="6338943" y="4749693"/>
                  <a:pt x="6342608" y="4711821"/>
                  <a:pt x="6385365" y="4670287"/>
                </a:cubicBezTo>
                <a:cubicBezTo>
                  <a:pt x="6397580" y="4658070"/>
                  <a:pt x="6425680" y="4653182"/>
                  <a:pt x="6415905" y="4628749"/>
                </a:cubicBezTo>
                <a:cubicBezTo>
                  <a:pt x="6404910" y="4603096"/>
                  <a:pt x="6381700" y="4588436"/>
                  <a:pt x="6351158" y="4589658"/>
                </a:cubicBezTo>
                <a:cubicBezTo>
                  <a:pt x="6283968" y="4590880"/>
                  <a:pt x="6217999" y="4587214"/>
                  <a:pt x="6150809" y="4590880"/>
                </a:cubicBezTo>
                <a:cubicBezTo>
                  <a:pt x="6133707" y="4591491"/>
                  <a:pt x="6123322" y="4589047"/>
                  <a:pt x="6117367" y="4582327"/>
                </a:cubicBezTo>
                <a:lnTo>
                  <a:pt x="6114197" y="4575109"/>
                </a:lnTo>
                <a:lnTo>
                  <a:pt x="6109104" y="4582272"/>
                </a:lnTo>
                <a:cubicBezTo>
                  <a:pt x="6104218" y="4585785"/>
                  <a:pt x="6096888" y="4586396"/>
                  <a:pt x="6087114" y="4586396"/>
                </a:cubicBezTo>
                <a:cubicBezTo>
                  <a:pt x="6012594" y="4585175"/>
                  <a:pt x="5938072" y="4586396"/>
                  <a:pt x="5863552" y="4586396"/>
                </a:cubicBezTo>
                <a:cubicBezTo>
                  <a:pt x="5837898" y="4586396"/>
                  <a:pt x="5818351" y="4572957"/>
                  <a:pt x="5802472" y="4555854"/>
                </a:cubicBezTo>
                <a:cubicBezTo>
                  <a:pt x="5778036" y="4528977"/>
                  <a:pt x="5774373" y="4504545"/>
                  <a:pt x="5807356" y="4480114"/>
                </a:cubicBezTo>
                <a:cubicBezTo>
                  <a:pt x="5833011" y="4461788"/>
                  <a:pt x="5863552" y="4441018"/>
                  <a:pt x="5847670" y="4403148"/>
                </a:cubicBezTo>
                <a:cubicBezTo>
                  <a:pt x="5830567" y="4361611"/>
                  <a:pt x="5801250" y="4332291"/>
                  <a:pt x="5752384" y="4329849"/>
                </a:cubicBezTo>
                <a:cubicBezTo>
                  <a:pt x="5704740" y="4327406"/>
                  <a:pt x="5660758" y="4329849"/>
                  <a:pt x="5628995" y="4372606"/>
                </a:cubicBezTo>
                <a:cubicBezTo>
                  <a:pt x="5599676" y="4412923"/>
                  <a:pt x="5600896" y="4436133"/>
                  <a:pt x="5638769" y="4470339"/>
                </a:cubicBezTo>
                <a:cubicBezTo>
                  <a:pt x="5655874" y="4486221"/>
                  <a:pt x="5688856" y="4493550"/>
                  <a:pt x="5674197" y="4527758"/>
                </a:cubicBezTo>
                <a:cubicBezTo>
                  <a:pt x="5659538" y="4564408"/>
                  <a:pt x="5632660" y="4586396"/>
                  <a:pt x="5591125" y="4586396"/>
                </a:cubicBezTo>
                <a:cubicBezTo>
                  <a:pt x="5520269" y="4586396"/>
                  <a:pt x="5448192" y="4585175"/>
                  <a:pt x="5377337" y="4586396"/>
                </a:cubicBezTo>
                <a:cubicBezTo>
                  <a:pt x="5350458" y="4587617"/>
                  <a:pt x="5346796" y="4576623"/>
                  <a:pt x="5346796" y="4553411"/>
                </a:cubicBezTo>
                <a:cubicBezTo>
                  <a:pt x="5348016" y="4486221"/>
                  <a:pt x="5346796" y="4420251"/>
                  <a:pt x="5348016" y="4353059"/>
                </a:cubicBezTo>
                <a:cubicBezTo>
                  <a:pt x="5348016" y="4329849"/>
                  <a:pt x="5344352" y="4309081"/>
                  <a:pt x="5327249" y="4291978"/>
                </a:cubicBezTo>
                <a:cubicBezTo>
                  <a:pt x="5310145" y="4274875"/>
                  <a:pt x="5295486" y="4267544"/>
                  <a:pt x="5278383" y="4293199"/>
                </a:cubicBezTo>
                <a:cubicBezTo>
                  <a:pt x="5253948" y="4328628"/>
                  <a:pt x="5222185" y="4357946"/>
                  <a:pt x="5174543" y="4337181"/>
                </a:cubicBezTo>
                <a:cubicBezTo>
                  <a:pt x="5125677" y="4315189"/>
                  <a:pt x="5092692" y="4279761"/>
                  <a:pt x="5089026" y="4221122"/>
                </a:cubicBezTo>
                <a:cubicBezTo>
                  <a:pt x="5085363" y="4164927"/>
                  <a:pt x="5093914" y="4113618"/>
                  <a:pt x="5144002" y="4078190"/>
                </a:cubicBezTo>
                <a:cubicBezTo>
                  <a:pt x="5191646" y="4043983"/>
                  <a:pt x="5224631" y="4046428"/>
                  <a:pt x="5264946" y="4087965"/>
                </a:cubicBezTo>
                <a:cubicBezTo>
                  <a:pt x="5277159" y="4101402"/>
                  <a:pt x="5283271" y="4130722"/>
                  <a:pt x="5311367" y="4117283"/>
                </a:cubicBezTo>
                <a:cubicBezTo>
                  <a:pt x="5335801" y="4105067"/>
                  <a:pt x="5346796" y="4083077"/>
                  <a:pt x="5346796" y="4054980"/>
                </a:cubicBezTo>
                <a:cubicBezTo>
                  <a:pt x="5346796" y="3986566"/>
                  <a:pt x="5348016" y="3918154"/>
                  <a:pt x="5345574" y="3849742"/>
                </a:cubicBezTo>
                <a:cubicBezTo>
                  <a:pt x="5344352" y="3821644"/>
                  <a:pt x="5349236" y="3809427"/>
                  <a:pt x="5381003" y="3811870"/>
                </a:cubicBezTo>
                <a:cubicBezTo>
                  <a:pt x="5416429" y="3817979"/>
                  <a:pt x="5451858" y="3815534"/>
                  <a:pt x="5486063" y="3815534"/>
                </a:cubicBezTo>
                <a:cubicBezTo>
                  <a:pt x="5522713" y="3815534"/>
                  <a:pt x="5559361" y="3814314"/>
                  <a:pt x="5596012" y="3815534"/>
                </a:cubicBezTo>
                <a:cubicBezTo>
                  <a:pt x="5624110" y="3816757"/>
                  <a:pt x="5641213" y="3799654"/>
                  <a:pt x="5650984" y="3777664"/>
                </a:cubicBezTo>
                <a:cubicBezTo>
                  <a:pt x="5660758" y="3755674"/>
                  <a:pt x="5636325" y="3748345"/>
                  <a:pt x="5625329" y="3738570"/>
                </a:cubicBezTo>
                <a:cubicBezTo>
                  <a:pt x="5567914" y="3684820"/>
                  <a:pt x="5576466" y="3622514"/>
                  <a:pt x="5649765" y="3576091"/>
                </a:cubicBezTo>
                <a:cubicBezTo>
                  <a:pt x="5665035" y="3566624"/>
                  <a:pt x="5682520" y="3560668"/>
                  <a:pt x="5700845" y="3557958"/>
                </a:cubicBezTo>
                <a:cubicBezTo>
                  <a:pt x="5714588" y="3555925"/>
                  <a:pt x="5728804" y="3555718"/>
                  <a:pt x="5742911" y="3557222"/>
                </a:cubicBezTo>
                <a:close/>
                <a:moveTo>
                  <a:pt x="5726517" y="2017504"/>
                </a:moveTo>
                <a:cubicBezTo>
                  <a:pt x="5769733" y="2023154"/>
                  <a:pt x="5810962" y="2045754"/>
                  <a:pt x="5834786" y="2083015"/>
                </a:cubicBezTo>
                <a:cubicBezTo>
                  <a:pt x="5861661" y="2124551"/>
                  <a:pt x="5855555" y="2157535"/>
                  <a:pt x="5820126" y="2192965"/>
                </a:cubicBezTo>
                <a:cubicBezTo>
                  <a:pt x="5806689" y="2206402"/>
                  <a:pt x="5777368" y="2210067"/>
                  <a:pt x="5787140" y="2236943"/>
                </a:cubicBezTo>
                <a:cubicBezTo>
                  <a:pt x="5798136" y="2266262"/>
                  <a:pt x="5823790" y="2277258"/>
                  <a:pt x="5855555" y="2277258"/>
                </a:cubicBezTo>
                <a:cubicBezTo>
                  <a:pt x="5917857" y="2276037"/>
                  <a:pt x="5978941" y="2279702"/>
                  <a:pt x="6041243" y="2276037"/>
                </a:cubicBezTo>
                <a:cubicBezTo>
                  <a:pt x="6080338" y="2273592"/>
                  <a:pt x="6097440" y="2280923"/>
                  <a:pt x="6093775" y="2326124"/>
                </a:cubicBezTo>
                <a:cubicBezTo>
                  <a:pt x="6088888" y="2389649"/>
                  <a:pt x="6093775" y="2453175"/>
                  <a:pt x="6092553" y="2516703"/>
                </a:cubicBezTo>
                <a:cubicBezTo>
                  <a:pt x="6092553" y="2543577"/>
                  <a:pt x="6101105" y="2561902"/>
                  <a:pt x="6121873" y="2577785"/>
                </a:cubicBezTo>
                <a:cubicBezTo>
                  <a:pt x="6134090" y="2586335"/>
                  <a:pt x="6142641" y="2585115"/>
                  <a:pt x="6154856" y="2574120"/>
                </a:cubicBezTo>
                <a:cubicBezTo>
                  <a:pt x="6241593" y="2494711"/>
                  <a:pt x="6290460" y="2503263"/>
                  <a:pt x="6351542" y="2611990"/>
                </a:cubicBezTo>
                <a:cubicBezTo>
                  <a:pt x="6352764" y="2644975"/>
                  <a:pt x="6352764" y="2676738"/>
                  <a:pt x="6352764" y="2708501"/>
                </a:cubicBezTo>
                <a:cubicBezTo>
                  <a:pt x="6338104" y="2734156"/>
                  <a:pt x="6325887" y="2761033"/>
                  <a:pt x="6300232" y="2779356"/>
                </a:cubicBezTo>
                <a:cubicBezTo>
                  <a:pt x="6251367" y="2817228"/>
                  <a:pt x="6212273" y="2813563"/>
                  <a:pt x="6170739" y="2769584"/>
                </a:cubicBezTo>
                <a:cubicBezTo>
                  <a:pt x="6159745" y="2757366"/>
                  <a:pt x="6154856" y="2729269"/>
                  <a:pt x="6129202" y="2742708"/>
                </a:cubicBezTo>
                <a:cubicBezTo>
                  <a:pt x="6107212" y="2753701"/>
                  <a:pt x="6093775" y="2772026"/>
                  <a:pt x="6093775" y="2800124"/>
                </a:cubicBezTo>
                <a:cubicBezTo>
                  <a:pt x="6094997" y="2869758"/>
                  <a:pt x="6092553" y="2939392"/>
                  <a:pt x="6094997" y="3009027"/>
                </a:cubicBezTo>
                <a:cubicBezTo>
                  <a:pt x="6096218" y="3042011"/>
                  <a:pt x="6085222" y="3048121"/>
                  <a:pt x="6054683" y="3046899"/>
                </a:cubicBezTo>
                <a:cubicBezTo>
                  <a:pt x="5989937" y="3044455"/>
                  <a:pt x="5923966" y="3045676"/>
                  <a:pt x="5859220" y="3045676"/>
                </a:cubicBezTo>
                <a:cubicBezTo>
                  <a:pt x="5839672" y="3045676"/>
                  <a:pt x="5821349" y="3046899"/>
                  <a:pt x="5805467" y="3060336"/>
                </a:cubicBezTo>
                <a:cubicBezTo>
                  <a:pt x="5785921" y="3078662"/>
                  <a:pt x="5774925" y="3095764"/>
                  <a:pt x="5804246" y="3116533"/>
                </a:cubicBezTo>
                <a:cubicBezTo>
                  <a:pt x="5834786" y="3138522"/>
                  <a:pt x="5861661" y="3165399"/>
                  <a:pt x="5849445" y="3206935"/>
                </a:cubicBezTo>
                <a:cubicBezTo>
                  <a:pt x="5834786" y="3254578"/>
                  <a:pt x="5803023" y="3288785"/>
                  <a:pt x="5751713" y="3299780"/>
                </a:cubicBezTo>
                <a:cubicBezTo>
                  <a:pt x="5674750" y="3315662"/>
                  <a:pt x="5616113" y="3293673"/>
                  <a:pt x="5581905" y="3237475"/>
                </a:cubicBezTo>
                <a:cubicBezTo>
                  <a:pt x="5555029" y="3193496"/>
                  <a:pt x="5561135" y="3162956"/>
                  <a:pt x="5601451" y="3125084"/>
                </a:cubicBezTo>
                <a:cubicBezTo>
                  <a:pt x="5613669" y="3114088"/>
                  <a:pt x="5640546" y="3109203"/>
                  <a:pt x="5629551" y="3083549"/>
                </a:cubicBezTo>
                <a:cubicBezTo>
                  <a:pt x="5619775" y="3059114"/>
                  <a:pt x="5599008" y="3046899"/>
                  <a:pt x="5573353" y="3045676"/>
                </a:cubicBezTo>
                <a:cubicBezTo>
                  <a:pt x="5525708" y="3044455"/>
                  <a:pt x="5478065" y="3045676"/>
                  <a:pt x="5430421" y="3045676"/>
                </a:cubicBezTo>
                <a:cubicBezTo>
                  <a:pt x="5324139" y="3045676"/>
                  <a:pt x="5324139" y="3045676"/>
                  <a:pt x="5324139" y="2938172"/>
                </a:cubicBezTo>
                <a:cubicBezTo>
                  <a:pt x="5324139" y="2894192"/>
                  <a:pt x="5325358" y="2848990"/>
                  <a:pt x="5324139" y="2805010"/>
                </a:cubicBezTo>
                <a:cubicBezTo>
                  <a:pt x="5322917" y="2775691"/>
                  <a:pt x="5335133" y="2752481"/>
                  <a:pt x="5355900" y="2734156"/>
                </a:cubicBezTo>
                <a:cubicBezTo>
                  <a:pt x="5380332" y="2712165"/>
                  <a:pt x="5403544" y="2707279"/>
                  <a:pt x="5427977" y="2737821"/>
                </a:cubicBezTo>
                <a:cubicBezTo>
                  <a:pt x="5447526" y="2763474"/>
                  <a:pt x="5467069" y="2795238"/>
                  <a:pt x="5508607" y="2780578"/>
                </a:cubicBezTo>
                <a:cubicBezTo>
                  <a:pt x="5552586" y="2765919"/>
                  <a:pt x="5579462" y="2724383"/>
                  <a:pt x="5581905" y="2674294"/>
                </a:cubicBezTo>
                <a:cubicBezTo>
                  <a:pt x="5584348" y="2629092"/>
                  <a:pt x="5577018" y="2590001"/>
                  <a:pt x="5537926" y="2560681"/>
                </a:cubicBezTo>
                <a:cubicBezTo>
                  <a:pt x="5497612" y="2530140"/>
                  <a:pt x="5475621" y="2532583"/>
                  <a:pt x="5440195" y="2570454"/>
                </a:cubicBezTo>
                <a:cubicBezTo>
                  <a:pt x="5424312" y="2587558"/>
                  <a:pt x="5418205" y="2619320"/>
                  <a:pt x="5382779" y="2605882"/>
                </a:cubicBezTo>
                <a:cubicBezTo>
                  <a:pt x="5347348" y="2591221"/>
                  <a:pt x="5325358" y="2565567"/>
                  <a:pt x="5324139" y="2527695"/>
                </a:cubicBezTo>
                <a:cubicBezTo>
                  <a:pt x="5322917" y="2453175"/>
                  <a:pt x="5324139" y="2378654"/>
                  <a:pt x="5322917" y="2304134"/>
                </a:cubicBezTo>
                <a:cubicBezTo>
                  <a:pt x="5322917" y="2280923"/>
                  <a:pt x="5332689" y="2278479"/>
                  <a:pt x="5351016" y="2278479"/>
                </a:cubicBezTo>
                <a:cubicBezTo>
                  <a:pt x="5419427" y="2279702"/>
                  <a:pt x="5487839" y="2278479"/>
                  <a:pt x="5556254" y="2278479"/>
                </a:cubicBezTo>
                <a:cubicBezTo>
                  <a:pt x="5575797" y="2278479"/>
                  <a:pt x="5594120" y="2277258"/>
                  <a:pt x="5610003" y="2263820"/>
                </a:cubicBezTo>
                <a:cubicBezTo>
                  <a:pt x="5631992" y="2244274"/>
                  <a:pt x="5641767" y="2228392"/>
                  <a:pt x="5611225" y="2203958"/>
                </a:cubicBezTo>
                <a:cubicBezTo>
                  <a:pt x="5547698" y="2152649"/>
                  <a:pt x="5548920" y="2108671"/>
                  <a:pt x="5606337" y="2053696"/>
                </a:cubicBezTo>
                <a:cubicBezTo>
                  <a:pt x="5638102" y="2023155"/>
                  <a:pt x="5683302" y="2011854"/>
                  <a:pt x="5726517" y="2017504"/>
                </a:cubicBezTo>
                <a:close/>
                <a:moveTo>
                  <a:pt x="0" y="0"/>
                </a:moveTo>
                <a:lnTo>
                  <a:pt x="5329115" y="0"/>
                </a:lnTo>
                <a:lnTo>
                  <a:pt x="5332434" y="5729"/>
                </a:lnTo>
                <a:cubicBezTo>
                  <a:pt x="5333904" y="11284"/>
                  <a:pt x="5334438" y="18309"/>
                  <a:pt x="5334132" y="27166"/>
                </a:cubicBezTo>
                <a:cubicBezTo>
                  <a:pt x="5331688" y="93135"/>
                  <a:pt x="5332910" y="160325"/>
                  <a:pt x="5332910" y="227517"/>
                </a:cubicBezTo>
                <a:cubicBezTo>
                  <a:pt x="5332910" y="245842"/>
                  <a:pt x="5334132" y="262944"/>
                  <a:pt x="5346347" y="276382"/>
                </a:cubicBezTo>
                <a:cubicBezTo>
                  <a:pt x="5364674" y="295929"/>
                  <a:pt x="5378111" y="304481"/>
                  <a:pt x="5402544" y="277604"/>
                </a:cubicBezTo>
                <a:cubicBezTo>
                  <a:pt x="5463627" y="204305"/>
                  <a:pt x="5551584" y="225072"/>
                  <a:pt x="5582127" y="317919"/>
                </a:cubicBezTo>
                <a:cubicBezTo>
                  <a:pt x="5606557" y="392438"/>
                  <a:pt x="5583346" y="463295"/>
                  <a:pt x="5523486" y="501165"/>
                </a:cubicBezTo>
                <a:cubicBezTo>
                  <a:pt x="5479508" y="529263"/>
                  <a:pt x="5450188" y="523155"/>
                  <a:pt x="5411097" y="481620"/>
                </a:cubicBezTo>
                <a:cubicBezTo>
                  <a:pt x="5398879" y="469403"/>
                  <a:pt x="5393991" y="441305"/>
                  <a:pt x="5369558" y="453522"/>
                </a:cubicBezTo>
                <a:cubicBezTo>
                  <a:pt x="5345127" y="464516"/>
                  <a:pt x="5332910" y="485285"/>
                  <a:pt x="5332910" y="514605"/>
                </a:cubicBezTo>
                <a:cubicBezTo>
                  <a:pt x="5334132" y="583017"/>
                  <a:pt x="5331688" y="651429"/>
                  <a:pt x="5334132" y="719841"/>
                </a:cubicBezTo>
                <a:cubicBezTo>
                  <a:pt x="5335356" y="750383"/>
                  <a:pt x="5328023" y="761378"/>
                  <a:pt x="5295041" y="760156"/>
                </a:cubicBezTo>
                <a:cubicBezTo>
                  <a:pt x="5229072" y="757713"/>
                  <a:pt x="5161881" y="758935"/>
                  <a:pt x="5094692" y="758935"/>
                </a:cubicBezTo>
                <a:cubicBezTo>
                  <a:pt x="5077586" y="758935"/>
                  <a:pt x="5060482" y="758935"/>
                  <a:pt x="5045820" y="772373"/>
                </a:cubicBezTo>
                <a:cubicBezTo>
                  <a:pt x="5025053" y="791918"/>
                  <a:pt x="5011616" y="805357"/>
                  <a:pt x="5043379" y="831012"/>
                </a:cubicBezTo>
                <a:cubicBezTo>
                  <a:pt x="5109351" y="883542"/>
                  <a:pt x="5102018" y="948291"/>
                  <a:pt x="5031161" y="997156"/>
                </a:cubicBezTo>
                <a:cubicBezTo>
                  <a:pt x="4963969" y="1042356"/>
                  <a:pt x="4861351" y="1019146"/>
                  <a:pt x="4818594" y="949511"/>
                </a:cubicBezTo>
                <a:cubicBezTo>
                  <a:pt x="4791718" y="905532"/>
                  <a:pt x="4797826" y="878656"/>
                  <a:pt x="4840582" y="837120"/>
                </a:cubicBezTo>
                <a:cubicBezTo>
                  <a:pt x="4852797" y="824903"/>
                  <a:pt x="4879674" y="818795"/>
                  <a:pt x="4866234" y="793140"/>
                </a:cubicBezTo>
                <a:cubicBezTo>
                  <a:pt x="4854020" y="772373"/>
                  <a:pt x="4836918" y="757713"/>
                  <a:pt x="4808822" y="758935"/>
                </a:cubicBezTo>
                <a:cubicBezTo>
                  <a:pt x="4737964" y="760156"/>
                  <a:pt x="4665887" y="758935"/>
                  <a:pt x="4595032" y="760156"/>
                </a:cubicBezTo>
                <a:cubicBezTo>
                  <a:pt x="4585870" y="760156"/>
                  <a:pt x="4578942" y="759469"/>
                  <a:pt x="4573923" y="757192"/>
                </a:cubicBezTo>
                <a:lnTo>
                  <a:pt x="4572290" y="755075"/>
                </a:lnTo>
                <a:lnTo>
                  <a:pt x="4542110" y="755075"/>
                </a:lnTo>
                <a:lnTo>
                  <a:pt x="4532620" y="757803"/>
                </a:lnTo>
                <a:cubicBezTo>
                  <a:pt x="4461765" y="756580"/>
                  <a:pt x="4389688" y="756580"/>
                  <a:pt x="4318830" y="757803"/>
                </a:cubicBezTo>
                <a:cubicBezTo>
                  <a:pt x="4291954" y="757803"/>
                  <a:pt x="4269964" y="746808"/>
                  <a:pt x="4252861" y="727261"/>
                </a:cubicBezTo>
                <a:cubicBezTo>
                  <a:pt x="4230872" y="701606"/>
                  <a:pt x="4222318" y="677173"/>
                  <a:pt x="4257749" y="652741"/>
                </a:cubicBezTo>
                <a:cubicBezTo>
                  <a:pt x="4284626" y="633194"/>
                  <a:pt x="4315164" y="611204"/>
                  <a:pt x="4298063" y="570889"/>
                </a:cubicBezTo>
                <a:cubicBezTo>
                  <a:pt x="4280960" y="531797"/>
                  <a:pt x="4251638" y="503698"/>
                  <a:pt x="4205214" y="501255"/>
                </a:cubicBezTo>
                <a:cubicBezTo>
                  <a:pt x="4161241" y="498812"/>
                  <a:pt x="4119705" y="498812"/>
                  <a:pt x="4087942" y="535462"/>
                </a:cubicBezTo>
                <a:cubicBezTo>
                  <a:pt x="4050070" y="578219"/>
                  <a:pt x="4051293" y="606317"/>
                  <a:pt x="4094050" y="644189"/>
                </a:cubicBezTo>
                <a:cubicBezTo>
                  <a:pt x="4111153" y="658848"/>
                  <a:pt x="4138030" y="669843"/>
                  <a:pt x="4127035" y="700384"/>
                </a:cubicBezTo>
                <a:cubicBezTo>
                  <a:pt x="4114818" y="732148"/>
                  <a:pt x="4090385" y="756580"/>
                  <a:pt x="4057400" y="757803"/>
                </a:cubicBezTo>
                <a:cubicBezTo>
                  <a:pt x="3977993" y="761467"/>
                  <a:pt x="3898585" y="759023"/>
                  <a:pt x="3819179" y="759023"/>
                </a:cubicBezTo>
                <a:lnTo>
                  <a:pt x="3813849" y="756900"/>
                </a:lnTo>
                <a:lnTo>
                  <a:pt x="3810549" y="758781"/>
                </a:lnTo>
                <a:lnTo>
                  <a:pt x="3815750" y="768157"/>
                </a:lnTo>
                <a:cubicBezTo>
                  <a:pt x="3817087" y="773464"/>
                  <a:pt x="3817545" y="780106"/>
                  <a:pt x="3817238" y="788353"/>
                </a:cubicBezTo>
                <a:cubicBezTo>
                  <a:pt x="3814797" y="853100"/>
                  <a:pt x="3816018" y="919069"/>
                  <a:pt x="3816018" y="983816"/>
                </a:cubicBezTo>
                <a:cubicBezTo>
                  <a:pt x="3816018" y="1011914"/>
                  <a:pt x="3809910" y="1036348"/>
                  <a:pt x="3789144" y="1057116"/>
                </a:cubicBezTo>
                <a:cubicBezTo>
                  <a:pt x="3757381" y="1088878"/>
                  <a:pt x="3737836" y="1087658"/>
                  <a:pt x="3708516" y="1053451"/>
                </a:cubicBezTo>
                <a:cubicBezTo>
                  <a:pt x="3688971" y="1031461"/>
                  <a:pt x="3670645" y="1000919"/>
                  <a:pt x="3635219" y="1014358"/>
                </a:cubicBezTo>
                <a:cubicBezTo>
                  <a:pt x="3596125" y="1029018"/>
                  <a:pt x="3566806" y="1054673"/>
                  <a:pt x="3560696" y="1098651"/>
                </a:cubicBezTo>
                <a:cubicBezTo>
                  <a:pt x="3553368" y="1151183"/>
                  <a:pt x="3555811" y="1200050"/>
                  <a:pt x="3603457" y="1235477"/>
                </a:cubicBezTo>
                <a:cubicBezTo>
                  <a:pt x="3642548" y="1264796"/>
                  <a:pt x="3664539" y="1262352"/>
                  <a:pt x="3697521" y="1226924"/>
                </a:cubicBezTo>
                <a:cubicBezTo>
                  <a:pt x="3714624" y="1208600"/>
                  <a:pt x="3724397" y="1174394"/>
                  <a:pt x="3759825" y="1190276"/>
                </a:cubicBezTo>
                <a:cubicBezTo>
                  <a:pt x="3794029" y="1204935"/>
                  <a:pt x="3814797" y="1233032"/>
                  <a:pt x="3816018" y="1270905"/>
                </a:cubicBezTo>
                <a:cubicBezTo>
                  <a:pt x="3817238" y="1344204"/>
                  <a:pt x="3816018" y="1417503"/>
                  <a:pt x="3817238" y="1489580"/>
                </a:cubicBezTo>
                <a:cubicBezTo>
                  <a:pt x="3817238" y="1499964"/>
                  <a:pt x="3815711" y="1506988"/>
                  <a:pt x="3811589" y="1511264"/>
                </a:cubicBezTo>
                <a:lnTo>
                  <a:pt x="3801031" y="1513846"/>
                </a:lnTo>
                <a:lnTo>
                  <a:pt x="3806488" y="1516917"/>
                </a:lnTo>
                <a:lnTo>
                  <a:pt x="3807926" y="1520360"/>
                </a:lnTo>
                <a:lnTo>
                  <a:pt x="3814241" y="1520360"/>
                </a:lnTo>
                <a:lnTo>
                  <a:pt x="3829058" y="1502514"/>
                </a:lnTo>
                <a:cubicBezTo>
                  <a:pt x="3837597" y="1499199"/>
                  <a:pt x="3849165" y="1498742"/>
                  <a:pt x="3863824" y="1499658"/>
                </a:cubicBezTo>
                <a:cubicBezTo>
                  <a:pt x="3926128" y="1503323"/>
                  <a:pt x="3987214" y="1499658"/>
                  <a:pt x="4049516" y="1500879"/>
                </a:cubicBezTo>
                <a:cubicBezTo>
                  <a:pt x="4081280" y="1500879"/>
                  <a:pt x="4106935" y="1489884"/>
                  <a:pt x="4117929" y="1460565"/>
                </a:cubicBezTo>
                <a:cubicBezTo>
                  <a:pt x="4127702" y="1433689"/>
                  <a:pt x="4098382" y="1430024"/>
                  <a:pt x="4084945" y="1416587"/>
                </a:cubicBezTo>
                <a:cubicBezTo>
                  <a:pt x="4049516" y="1381158"/>
                  <a:pt x="4043408" y="1348173"/>
                  <a:pt x="4070285" y="1306638"/>
                </a:cubicBezTo>
                <a:cubicBezTo>
                  <a:pt x="4094107" y="1269377"/>
                  <a:pt x="4135338" y="1246777"/>
                  <a:pt x="4178554" y="1241127"/>
                </a:cubicBezTo>
                <a:cubicBezTo>
                  <a:pt x="4221764" y="1235476"/>
                  <a:pt x="4266966" y="1246777"/>
                  <a:pt x="4298729" y="1277318"/>
                </a:cubicBezTo>
                <a:cubicBezTo>
                  <a:pt x="4356145" y="1332293"/>
                  <a:pt x="4357369" y="1376272"/>
                  <a:pt x="4293841" y="1427580"/>
                </a:cubicBezTo>
                <a:cubicBezTo>
                  <a:pt x="4263300" y="1452014"/>
                  <a:pt x="4273074" y="1467896"/>
                  <a:pt x="4295062" y="1487441"/>
                </a:cubicBezTo>
                <a:cubicBezTo>
                  <a:pt x="4310947" y="1500879"/>
                  <a:pt x="4329269" y="1502101"/>
                  <a:pt x="4348815" y="1502101"/>
                </a:cubicBezTo>
                <a:cubicBezTo>
                  <a:pt x="4417231" y="1502101"/>
                  <a:pt x="4485641" y="1503323"/>
                  <a:pt x="4554055" y="1502101"/>
                </a:cubicBezTo>
                <a:cubicBezTo>
                  <a:pt x="4567798" y="1502101"/>
                  <a:pt x="4576731" y="1503475"/>
                  <a:pt x="4580339" y="1513955"/>
                </a:cubicBezTo>
                <a:lnTo>
                  <a:pt x="4580382" y="1514287"/>
                </a:lnTo>
                <a:lnTo>
                  <a:pt x="4581432" y="1513558"/>
                </a:lnTo>
                <a:cubicBezTo>
                  <a:pt x="4585612" y="1512222"/>
                  <a:pt x="4591033" y="1511688"/>
                  <a:pt x="4598057" y="1511994"/>
                </a:cubicBezTo>
                <a:cubicBezTo>
                  <a:pt x="4668913" y="1514436"/>
                  <a:pt x="4740990" y="1513216"/>
                  <a:pt x="4811845" y="1513216"/>
                </a:cubicBezTo>
                <a:cubicBezTo>
                  <a:pt x="4853383" y="1513216"/>
                  <a:pt x="4880258" y="1535205"/>
                  <a:pt x="4894918" y="1571855"/>
                </a:cubicBezTo>
                <a:cubicBezTo>
                  <a:pt x="4908357" y="1606060"/>
                  <a:pt x="4876594" y="1614613"/>
                  <a:pt x="4859491" y="1630493"/>
                </a:cubicBezTo>
                <a:cubicBezTo>
                  <a:pt x="4821621" y="1665922"/>
                  <a:pt x="4820399" y="1690354"/>
                  <a:pt x="4853383" y="1731891"/>
                </a:cubicBezTo>
                <a:cubicBezTo>
                  <a:pt x="4883921" y="1769762"/>
                  <a:pt x="4925460" y="1772204"/>
                  <a:pt x="4969438" y="1770984"/>
                </a:cubicBezTo>
                <a:cubicBezTo>
                  <a:pt x="5020749" y="1768539"/>
                  <a:pt x="5052511" y="1740442"/>
                  <a:pt x="5069614" y="1696462"/>
                </a:cubicBezTo>
                <a:cubicBezTo>
                  <a:pt x="5085496" y="1656148"/>
                  <a:pt x="5051292" y="1636602"/>
                  <a:pt x="5025634" y="1617055"/>
                </a:cubicBezTo>
                <a:cubicBezTo>
                  <a:pt x="4997537" y="1595065"/>
                  <a:pt x="5001201" y="1573075"/>
                  <a:pt x="5020749" y="1548643"/>
                </a:cubicBezTo>
                <a:cubicBezTo>
                  <a:pt x="5039074" y="1525431"/>
                  <a:pt x="5062283" y="1513216"/>
                  <a:pt x="5094050" y="1513216"/>
                </a:cubicBezTo>
                <a:cubicBezTo>
                  <a:pt x="5163683" y="1514436"/>
                  <a:pt x="5233316" y="1515658"/>
                  <a:pt x="5302949" y="1513216"/>
                </a:cubicBezTo>
                <a:cubicBezTo>
                  <a:pt x="5332270" y="1511994"/>
                  <a:pt x="5337157" y="1524210"/>
                  <a:pt x="5335935" y="1548643"/>
                </a:cubicBezTo>
                <a:cubicBezTo>
                  <a:pt x="5334713" y="1581628"/>
                  <a:pt x="5335935" y="1615833"/>
                  <a:pt x="5335935" y="1648817"/>
                </a:cubicBezTo>
                <a:cubicBezTo>
                  <a:pt x="5337157" y="1668364"/>
                  <a:pt x="5337157" y="1686689"/>
                  <a:pt x="5335935" y="1706237"/>
                </a:cubicBezTo>
                <a:cubicBezTo>
                  <a:pt x="5335935" y="1727004"/>
                  <a:pt x="5337157" y="1747772"/>
                  <a:pt x="5335935" y="1768539"/>
                </a:cubicBezTo>
                <a:cubicBezTo>
                  <a:pt x="5333492" y="1805189"/>
                  <a:pt x="5312721" y="1830844"/>
                  <a:pt x="5279741" y="1844283"/>
                </a:cubicBezTo>
                <a:cubicBezTo>
                  <a:pt x="5246756" y="1857721"/>
                  <a:pt x="5235760" y="1827179"/>
                  <a:pt x="5219879" y="1808854"/>
                </a:cubicBezTo>
                <a:cubicBezTo>
                  <a:pt x="5185675" y="1770984"/>
                  <a:pt x="5161239" y="1768539"/>
                  <a:pt x="5122147" y="1799081"/>
                </a:cubicBezTo>
                <a:cubicBezTo>
                  <a:pt x="5074501" y="1834509"/>
                  <a:pt x="5070837" y="1883375"/>
                  <a:pt x="5080610" y="1935906"/>
                </a:cubicBezTo>
                <a:cubicBezTo>
                  <a:pt x="5087938" y="1979885"/>
                  <a:pt x="5117259" y="2005540"/>
                  <a:pt x="5156351" y="2018979"/>
                </a:cubicBezTo>
                <a:cubicBezTo>
                  <a:pt x="5193002" y="2029974"/>
                  <a:pt x="5210105" y="2000654"/>
                  <a:pt x="5229651" y="1978665"/>
                </a:cubicBezTo>
                <a:cubicBezTo>
                  <a:pt x="5260193" y="1945680"/>
                  <a:pt x="5278517" y="1945680"/>
                  <a:pt x="5311502" y="1977443"/>
                </a:cubicBezTo>
                <a:cubicBezTo>
                  <a:pt x="5331048" y="1996989"/>
                  <a:pt x="5335935" y="2020200"/>
                  <a:pt x="5335935" y="2047077"/>
                </a:cubicBezTo>
                <a:cubicBezTo>
                  <a:pt x="5334713" y="2114267"/>
                  <a:pt x="5333492" y="2181459"/>
                  <a:pt x="5335935" y="2247429"/>
                </a:cubicBezTo>
                <a:cubicBezTo>
                  <a:pt x="5337157" y="2275526"/>
                  <a:pt x="5331048" y="2285299"/>
                  <a:pt x="5300506" y="2284079"/>
                </a:cubicBezTo>
                <a:cubicBezTo>
                  <a:pt x="5230872" y="2281634"/>
                  <a:pt x="5161239" y="2282856"/>
                  <a:pt x="5091606" y="2282856"/>
                </a:cubicBezTo>
                <a:cubicBezTo>
                  <a:pt x="5062283" y="2282856"/>
                  <a:pt x="5041516" y="2297516"/>
                  <a:pt x="5030522" y="2320726"/>
                </a:cubicBezTo>
                <a:cubicBezTo>
                  <a:pt x="5018307" y="2346381"/>
                  <a:pt x="5046403" y="2351268"/>
                  <a:pt x="5058619" y="2362263"/>
                </a:cubicBezTo>
                <a:cubicBezTo>
                  <a:pt x="5102599" y="2402578"/>
                  <a:pt x="5106265" y="2439228"/>
                  <a:pt x="5070837" y="2486872"/>
                </a:cubicBezTo>
                <a:cubicBezTo>
                  <a:pt x="5034186" y="2535737"/>
                  <a:pt x="4982875" y="2543067"/>
                  <a:pt x="4926682" y="2539402"/>
                </a:cubicBezTo>
                <a:cubicBezTo>
                  <a:pt x="4869262" y="2535737"/>
                  <a:pt x="4833836" y="2501532"/>
                  <a:pt x="4813067" y="2452666"/>
                </a:cubicBezTo>
                <a:cubicBezTo>
                  <a:pt x="4793521" y="2406242"/>
                  <a:pt x="4822840" y="2376923"/>
                  <a:pt x="4855825" y="2352491"/>
                </a:cubicBezTo>
                <a:cubicBezTo>
                  <a:pt x="4886368" y="2329278"/>
                  <a:pt x="4872928" y="2313396"/>
                  <a:pt x="4853383" y="2296294"/>
                </a:cubicBezTo>
                <a:cubicBezTo>
                  <a:pt x="4837499" y="2282856"/>
                  <a:pt x="4819176" y="2281634"/>
                  <a:pt x="4799629" y="2281634"/>
                </a:cubicBezTo>
                <a:cubicBezTo>
                  <a:pt x="4744656" y="2281634"/>
                  <a:pt x="4688460" y="2281634"/>
                  <a:pt x="4633486" y="2281634"/>
                </a:cubicBezTo>
                <a:cubicBezTo>
                  <a:pt x="4584009" y="2281634"/>
                  <a:pt x="4571638" y="2281634"/>
                  <a:pt x="4568545" y="2254834"/>
                </a:cubicBezTo>
                <a:lnTo>
                  <a:pt x="4568533" y="2254378"/>
                </a:lnTo>
                <a:lnTo>
                  <a:pt x="4567644" y="2255861"/>
                </a:lnTo>
                <a:lnTo>
                  <a:pt x="4544720" y="2264404"/>
                </a:lnTo>
                <a:lnTo>
                  <a:pt x="4554906" y="2264379"/>
                </a:lnTo>
                <a:cubicBezTo>
                  <a:pt x="4579338" y="2264379"/>
                  <a:pt x="4573231" y="2281482"/>
                  <a:pt x="4573231" y="2293699"/>
                </a:cubicBezTo>
                <a:cubicBezTo>
                  <a:pt x="4573231" y="2360888"/>
                  <a:pt x="4573231" y="2426858"/>
                  <a:pt x="4573231" y="2494050"/>
                </a:cubicBezTo>
                <a:cubicBezTo>
                  <a:pt x="4573231" y="2514817"/>
                  <a:pt x="4575675" y="2534362"/>
                  <a:pt x="4590334" y="2551467"/>
                </a:cubicBezTo>
                <a:cubicBezTo>
                  <a:pt x="4609880" y="2573457"/>
                  <a:pt x="4624541" y="2578342"/>
                  <a:pt x="4646530" y="2551467"/>
                </a:cubicBezTo>
                <a:cubicBezTo>
                  <a:pt x="4703946" y="2484275"/>
                  <a:pt x="4766251" y="2490385"/>
                  <a:pt x="4815115" y="2567347"/>
                </a:cubicBezTo>
                <a:cubicBezTo>
                  <a:pt x="4852987" y="2627209"/>
                  <a:pt x="4834663" y="2727384"/>
                  <a:pt x="4778466" y="2768920"/>
                </a:cubicBezTo>
                <a:cubicBezTo>
                  <a:pt x="4732044" y="2803126"/>
                  <a:pt x="4697840" y="2798240"/>
                  <a:pt x="4657524" y="2757926"/>
                </a:cubicBezTo>
                <a:cubicBezTo>
                  <a:pt x="4645308" y="2745708"/>
                  <a:pt x="4640420" y="2713946"/>
                  <a:pt x="4612323" y="2728606"/>
                </a:cubicBezTo>
                <a:cubicBezTo>
                  <a:pt x="4589112" y="2740822"/>
                  <a:pt x="4575675" y="2761591"/>
                  <a:pt x="4575675" y="2790910"/>
                </a:cubicBezTo>
                <a:cubicBezTo>
                  <a:pt x="4576894" y="2858100"/>
                  <a:pt x="4574453" y="2924070"/>
                  <a:pt x="4576894" y="2991261"/>
                </a:cubicBezTo>
                <a:cubicBezTo>
                  <a:pt x="4577506" y="3007143"/>
                  <a:pt x="4576286" y="3018138"/>
                  <a:pt x="4570481" y="3024856"/>
                </a:cubicBezTo>
                <a:lnTo>
                  <a:pt x="4561944" y="3029609"/>
                </a:lnTo>
                <a:lnTo>
                  <a:pt x="4568608" y="3030206"/>
                </a:lnTo>
                <a:cubicBezTo>
                  <a:pt x="4573170" y="3031561"/>
                  <a:pt x="4576490" y="3033737"/>
                  <a:pt x="4578857" y="3036715"/>
                </a:cubicBezTo>
                <a:lnTo>
                  <a:pt x="4581540" y="3051267"/>
                </a:lnTo>
                <a:lnTo>
                  <a:pt x="4595169" y="3045892"/>
                </a:lnTo>
                <a:cubicBezTo>
                  <a:pt x="4602213" y="3044843"/>
                  <a:pt x="4610614" y="3044843"/>
                  <a:pt x="4620385" y="3045454"/>
                </a:cubicBezTo>
                <a:cubicBezTo>
                  <a:pt x="4682688" y="3049119"/>
                  <a:pt x="4743775" y="3045454"/>
                  <a:pt x="4806076" y="3046674"/>
                </a:cubicBezTo>
                <a:cubicBezTo>
                  <a:pt x="4837839" y="3046674"/>
                  <a:pt x="4863493" y="3035679"/>
                  <a:pt x="4874487" y="3006359"/>
                </a:cubicBezTo>
                <a:cubicBezTo>
                  <a:pt x="4884260" y="2979484"/>
                  <a:pt x="4854941" y="2975819"/>
                  <a:pt x="4841504" y="2962382"/>
                </a:cubicBezTo>
                <a:cubicBezTo>
                  <a:pt x="4806076" y="2926952"/>
                  <a:pt x="4799966" y="2893968"/>
                  <a:pt x="4826843" y="2852433"/>
                </a:cubicBezTo>
                <a:cubicBezTo>
                  <a:pt x="4874487" y="2777911"/>
                  <a:pt x="4991766" y="2762031"/>
                  <a:pt x="5055294" y="2823113"/>
                </a:cubicBezTo>
                <a:cubicBezTo>
                  <a:pt x="5112710" y="2878088"/>
                  <a:pt x="5113934" y="2922067"/>
                  <a:pt x="5050406" y="2973375"/>
                </a:cubicBezTo>
                <a:cubicBezTo>
                  <a:pt x="5019863" y="2997809"/>
                  <a:pt x="5029637" y="3013691"/>
                  <a:pt x="5051628" y="3033236"/>
                </a:cubicBezTo>
                <a:cubicBezTo>
                  <a:pt x="5067509" y="3046674"/>
                  <a:pt x="5085834" y="3047896"/>
                  <a:pt x="5105382" y="3047896"/>
                </a:cubicBezTo>
                <a:cubicBezTo>
                  <a:pt x="5173793" y="3047896"/>
                  <a:pt x="5242205" y="3049119"/>
                  <a:pt x="5310620" y="3047896"/>
                </a:cubicBezTo>
                <a:cubicBezTo>
                  <a:pt x="5328943" y="3047896"/>
                  <a:pt x="5338715" y="3050340"/>
                  <a:pt x="5338715" y="3073551"/>
                </a:cubicBezTo>
                <a:cubicBezTo>
                  <a:pt x="5337493" y="3148071"/>
                  <a:pt x="5338715" y="3222592"/>
                  <a:pt x="5337493" y="3297112"/>
                </a:cubicBezTo>
                <a:cubicBezTo>
                  <a:pt x="5336275" y="3334984"/>
                  <a:pt x="5314284" y="3360640"/>
                  <a:pt x="5278853" y="3375299"/>
                </a:cubicBezTo>
                <a:cubicBezTo>
                  <a:pt x="5243424" y="3388737"/>
                  <a:pt x="5237318" y="3356974"/>
                  <a:pt x="5221435" y="3339871"/>
                </a:cubicBezTo>
                <a:cubicBezTo>
                  <a:pt x="5186011" y="3302000"/>
                  <a:pt x="5164019" y="3299557"/>
                  <a:pt x="5123706" y="3330097"/>
                </a:cubicBezTo>
                <a:cubicBezTo>
                  <a:pt x="5084613" y="3359419"/>
                  <a:pt x="5077283" y="3398509"/>
                  <a:pt x="5079725" y="3443711"/>
                </a:cubicBezTo>
                <a:cubicBezTo>
                  <a:pt x="5082171" y="3493800"/>
                  <a:pt x="5109045" y="3535335"/>
                  <a:pt x="5153026" y="3549995"/>
                </a:cubicBezTo>
                <a:cubicBezTo>
                  <a:pt x="5194561" y="3564655"/>
                  <a:pt x="5214107" y="3532891"/>
                  <a:pt x="5233655" y="3507238"/>
                </a:cubicBezTo>
                <a:cubicBezTo>
                  <a:pt x="5258085" y="3476696"/>
                  <a:pt x="5281299" y="3481583"/>
                  <a:pt x="5305732" y="3503573"/>
                </a:cubicBezTo>
                <a:cubicBezTo>
                  <a:pt x="5326497" y="3521897"/>
                  <a:pt x="5338715" y="3545108"/>
                  <a:pt x="5337493" y="3574428"/>
                </a:cubicBezTo>
                <a:cubicBezTo>
                  <a:pt x="5336275" y="3618407"/>
                  <a:pt x="5337493" y="3663609"/>
                  <a:pt x="5337493" y="3707588"/>
                </a:cubicBezTo>
                <a:cubicBezTo>
                  <a:pt x="5337493" y="3815093"/>
                  <a:pt x="5337493" y="3815093"/>
                  <a:pt x="5231209" y="3815093"/>
                </a:cubicBezTo>
                <a:cubicBezTo>
                  <a:pt x="5183567" y="3815093"/>
                  <a:pt x="5135923" y="3813871"/>
                  <a:pt x="5088277" y="3815093"/>
                </a:cubicBezTo>
                <a:cubicBezTo>
                  <a:pt x="5062622" y="3816315"/>
                  <a:pt x="5041855" y="3828531"/>
                  <a:pt x="5032081" y="3852965"/>
                </a:cubicBezTo>
                <a:cubicBezTo>
                  <a:pt x="5021087" y="3878619"/>
                  <a:pt x="5047962" y="3883505"/>
                  <a:pt x="5060180" y="3894500"/>
                </a:cubicBezTo>
                <a:cubicBezTo>
                  <a:pt x="5100495" y="3932372"/>
                  <a:pt x="5106604" y="3962912"/>
                  <a:pt x="5079725" y="4006891"/>
                </a:cubicBezTo>
                <a:cubicBezTo>
                  <a:pt x="5045520" y="4063088"/>
                  <a:pt x="4986880" y="4085078"/>
                  <a:pt x="4909915" y="4069196"/>
                </a:cubicBezTo>
                <a:cubicBezTo>
                  <a:pt x="4858608" y="4058201"/>
                  <a:pt x="4826843" y="4023994"/>
                  <a:pt x="4812184" y="3976351"/>
                </a:cubicBezTo>
                <a:cubicBezTo>
                  <a:pt x="4799966" y="3934814"/>
                  <a:pt x="4826843" y="3907938"/>
                  <a:pt x="4857383" y="3885949"/>
                </a:cubicBezTo>
                <a:cubicBezTo>
                  <a:pt x="4886704" y="3865180"/>
                  <a:pt x="4875708" y="3848078"/>
                  <a:pt x="4856163" y="3829753"/>
                </a:cubicBezTo>
                <a:cubicBezTo>
                  <a:pt x="4840282" y="3816315"/>
                  <a:pt x="4821956" y="3815093"/>
                  <a:pt x="4802409" y="3815093"/>
                </a:cubicBezTo>
                <a:cubicBezTo>
                  <a:pt x="4737662" y="3815093"/>
                  <a:pt x="4671692" y="3813871"/>
                  <a:pt x="4606946" y="3816315"/>
                </a:cubicBezTo>
                <a:lnTo>
                  <a:pt x="4581843" y="3811533"/>
                </a:lnTo>
                <a:lnTo>
                  <a:pt x="4581798" y="3821095"/>
                </a:lnTo>
                <a:cubicBezTo>
                  <a:pt x="4581798" y="3896838"/>
                  <a:pt x="4583017" y="3973802"/>
                  <a:pt x="4581798" y="4049544"/>
                </a:cubicBezTo>
                <a:cubicBezTo>
                  <a:pt x="4581798" y="4084971"/>
                  <a:pt x="4558584" y="4106962"/>
                  <a:pt x="4528044" y="4121621"/>
                </a:cubicBezTo>
                <a:cubicBezTo>
                  <a:pt x="4495059" y="4137504"/>
                  <a:pt x="4484065" y="4106962"/>
                  <a:pt x="4468182" y="4089859"/>
                </a:cubicBezTo>
                <a:cubicBezTo>
                  <a:pt x="4430311" y="4047102"/>
                  <a:pt x="4407103" y="4045879"/>
                  <a:pt x="4364344" y="4081306"/>
                </a:cubicBezTo>
                <a:cubicBezTo>
                  <a:pt x="4309368" y="4127729"/>
                  <a:pt x="4306924" y="4223012"/>
                  <a:pt x="4360678" y="4271879"/>
                </a:cubicBezTo>
                <a:cubicBezTo>
                  <a:pt x="4403437" y="4310973"/>
                  <a:pt x="4430311" y="4309750"/>
                  <a:pt x="4469406" y="4266992"/>
                </a:cubicBezTo>
                <a:cubicBezTo>
                  <a:pt x="4485284" y="4249889"/>
                  <a:pt x="4496280" y="4219348"/>
                  <a:pt x="4529266" y="4235230"/>
                </a:cubicBezTo>
                <a:cubicBezTo>
                  <a:pt x="4561028" y="4249889"/>
                  <a:pt x="4583017" y="4273100"/>
                  <a:pt x="4583017" y="4312195"/>
                </a:cubicBezTo>
                <a:cubicBezTo>
                  <a:pt x="4585462" y="4347622"/>
                  <a:pt x="4585462" y="4384273"/>
                  <a:pt x="4585462" y="4420922"/>
                </a:cubicBezTo>
                <a:cubicBezTo>
                  <a:pt x="4585462" y="4458793"/>
                  <a:pt x="4584239" y="4496664"/>
                  <a:pt x="4585462" y="4535755"/>
                </a:cubicBezTo>
                <a:cubicBezTo>
                  <a:pt x="4586072" y="4546140"/>
                  <a:pt x="4584544" y="4552858"/>
                  <a:pt x="4580270" y="4556981"/>
                </a:cubicBezTo>
                <a:lnTo>
                  <a:pt x="4558623" y="4562623"/>
                </a:lnTo>
                <a:lnTo>
                  <a:pt x="4558623" y="4566440"/>
                </a:lnTo>
                <a:lnTo>
                  <a:pt x="4573343" y="4568280"/>
                </a:lnTo>
                <a:cubicBezTo>
                  <a:pt x="4578783" y="4570870"/>
                  <a:pt x="4582162" y="4575308"/>
                  <a:pt x="4583997" y="4582238"/>
                </a:cubicBezTo>
                <a:lnTo>
                  <a:pt x="4584236" y="4584622"/>
                </a:lnTo>
                <a:lnTo>
                  <a:pt x="4590467" y="4573843"/>
                </a:lnTo>
                <a:cubicBezTo>
                  <a:pt x="4597795" y="4567736"/>
                  <a:pt x="4609706" y="4566514"/>
                  <a:pt x="4626810" y="4567125"/>
                </a:cubicBezTo>
                <a:cubicBezTo>
                  <a:pt x="4692779" y="4569566"/>
                  <a:pt x="4759971" y="4568344"/>
                  <a:pt x="4827160" y="4567125"/>
                </a:cubicBezTo>
                <a:cubicBezTo>
                  <a:pt x="4852815" y="4567125"/>
                  <a:pt x="4873581" y="4573232"/>
                  <a:pt x="4890685" y="4591556"/>
                </a:cubicBezTo>
                <a:cubicBezTo>
                  <a:pt x="4922450" y="4624541"/>
                  <a:pt x="4922450" y="4641643"/>
                  <a:pt x="4887021" y="4672186"/>
                </a:cubicBezTo>
                <a:cubicBezTo>
                  <a:pt x="4865031" y="4690510"/>
                  <a:pt x="4839376" y="4707614"/>
                  <a:pt x="4847929" y="4741820"/>
                </a:cubicBezTo>
                <a:cubicBezTo>
                  <a:pt x="4857700" y="4779693"/>
                  <a:pt x="4882136" y="4806567"/>
                  <a:pt x="4920006" y="4817562"/>
                </a:cubicBezTo>
                <a:cubicBezTo>
                  <a:pt x="4973756" y="4832222"/>
                  <a:pt x="5023846" y="4829780"/>
                  <a:pt x="5064161" y="4784578"/>
                </a:cubicBezTo>
                <a:cubicBezTo>
                  <a:pt x="5100811" y="4744263"/>
                  <a:pt x="5098367" y="4714943"/>
                  <a:pt x="5056831" y="4679516"/>
                </a:cubicBezTo>
                <a:cubicBezTo>
                  <a:pt x="5039730" y="4664857"/>
                  <a:pt x="5011629" y="4653861"/>
                  <a:pt x="5022625" y="4624541"/>
                </a:cubicBezTo>
                <a:cubicBezTo>
                  <a:pt x="5034842" y="4592778"/>
                  <a:pt x="5056831" y="4568344"/>
                  <a:pt x="5092258" y="4568344"/>
                </a:cubicBezTo>
                <a:cubicBezTo>
                  <a:pt x="5171666" y="4567125"/>
                  <a:pt x="5251073" y="4568344"/>
                  <a:pt x="5330479" y="4567125"/>
                </a:cubicBezTo>
                <a:cubicBezTo>
                  <a:pt x="5354913" y="4567125"/>
                  <a:pt x="5353691" y="4581784"/>
                  <a:pt x="5353691" y="4597667"/>
                </a:cubicBezTo>
                <a:cubicBezTo>
                  <a:pt x="5353691" y="4666079"/>
                  <a:pt x="5353691" y="4734491"/>
                  <a:pt x="5353691" y="4802902"/>
                </a:cubicBezTo>
                <a:cubicBezTo>
                  <a:pt x="5353691" y="4823671"/>
                  <a:pt x="5354913" y="4843218"/>
                  <a:pt x="5372016" y="4859100"/>
                </a:cubicBezTo>
                <a:cubicBezTo>
                  <a:pt x="5390340" y="4876203"/>
                  <a:pt x="5404999" y="4881089"/>
                  <a:pt x="5422104" y="4856655"/>
                </a:cubicBezTo>
                <a:cubicBezTo>
                  <a:pt x="5444093" y="4826114"/>
                  <a:pt x="5470970" y="4796794"/>
                  <a:pt x="5512505" y="4809011"/>
                </a:cubicBezTo>
                <a:cubicBezTo>
                  <a:pt x="5560149" y="4822449"/>
                  <a:pt x="5596799" y="4854213"/>
                  <a:pt x="5607793" y="4905522"/>
                </a:cubicBezTo>
                <a:cubicBezTo>
                  <a:pt x="5620010" y="4965383"/>
                  <a:pt x="5615124" y="5021578"/>
                  <a:pt x="5562593" y="5065559"/>
                </a:cubicBezTo>
                <a:cubicBezTo>
                  <a:pt x="5512505" y="5105874"/>
                  <a:pt x="5473414" y="5103431"/>
                  <a:pt x="5430656" y="5057007"/>
                </a:cubicBezTo>
                <a:cubicBezTo>
                  <a:pt x="5419660" y="5046011"/>
                  <a:pt x="5414773" y="5020357"/>
                  <a:pt x="5392783" y="5030132"/>
                </a:cubicBezTo>
                <a:cubicBezTo>
                  <a:pt x="5370794" y="5039903"/>
                  <a:pt x="5354913" y="5058228"/>
                  <a:pt x="5354913" y="5085106"/>
                </a:cubicBezTo>
                <a:cubicBezTo>
                  <a:pt x="5354913" y="5154739"/>
                  <a:pt x="5353691" y="5224372"/>
                  <a:pt x="5356135" y="5294008"/>
                </a:cubicBezTo>
                <a:lnTo>
                  <a:pt x="5350738" y="5321930"/>
                </a:lnTo>
                <a:lnTo>
                  <a:pt x="5371287" y="5318874"/>
                </a:lnTo>
                <a:cubicBezTo>
                  <a:pt x="5442143" y="5320096"/>
                  <a:pt x="5514220" y="5320096"/>
                  <a:pt x="5585072" y="5318874"/>
                </a:cubicBezTo>
                <a:cubicBezTo>
                  <a:pt x="5613173" y="5318874"/>
                  <a:pt x="5633940" y="5328648"/>
                  <a:pt x="5651043" y="5349416"/>
                </a:cubicBezTo>
                <a:cubicBezTo>
                  <a:pt x="5673032" y="5375071"/>
                  <a:pt x="5677919" y="5398281"/>
                  <a:pt x="5646155" y="5421493"/>
                </a:cubicBezTo>
                <a:cubicBezTo>
                  <a:pt x="5620503" y="5439818"/>
                  <a:pt x="5591181" y="5460587"/>
                  <a:pt x="5603399" y="5498458"/>
                </a:cubicBezTo>
                <a:cubicBezTo>
                  <a:pt x="5616836" y="5539994"/>
                  <a:pt x="5647378" y="5568092"/>
                  <a:pt x="5692578" y="5574200"/>
                </a:cubicBezTo>
                <a:cubicBezTo>
                  <a:pt x="5736560" y="5580308"/>
                  <a:pt x="5778092" y="5577865"/>
                  <a:pt x="5812299" y="5544881"/>
                </a:cubicBezTo>
                <a:cubicBezTo>
                  <a:pt x="5855056" y="5502123"/>
                  <a:pt x="5853835" y="5469139"/>
                  <a:pt x="5808637" y="5430047"/>
                </a:cubicBezTo>
                <a:cubicBezTo>
                  <a:pt x="5792754" y="5416606"/>
                  <a:pt x="5765877" y="5408054"/>
                  <a:pt x="5778092" y="5378737"/>
                </a:cubicBezTo>
                <a:cubicBezTo>
                  <a:pt x="5789088" y="5351860"/>
                  <a:pt x="5807412" y="5324983"/>
                  <a:pt x="5837954" y="5323761"/>
                </a:cubicBezTo>
                <a:cubicBezTo>
                  <a:pt x="5922246" y="5320096"/>
                  <a:pt x="6006538" y="5321318"/>
                  <a:pt x="6089611" y="5320096"/>
                </a:cubicBezTo>
                <a:cubicBezTo>
                  <a:pt x="6110381" y="5320096"/>
                  <a:pt x="6106714" y="5333534"/>
                  <a:pt x="6106714" y="5345752"/>
                </a:cubicBezTo>
                <a:cubicBezTo>
                  <a:pt x="6106714" y="5421493"/>
                  <a:pt x="6107935" y="5498458"/>
                  <a:pt x="6106714" y="5574200"/>
                </a:cubicBezTo>
                <a:cubicBezTo>
                  <a:pt x="6106714" y="5609627"/>
                  <a:pt x="6083502" y="5631617"/>
                  <a:pt x="6052963" y="5646278"/>
                </a:cubicBezTo>
                <a:cubicBezTo>
                  <a:pt x="6019978" y="5662160"/>
                  <a:pt x="6008982" y="5631617"/>
                  <a:pt x="5993101" y="5614516"/>
                </a:cubicBezTo>
                <a:cubicBezTo>
                  <a:pt x="5955231" y="5571758"/>
                  <a:pt x="5932020" y="5570536"/>
                  <a:pt x="5889264" y="5605962"/>
                </a:cubicBezTo>
                <a:cubicBezTo>
                  <a:pt x="5834290" y="5652387"/>
                  <a:pt x="5831845" y="5747674"/>
                  <a:pt x="5885598" y="5796541"/>
                </a:cubicBezTo>
                <a:cubicBezTo>
                  <a:pt x="5928355" y="5835633"/>
                  <a:pt x="5955231" y="5834411"/>
                  <a:pt x="5994323" y="5791654"/>
                </a:cubicBezTo>
                <a:cubicBezTo>
                  <a:pt x="6010204" y="5774551"/>
                  <a:pt x="6021199" y="5744009"/>
                  <a:pt x="6054184" y="5759891"/>
                </a:cubicBezTo>
                <a:cubicBezTo>
                  <a:pt x="6085947" y="5774551"/>
                  <a:pt x="6107935" y="5797761"/>
                  <a:pt x="6107935" y="5836855"/>
                </a:cubicBezTo>
                <a:cubicBezTo>
                  <a:pt x="6110381" y="5872283"/>
                  <a:pt x="6110381" y="5908933"/>
                  <a:pt x="6110381" y="5945582"/>
                </a:cubicBezTo>
                <a:cubicBezTo>
                  <a:pt x="6110381" y="5983452"/>
                  <a:pt x="6109158" y="6021324"/>
                  <a:pt x="6110381" y="6060417"/>
                </a:cubicBezTo>
                <a:lnTo>
                  <a:pt x="6106055" y="6078094"/>
                </a:lnTo>
                <a:lnTo>
                  <a:pt x="6108059" y="6078201"/>
                </a:lnTo>
                <a:cubicBezTo>
                  <a:pt x="6113937" y="6079652"/>
                  <a:pt x="6118214" y="6082172"/>
                  <a:pt x="6121268" y="6085837"/>
                </a:cubicBezTo>
                <a:lnTo>
                  <a:pt x="6125405" y="6096044"/>
                </a:lnTo>
                <a:lnTo>
                  <a:pt x="6126156" y="6094323"/>
                </a:lnTo>
                <a:cubicBezTo>
                  <a:pt x="6132418" y="6087298"/>
                  <a:pt x="6143413" y="6084855"/>
                  <a:pt x="6161736" y="6086077"/>
                </a:cubicBezTo>
                <a:cubicBezTo>
                  <a:pt x="6230149" y="6089740"/>
                  <a:pt x="6298561" y="6088520"/>
                  <a:pt x="6366973" y="6086077"/>
                </a:cubicBezTo>
                <a:cubicBezTo>
                  <a:pt x="6399958" y="6084855"/>
                  <a:pt x="6420725" y="6100737"/>
                  <a:pt x="6439050" y="6125170"/>
                </a:cubicBezTo>
                <a:cubicBezTo>
                  <a:pt x="6454932" y="6147159"/>
                  <a:pt x="6456154" y="6166707"/>
                  <a:pt x="6431720" y="6186252"/>
                </a:cubicBezTo>
                <a:cubicBezTo>
                  <a:pt x="6403623" y="6209464"/>
                  <a:pt x="6364530" y="6230232"/>
                  <a:pt x="6388963" y="6279097"/>
                </a:cubicBezTo>
                <a:cubicBezTo>
                  <a:pt x="6413395" y="6327963"/>
                  <a:pt x="6463484" y="6351176"/>
                  <a:pt x="6524567" y="6343846"/>
                </a:cubicBezTo>
                <a:cubicBezTo>
                  <a:pt x="6570989" y="6337738"/>
                  <a:pt x="6618633" y="6299866"/>
                  <a:pt x="6624741" y="6260772"/>
                </a:cubicBezTo>
                <a:cubicBezTo>
                  <a:pt x="6629628" y="6231454"/>
                  <a:pt x="6608861" y="6214349"/>
                  <a:pt x="6589314" y="6197247"/>
                </a:cubicBezTo>
                <a:cubicBezTo>
                  <a:pt x="6572211" y="6182587"/>
                  <a:pt x="6546556" y="6170372"/>
                  <a:pt x="6559994" y="6139830"/>
                </a:cubicBezTo>
                <a:cubicBezTo>
                  <a:pt x="6572211" y="6112953"/>
                  <a:pt x="6590536" y="6088520"/>
                  <a:pt x="6622298" y="6087298"/>
                </a:cubicBezTo>
                <a:cubicBezTo>
                  <a:pt x="6705370" y="6084855"/>
                  <a:pt x="6787220" y="6086077"/>
                  <a:pt x="6870294" y="6086077"/>
                </a:cubicBezTo>
                <a:lnTo>
                  <a:pt x="6878000" y="6089431"/>
                </a:lnTo>
                <a:lnTo>
                  <a:pt x="6879007" y="6086924"/>
                </a:lnTo>
                <a:lnTo>
                  <a:pt x="6877557" y="6084401"/>
                </a:lnTo>
                <a:cubicBezTo>
                  <a:pt x="6876221" y="6079209"/>
                  <a:pt x="6875763" y="6072642"/>
                  <a:pt x="6876069" y="6064396"/>
                </a:cubicBezTo>
                <a:cubicBezTo>
                  <a:pt x="6879734" y="5997205"/>
                  <a:pt x="6877291" y="5928793"/>
                  <a:pt x="6877291" y="5860381"/>
                </a:cubicBezTo>
                <a:cubicBezTo>
                  <a:pt x="6877291" y="5829839"/>
                  <a:pt x="6861409" y="5807849"/>
                  <a:pt x="6835754" y="5796854"/>
                </a:cubicBezTo>
                <a:cubicBezTo>
                  <a:pt x="6812542" y="5787081"/>
                  <a:pt x="6806435" y="5815179"/>
                  <a:pt x="6794219" y="5827396"/>
                </a:cubicBezTo>
                <a:cubicBezTo>
                  <a:pt x="6753903" y="5867710"/>
                  <a:pt x="6717253" y="5871375"/>
                  <a:pt x="6672053" y="5838391"/>
                </a:cubicBezTo>
                <a:cubicBezTo>
                  <a:pt x="6620744" y="5800519"/>
                  <a:pt x="6613414" y="5749211"/>
                  <a:pt x="6618301" y="5690570"/>
                </a:cubicBezTo>
                <a:cubicBezTo>
                  <a:pt x="6623188" y="5633153"/>
                  <a:pt x="6657393" y="5597725"/>
                  <a:pt x="6707480" y="5578181"/>
                </a:cubicBezTo>
                <a:cubicBezTo>
                  <a:pt x="6753903" y="5559855"/>
                  <a:pt x="6782002" y="5590395"/>
                  <a:pt x="6806435" y="5623380"/>
                </a:cubicBezTo>
                <a:cubicBezTo>
                  <a:pt x="6824759" y="5647814"/>
                  <a:pt x="6839419" y="5640484"/>
                  <a:pt x="6856522" y="5623380"/>
                </a:cubicBezTo>
                <a:cubicBezTo>
                  <a:pt x="6871182" y="5607498"/>
                  <a:pt x="6876069" y="5589174"/>
                  <a:pt x="6876069" y="5567184"/>
                </a:cubicBezTo>
                <a:cubicBezTo>
                  <a:pt x="6874847" y="5501214"/>
                  <a:pt x="6877291" y="5436468"/>
                  <a:pt x="6874847" y="5371720"/>
                </a:cubicBezTo>
                <a:cubicBezTo>
                  <a:pt x="6873626" y="5342401"/>
                  <a:pt x="6879734" y="5331406"/>
                  <a:pt x="6912719" y="5332627"/>
                </a:cubicBezTo>
                <a:cubicBezTo>
                  <a:pt x="6979908" y="5335071"/>
                  <a:pt x="7045878" y="5332627"/>
                  <a:pt x="7113069" y="5333849"/>
                </a:cubicBezTo>
                <a:cubicBezTo>
                  <a:pt x="7143610" y="5333849"/>
                  <a:pt x="7166822" y="5321632"/>
                  <a:pt x="7179039" y="5295978"/>
                </a:cubicBezTo>
                <a:cubicBezTo>
                  <a:pt x="7191254" y="5269101"/>
                  <a:pt x="7159492" y="5264216"/>
                  <a:pt x="7147275" y="5250776"/>
                </a:cubicBezTo>
                <a:cubicBezTo>
                  <a:pt x="7109404" y="5212905"/>
                  <a:pt x="7104517" y="5178699"/>
                  <a:pt x="7136280" y="5133498"/>
                </a:cubicBezTo>
                <a:cubicBezTo>
                  <a:pt x="7175372" y="5077303"/>
                  <a:pt x="7231569" y="5072416"/>
                  <a:pt x="7292651" y="5078525"/>
                </a:cubicBezTo>
                <a:cubicBezTo>
                  <a:pt x="7337853" y="5083410"/>
                  <a:pt x="7389162" y="5124946"/>
                  <a:pt x="7400157" y="5167705"/>
                </a:cubicBezTo>
                <a:cubicBezTo>
                  <a:pt x="7412373" y="5211683"/>
                  <a:pt x="7387940" y="5242226"/>
                  <a:pt x="7354955" y="5264216"/>
                </a:cubicBezTo>
                <a:cubicBezTo>
                  <a:pt x="7324413" y="5284983"/>
                  <a:pt x="7336631" y="5300865"/>
                  <a:pt x="7357398" y="5319191"/>
                </a:cubicBezTo>
                <a:cubicBezTo>
                  <a:pt x="7372058" y="5332627"/>
                  <a:pt x="7390383" y="5335071"/>
                  <a:pt x="7409930" y="5335071"/>
                </a:cubicBezTo>
                <a:cubicBezTo>
                  <a:pt x="7478342" y="5333849"/>
                  <a:pt x="7546754" y="5335071"/>
                  <a:pt x="7615166" y="5333849"/>
                </a:cubicBezTo>
                <a:cubicBezTo>
                  <a:pt x="7638378" y="5333849"/>
                  <a:pt x="7644486" y="5339958"/>
                  <a:pt x="7644486" y="5363168"/>
                </a:cubicBezTo>
                <a:cubicBezTo>
                  <a:pt x="7643265" y="5436468"/>
                  <a:pt x="7644486" y="5508546"/>
                  <a:pt x="7644486" y="5581843"/>
                </a:cubicBezTo>
                <a:cubicBezTo>
                  <a:pt x="7644486" y="5622159"/>
                  <a:pt x="7622498" y="5646592"/>
                  <a:pt x="7588291" y="5661252"/>
                </a:cubicBezTo>
                <a:cubicBezTo>
                  <a:pt x="7552863" y="5677133"/>
                  <a:pt x="7545534" y="5642927"/>
                  <a:pt x="7529651" y="5627045"/>
                </a:cubicBezTo>
                <a:cubicBezTo>
                  <a:pt x="7493002" y="5589174"/>
                  <a:pt x="7468569" y="5586731"/>
                  <a:pt x="7428255" y="5619716"/>
                </a:cubicBezTo>
                <a:cubicBezTo>
                  <a:pt x="7384275" y="5656366"/>
                  <a:pt x="7381832" y="5704009"/>
                  <a:pt x="7390383" y="5754097"/>
                </a:cubicBezTo>
                <a:cubicBezTo>
                  <a:pt x="7397713" y="5798076"/>
                  <a:pt x="7428255" y="5823731"/>
                  <a:pt x="7466127" y="5837169"/>
                </a:cubicBezTo>
                <a:cubicBezTo>
                  <a:pt x="7500332" y="5849386"/>
                  <a:pt x="7521101" y="5820066"/>
                  <a:pt x="7538204" y="5795633"/>
                </a:cubicBezTo>
                <a:cubicBezTo>
                  <a:pt x="7563858" y="5760204"/>
                  <a:pt x="7589513" y="5766314"/>
                  <a:pt x="7617611" y="5791968"/>
                </a:cubicBezTo>
                <a:cubicBezTo>
                  <a:pt x="7635935" y="5809071"/>
                  <a:pt x="7645708" y="5829839"/>
                  <a:pt x="7644486" y="5855493"/>
                </a:cubicBezTo>
                <a:cubicBezTo>
                  <a:pt x="7643265" y="5890921"/>
                  <a:pt x="7644486" y="5925128"/>
                  <a:pt x="7644486" y="5960555"/>
                </a:cubicBezTo>
                <a:cubicBezTo>
                  <a:pt x="7643265" y="5998427"/>
                  <a:pt x="7643265" y="6036299"/>
                  <a:pt x="7645708" y="6072947"/>
                </a:cubicBezTo>
                <a:lnTo>
                  <a:pt x="7643676" y="6091527"/>
                </a:lnTo>
                <a:lnTo>
                  <a:pt x="7645318" y="6082343"/>
                </a:lnTo>
                <a:cubicBezTo>
                  <a:pt x="7650662" y="6075776"/>
                  <a:pt x="7660435" y="6073028"/>
                  <a:pt x="7677538" y="6073639"/>
                </a:cubicBezTo>
                <a:cubicBezTo>
                  <a:pt x="7747172" y="6077304"/>
                  <a:pt x="7816806" y="6074861"/>
                  <a:pt x="7886441" y="6074861"/>
                </a:cubicBezTo>
                <a:cubicBezTo>
                  <a:pt x="7915760" y="6074861"/>
                  <a:pt x="7938970" y="6085854"/>
                  <a:pt x="7956073" y="6107844"/>
                </a:cubicBezTo>
                <a:cubicBezTo>
                  <a:pt x="7975620" y="6132276"/>
                  <a:pt x="7979285" y="6154268"/>
                  <a:pt x="7949965" y="6176258"/>
                </a:cubicBezTo>
                <a:cubicBezTo>
                  <a:pt x="7924311" y="6195803"/>
                  <a:pt x="7890105" y="6216571"/>
                  <a:pt x="7905986" y="6256885"/>
                </a:cubicBezTo>
                <a:cubicBezTo>
                  <a:pt x="7923090" y="6298422"/>
                  <a:pt x="7953630" y="6327742"/>
                  <a:pt x="8002497" y="6331407"/>
                </a:cubicBezTo>
                <a:cubicBezTo>
                  <a:pt x="8041589" y="6335072"/>
                  <a:pt x="8078239" y="6332629"/>
                  <a:pt x="8110001" y="6304530"/>
                </a:cubicBezTo>
                <a:cubicBezTo>
                  <a:pt x="8160089" y="6258108"/>
                  <a:pt x="8160089" y="6228788"/>
                  <a:pt x="8110001" y="6183586"/>
                </a:cubicBezTo>
                <a:cubicBezTo>
                  <a:pt x="8095342" y="6171371"/>
                  <a:pt x="8070909" y="6161598"/>
                  <a:pt x="8079461" y="6135943"/>
                </a:cubicBezTo>
                <a:cubicBezTo>
                  <a:pt x="8089234" y="6106623"/>
                  <a:pt x="8108779" y="6078526"/>
                  <a:pt x="8141764" y="6077304"/>
                </a:cubicBezTo>
                <a:cubicBezTo>
                  <a:pt x="8226058" y="6073639"/>
                  <a:pt x="8310352" y="6074861"/>
                  <a:pt x="8393425" y="6074861"/>
                </a:cubicBezTo>
                <a:cubicBezTo>
                  <a:pt x="8399838" y="6074861"/>
                  <a:pt x="8404037" y="6076082"/>
                  <a:pt x="8406729" y="6078106"/>
                </a:cubicBezTo>
                <a:lnTo>
                  <a:pt x="8410249" y="6084768"/>
                </a:lnTo>
                <a:lnTo>
                  <a:pt x="8414744" y="6080797"/>
                </a:lnTo>
                <a:cubicBezTo>
                  <a:pt x="8420699" y="6078506"/>
                  <a:pt x="8428640" y="6079422"/>
                  <a:pt x="8436581" y="6079422"/>
                </a:cubicBezTo>
                <a:cubicBezTo>
                  <a:pt x="8504993" y="6079422"/>
                  <a:pt x="8573405" y="6079422"/>
                  <a:pt x="8641819" y="6079422"/>
                </a:cubicBezTo>
                <a:cubicBezTo>
                  <a:pt x="8660144" y="6079422"/>
                  <a:pt x="8677247" y="6078202"/>
                  <a:pt x="8690684" y="6065984"/>
                </a:cubicBezTo>
                <a:cubicBezTo>
                  <a:pt x="8713896" y="6046439"/>
                  <a:pt x="8726112" y="6030557"/>
                  <a:pt x="8693127" y="6003680"/>
                </a:cubicBezTo>
                <a:cubicBezTo>
                  <a:pt x="8633267" y="5957258"/>
                  <a:pt x="8633267" y="5909613"/>
                  <a:pt x="8688242" y="5855861"/>
                </a:cubicBezTo>
                <a:cubicBezTo>
                  <a:pt x="8746881" y="5798443"/>
                  <a:pt x="8856828" y="5805773"/>
                  <a:pt x="8909360" y="5870521"/>
                </a:cubicBezTo>
                <a:cubicBezTo>
                  <a:pt x="8949675" y="5919386"/>
                  <a:pt x="8946010" y="5954815"/>
                  <a:pt x="8900808" y="5998795"/>
                </a:cubicBezTo>
                <a:cubicBezTo>
                  <a:pt x="8888593" y="6011010"/>
                  <a:pt x="8861716" y="6017119"/>
                  <a:pt x="8873933" y="6041552"/>
                </a:cubicBezTo>
                <a:cubicBezTo>
                  <a:pt x="8884928" y="6063542"/>
                  <a:pt x="8904473" y="6078202"/>
                  <a:pt x="8931350" y="6078202"/>
                </a:cubicBezTo>
                <a:cubicBezTo>
                  <a:pt x="8999762" y="6078202"/>
                  <a:pt x="9068174" y="6080644"/>
                  <a:pt x="9136587" y="6076979"/>
                </a:cubicBezTo>
                <a:cubicBezTo>
                  <a:pt x="9146055" y="6076369"/>
                  <a:pt x="9153537" y="6076751"/>
                  <a:pt x="9159416" y="6078201"/>
                </a:cubicBezTo>
                <a:lnTo>
                  <a:pt x="9160395" y="6078767"/>
                </a:lnTo>
                <a:lnTo>
                  <a:pt x="9159383" y="6065178"/>
                </a:lnTo>
                <a:cubicBezTo>
                  <a:pt x="9161828" y="5995543"/>
                  <a:pt x="9159383" y="5925909"/>
                  <a:pt x="9160606" y="5856275"/>
                </a:cubicBezTo>
                <a:cubicBezTo>
                  <a:pt x="9160606" y="5828177"/>
                  <a:pt x="9147168" y="5809852"/>
                  <a:pt x="9125178" y="5798859"/>
                </a:cubicBezTo>
                <a:cubicBezTo>
                  <a:pt x="9099523" y="5785420"/>
                  <a:pt x="9094636" y="5813517"/>
                  <a:pt x="9083641" y="5825735"/>
                </a:cubicBezTo>
                <a:cubicBezTo>
                  <a:pt x="9042106" y="5869714"/>
                  <a:pt x="9003012" y="5873379"/>
                  <a:pt x="8954147" y="5835507"/>
                </a:cubicBezTo>
                <a:cubicBezTo>
                  <a:pt x="8928492" y="5817184"/>
                  <a:pt x="8916275" y="5790307"/>
                  <a:pt x="8901615" y="5764652"/>
                </a:cubicBezTo>
                <a:cubicBezTo>
                  <a:pt x="8901615" y="5732890"/>
                  <a:pt x="8901615" y="5701127"/>
                  <a:pt x="8902838" y="5668142"/>
                </a:cubicBezTo>
                <a:cubicBezTo>
                  <a:pt x="8963920" y="5559415"/>
                  <a:pt x="9012786" y="5550862"/>
                  <a:pt x="9099523" y="5630271"/>
                </a:cubicBezTo>
                <a:cubicBezTo>
                  <a:pt x="9111739" y="5641266"/>
                  <a:pt x="9120291" y="5642486"/>
                  <a:pt x="9132508" y="5633936"/>
                </a:cubicBezTo>
                <a:cubicBezTo>
                  <a:pt x="9153276" y="5618054"/>
                  <a:pt x="9161828" y="5599729"/>
                  <a:pt x="9161828" y="5572855"/>
                </a:cubicBezTo>
                <a:cubicBezTo>
                  <a:pt x="9160606" y="5509327"/>
                  <a:pt x="9165493" y="5445801"/>
                  <a:pt x="9160606" y="5382276"/>
                </a:cubicBezTo>
                <a:cubicBezTo>
                  <a:pt x="9156941" y="5337075"/>
                  <a:pt x="9174043" y="5329745"/>
                  <a:pt x="9213137" y="5332188"/>
                </a:cubicBezTo>
                <a:cubicBezTo>
                  <a:pt x="9275440" y="5335853"/>
                  <a:pt x="9336524" y="5332188"/>
                  <a:pt x="9398827" y="5333410"/>
                </a:cubicBezTo>
                <a:cubicBezTo>
                  <a:pt x="9430591" y="5333410"/>
                  <a:pt x="9456246" y="5322415"/>
                  <a:pt x="9467240" y="5293094"/>
                </a:cubicBezTo>
                <a:cubicBezTo>
                  <a:pt x="9477013" y="5266220"/>
                  <a:pt x="9447693" y="5262554"/>
                  <a:pt x="9434256" y="5249118"/>
                </a:cubicBezTo>
                <a:cubicBezTo>
                  <a:pt x="9398827" y="5213689"/>
                  <a:pt x="9392719" y="5180704"/>
                  <a:pt x="9419596" y="5139169"/>
                </a:cubicBezTo>
                <a:cubicBezTo>
                  <a:pt x="9467240" y="5064646"/>
                  <a:pt x="9584518" y="5048767"/>
                  <a:pt x="9648044" y="5109848"/>
                </a:cubicBezTo>
                <a:cubicBezTo>
                  <a:pt x="9705461" y="5164823"/>
                  <a:pt x="9706684" y="5208802"/>
                  <a:pt x="9643157" y="5260110"/>
                </a:cubicBezTo>
                <a:cubicBezTo>
                  <a:pt x="9612615" y="5284544"/>
                  <a:pt x="9622389" y="5300426"/>
                  <a:pt x="9644379" y="5319971"/>
                </a:cubicBezTo>
                <a:cubicBezTo>
                  <a:pt x="9660261" y="5333410"/>
                  <a:pt x="9678584" y="5334631"/>
                  <a:pt x="9698131" y="5334631"/>
                </a:cubicBezTo>
                <a:cubicBezTo>
                  <a:pt x="9766544" y="5334631"/>
                  <a:pt x="9834956" y="5335853"/>
                  <a:pt x="9903370" y="5334631"/>
                </a:cubicBezTo>
                <a:cubicBezTo>
                  <a:pt x="9917113" y="5334631"/>
                  <a:pt x="9926046" y="5336007"/>
                  <a:pt x="9929654" y="5346485"/>
                </a:cubicBezTo>
                <a:lnTo>
                  <a:pt x="9930724" y="5354628"/>
                </a:lnTo>
                <a:lnTo>
                  <a:pt x="9932264" y="5354628"/>
                </a:lnTo>
                <a:lnTo>
                  <a:pt x="9932800" y="5349644"/>
                </a:lnTo>
                <a:cubicBezTo>
                  <a:pt x="9935434" y="5343481"/>
                  <a:pt x="9940130" y="5339572"/>
                  <a:pt x="9947918" y="5337597"/>
                </a:cubicBezTo>
                <a:lnTo>
                  <a:pt x="9951318" y="5337347"/>
                </a:lnTo>
                <a:lnTo>
                  <a:pt x="9952291" y="5335521"/>
                </a:lnTo>
                <a:lnTo>
                  <a:pt x="9934946" y="5330599"/>
                </a:lnTo>
                <a:cubicBezTo>
                  <a:pt x="9931128" y="5326323"/>
                  <a:pt x="9930211" y="5319604"/>
                  <a:pt x="9930821" y="5309831"/>
                </a:cubicBezTo>
                <a:cubicBezTo>
                  <a:pt x="9932044" y="5235310"/>
                  <a:pt x="9932044" y="5160790"/>
                  <a:pt x="9930821" y="5086269"/>
                </a:cubicBezTo>
                <a:cubicBezTo>
                  <a:pt x="9930821" y="5052061"/>
                  <a:pt x="9950369" y="5030071"/>
                  <a:pt x="9976023" y="5012969"/>
                </a:cubicBezTo>
                <a:cubicBezTo>
                  <a:pt x="9993126" y="5001974"/>
                  <a:pt x="10009008" y="5003196"/>
                  <a:pt x="10026111" y="5020300"/>
                </a:cubicBezTo>
                <a:cubicBezTo>
                  <a:pt x="10092080" y="5086269"/>
                  <a:pt x="10106740" y="5088711"/>
                  <a:pt x="10151942" y="5045954"/>
                </a:cubicBezTo>
                <a:cubicBezTo>
                  <a:pt x="10198364" y="5001974"/>
                  <a:pt x="10203251" y="4916459"/>
                  <a:pt x="10160492" y="4868816"/>
                </a:cubicBezTo>
                <a:cubicBezTo>
                  <a:pt x="10115292" y="4817505"/>
                  <a:pt x="10084750" y="4817505"/>
                  <a:pt x="10039550" y="4867593"/>
                </a:cubicBezTo>
                <a:cubicBezTo>
                  <a:pt x="10026111" y="4882253"/>
                  <a:pt x="10017560" y="4907907"/>
                  <a:pt x="9987018" y="4895690"/>
                </a:cubicBezTo>
                <a:cubicBezTo>
                  <a:pt x="9956476" y="4883475"/>
                  <a:pt x="9933266" y="4863928"/>
                  <a:pt x="9932044" y="4830943"/>
                </a:cubicBezTo>
                <a:cubicBezTo>
                  <a:pt x="9929601" y="4750316"/>
                  <a:pt x="9930821" y="4669686"/>
                  <a:pt x="9929601" y="4587835"/>
                </a:cubicBezTo>
                <a:cubicBezTo>
                  <a:pt x="9929601" y="4564624"/>
                  <a:pt x="9944261" y="4568288"/>
                  <a:pt x="9957699" y="4568288"/>
                </a:cubicBezTo>
                <a:cubicBezTo>
                  <a:pt x="10024890" y="4568288"/>
                  <a:pt x="10090860" y="4568288"/>
                  <a:pt x="10158050" y="4568288"/>
                </a:cubicBezTo>
                <a:cubicBezTo>
                  <a:pt x="10173932" y="4568288"/>
                  <a:pt x="10189812" y="4569509"/>
                  <a:pt x="10204472" y="4560959"/>
                </a:cubicBezTo>
                <a:cubicBezTo>
                  <a:pt x="10241122" y="4540189"/>
                  <a:pt x="10243566" y="4520644"/>
                  <a:pt x="10213024" y="4493768"/>
                </a:cubicBezTo>
                <a:cubicBezTo>
                  <a:pt x="10155607" y="4442457"/>
                  <a:pt x="10154385" y="4398478"/>
                  <a:pt x="10209359" y="4345948"/>
                </a:cubicBezTo>
                <a:cubicBezTo>
                  <a:pt x="10239900" y="4316628"/>
                  <a:pt x="10283268" y="4304412"/>
                  <a:pt x="10325263" y="4307925"/>
                </a:cubicBezTo>
                <a:cubicBezTo>
                  <a:pt x="10367257" y="4311436"/>
                  <a:pt x="10407876" y="4330677"/>
                  <a:pt x="10432920" y="4364272"/>
                </a:cubicBezTo>
                <a:cubicBezTo>
                  <a:pt x="10467127" y="4409475"/>
                  <a:pt x="10462240" y="4447344"/>
                  <a:pt x="10423148" y="4486437"/>
                </a:cubicBezTo>
                <a:cubicBezTo>
                  <a:pt x="10410932" y="4498655"/>
                  <a:pt x="10377948" y="4502319"/>
                  <a:pt x="10393828" y="4531639"/>
                </a:cubicBezTo>
                <a:cubicBezTo>
                  <a:pt x="10407266" y="4557294"/>
                  <a:pt x="10429257" y="4569509"/>
                  <a:pt x="10459798" y="4569509"/>
                </a:cubicBezTo>
                <a:cubicBezTo>
                  <a:pt x="10526989" y="4568288"/>
                  <a:pt x="10592957" y="4570731"/>
                  <a:pt x="10660149" y="4568288"/>
                </a:cubicBezTo>
                <a:cubicBezTo>
                  <a:pt x="10690691" y="4567067"/>
                  <a:pt x="10701684" y="4574397"/>
                  <a:pt x="10700463" y="4607381"/>
                </a:cubicBezTo>
                <a:cubicBezTo>
                  <a:pt x="10698020" y="4672129"/>
                  <a:pt x="10699241" y="4738097"/>
                  <a:pt x="10699241" y="4802845"/>
                </a:cubicBezTo>
                <a:cubicBezTo>
                  <a:pt x="10699241" y="4830943"/>
                  <a:pt x="10693133" y="4855378"/>
                  <a:pt x="10672366" y="4876145"/>
                </a:cubicBezTo>
                <a:cubicBezTo>
                  <a:pt x="10640602" y="4907907"/>
                  <a:pt x="10621056" y="4906687"/>
                  <a:pt x="10591736" y="4872480"/>
                </a:cubicBezTo>
                <a:cubicBezTo>
                  <a:pt x="10572189" y="4850489"/>
                  <a:pt x="10553864" y="4819948"/>
                  <a:pt x="10518437" y="4833387"/>
                </a:cubicBezTo>
                <a:cubicBezTo>
                  <a:pt x="10479345" y="4848047"/>
                  <a:pt x="10450025" y="4873702"/>
                  <a:pt x="10443915" y="4917681"/>
                </a:cubicBezTo>
                <a:cubicBezTo>
                  <a:pt x="10436587" y="4970212"/>
                  <a:pt x="10439030" y="5019078"/>
                  <a:pt x="10486675" y="5054507"/>
                </a:cubicBezTo>
                <a:cubicBezTo>
                  <a:pt x="10525767" y="5083825"/>
                  <a:pt x="10547757" y="5081381"/>
                  <a:pt x="10580742" y="5045954"/>
                </a:cubicBezTo>
                <a:cubicBezTo>
                  <a:pt x="10597844" y="5027629"/>
                  <a:pt x="10607617" y="4993424"/>
                  <a:pt x="10643046" y="5009304"/>
                </a:cubicBezTo>
                <a:cubicBezTo>
                  <a:pt x="10677251" y="5023964"/>
                  <a:pt x="10698020" y="5052061"/>
                  <a:pt x="10699241" y="5089935"/>
                </a:cubicBezTo>
                <a:cubicBezTo>
                  <a:pt x="10700463" y="5163234"/>
                  <a:pt x="10699241" y="5236532"/>
                  <a:pt x="10700463" y="5308610"/>
                </a:cubicBezTo>
                <a:lnTo>
                  <a:pt x="10695953" y="5325919"/>
                </a:lnTo>
                <a:lnTo>
                  <a:pt x="10695953" y="5342506"/>
                </a:lnTo>
                <a:lnTo>
                  <a:pt x="10697005" y="5340688"/>
                </a:lnTo>
                <a:cubicBezTo>
                  <a:pt x="10705709" y="5333510"/>
                  <a:pt x="10719758" y="5332289"/>
                  <a:pt x="10739305" y="5333510"/>
                </a:cubicBezTo>
                <a:cubicBezTo>
                  <a:pt x="10801608" y="5337175"/>
                  <a:pt x="10862692" y="5333510"/>
                  <a:pt x="10924995" y="5334732"/>
                </a:cubicBezTo>
                <a:cubicBezTo>
                  <a:pt x="10956759" y="5334732"/>
                  <a:pt x="10982414" y="5323737"/>
                  <a:pt x="10993408" y="5294417"/>
                </a:cubicBezTo>
                <a:cubicBezTo>
                  <a:pt x="11003181" y="5267541"/>
                  <a:pt x="10973861" y="5263877"/>
                  <a:pt x="10960424" y="5250439"/>
                </a:cubicBezTo>
                <a:cubicBezTo>
                  <a:pt x="10924995" y="5215009"/>
                  <a:pt x="10918887" y="5182026"/>
                  <a:pt x="10945764" y="5140490"/>
                </a:cubicBezTo>
                <a:cubicBezTo>
                  <a:pt x="10993408" y="5065968"/>
                  <a:pt x="11110686" y="5050088"/>
                  <a:pt x="11174212" y="5111172"/>
                </a:cubicBezTo>
                <a:cubicBezTo>
                  <a:pt x="11231629" y="5166144"/>
                  <a:pt x="11232852" y="5210124"/>
                  <a:pt x="11169325" y="5261432"/>
                </a:cubicBezTo>
                <a:cubicBezTo>
                  <a:pt x="11138783" y="5285866"/>
                  <a:pt x="11148557" y="5301748"/>
                  <a:pt x="11170547" y="5321293"/>
                </a:cubicBezTo>
                <a:cubicBezTo>
                  <a:pt x="11186429" y="5334732"/>
                  <a:pt x="11204752" y="5335954"/>
                  <a:pt x="11224299" y="5335954"/>
                </a:cubicBezTo>
                <a:cubicBezTo>
                  <a:pt x="11292712" y="5335954"/>
                  <a:pt x="11361124" y="5337175"/>
                  <a:pt x="11429538" y="5335954"/>
                </a:cubicBezTo>
                <a:cubicBezTo>
                  <a:pt x="11447862" y="5335954"/>
                  <a:pt x="11457635" y="5338397"/>
                  <a:pt x="11457635" y="5361608"/>
                </a:cubicBezTo>
                <a:cubicBezTo>
                  <a:pt x="11456413" y="5436129"/>
                  <a:pt x="11457635" y="5510649"/>
                  <a:pt x="11456413" y="5585169"/>
                </a:cubicBezTo>
                <a:cubicBezTo>
                  <a:pt x="11455192" y="5623042"/>
                  <a:pt x="11433202" y="5648697"/>
                  <a:pt x="11397773" y="5663355"/>
                </a:cubicBezTo>
                <a:cubicBezTo>
                  <a:pt x="11362346" y="5676794"/>
                  <a:pt x="11356238" y="5645031"/>
                  <a:pt x="11340356" y="5627928"/>
                </a:cubicBezTo>
                <a:cubicBezTo>
                  <a:pt x="11304929" y="5590057"/>
                  <a:pt x="11282939" y="5587614"/>
                  <a:pt x="11242624" y="5618154"/>
                </a:cubicBezTo>
                <a:cubicBezTo>
                  <a:pt x="11203532" y="5647475"/>
                  <a:pt x="11196202" y="5686566"/>
                  <a:pt x="11198645" y="5731767"/>
                </a:cubicBezTo>
                <a:cubicBezTo>
                  <a:pt x="11201089" y="5781856"/>
                  <a:pt x="11227964" y="5823392"/>
                  <a:pt x="11271944" y="5838051"/>
                </a:cubicBezTo>
                <a:cubicBezTo>
                  <a:pt x="11313481" y="5852711"/>
                  <a:pt x="11333026" y="5820947"/>
                  <a:pt x="11352573" y="5795294"/>
                </a:cubicBezTo>
                <a:cubicBezTo>
                  <a:pt x="11377006" y="5764752"/>
                  <a:pt x="11400218" y="5769639"/>
                  <a:pt x="11424650" y="5791629"/>
                </a:cubicBezTo>
                <a:cubicBezTo>
                  <a:pt x="11445418" y="5809954"/>
                  <a:pt x="11457635" y="5833164"/>
                  <a:pt x="11456413" y="5862484"/>
                </a:cubicBezTo>
                <a:cubicBezTo>
                  <a:pt x="11455192" y="5906464"/>
                  <a:pt x="11456413" y="5951665"/>
                  <a:pt x="11456413" y="5995645"/>
                </a:cubicBezTo>
                <a:cubicBezTo>
                  <a:pt x="11456413" y="6035959"/>
                  <a:pt x="11456413" y="6061155"/>
                  <a:pt x="11450808" y="6076903"/>
                </a:cubicBezTo>
                <a:lnTo>
                  <a:pt x="11443434" y="6089200"/>
                </a:lnTo>
                <a:lnTo>
                  <a:pt x="11447629" y="6089179"/>
                </a:lnTo>
                <a:lnTo>
                  <a:pt x="11460380" y="6094729"/>
                </a:lnTo>
                <a:lnTo>
                  <a:pt x="11461414" y="6089396"/>
                </a:lnTo>
                <a:cubicBezTo>
                  <a:pt x="11466607" y="6083288"/>
                  <a:pt x="11475769" y="6080844"/>
                  <a:pt x="11491039" y="6081456"/>
                </a:cubicBezTo>
                <a:cubicBezTo>
                  <a:pt x="11555788" y="6083898"/>
                  <a:pt x="11621755" y="6082676"/>
                  <a:pt x="11686503" y="6082676"/>
                </a:cubicBezTo>
                <a:cubicBezTo>
                  <a:pt x="11702385" y="6082676"/>
                  <a:pt x="11718267" y="6082676"/>
                  <a:pt x="11732927" y="6074124"/>
                </a:cubicBezTo>
                <a:cubicBezTo>
                  <a:pt x="11768354" y="6055799"/>
                  <a:pt x="11770797" y="6033811"/>
                  <a:pt x="11741477" y="6008156"/>
                </a:cubicBezTo>
                <a:cubicBezTo>
                  <a:pt x="11715824" y="5986166"/>
                  <a:pt x="11688947" y="5961732"/>
                  <a:pt x="11698720" y="5923862"/>
                </a:cubicBezTo>
                <a:cubicBezTo>
                  <a:pt x="11710937" y="5878660"/>
                  <a:pt x="11741477" y="5844455"/>
                  <a:pt x="11785457" y="5829795"/>
                </a:cubicBezTo>
                <a:cubicBezTo>
                  <a:pt x="11801644" y="5823992"/>
                  <a:pt x="11818289" y="5821014"/>
                  <a:pt x="11834763" y="5820594"/>
                </a:cubicBezTo>
                <a:cubicBezTo>
                  <a:pt x="11884183" y="5819334"/>
                  <a:pt x="11932056" y="5841095"/>
                  <a:pt x="11961375" y="5878660"/>
                </a:cubicBezTo>
                <a:cubicBezTo>
                  <a:pt x="11998025" y="5925083"/>
                  <a:pt x="11993137" y="5961732"/>
                  <a:pt x="11949158" y="6003269"/>
                </a:cubicBezTo>
                <a:cubicBezTo>
                  <a:pt x="11936942" y="6014264"/>
                  <a:pt x="11910065" y="6019151"/>
                  <a:pt x="11922283" y="6046026"/>
                </a:cubicBezTo>
                <a:cubicBezTo>
                  <a:pt x="11934500" y="6070461"/>
                  <a:pt x="11956488" y="6082676"/>
                  <a:pt x="11983365" y="6082676"/>
                </a:cubicBezTo>
                <a:cubicBezTo>
                  <a:pt x="12050556" y="6082676"/>
                  <a:pt x="12116524" y="6085121"/>
                  <a:pt x="12183716" y="6081456"/>
                </a:cubicBezTo>
                <a:lnTo>
                  <a:pt x="12191999" y="6083007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951D8330-E771-4350-AECC-9F5BCE08B469}"/>
              </a:ext>
            </a:extLst>
          </p:cNvPr>
          <p:cNvGrpSpPr/>
          <p:nvPr userDrawn="1"/>
        </p:nvGrpSpPr>
        <p:grpSpPr>
          <a:xfrm>
            <a:off x="4079368" y="2057112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9BC9537-D370-4B73-BE04-2487029288D3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89FD703-8A1A-4123-93DA-DCB9796279E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513713B-7120-4DB6-9B20-6EAD0FF0844F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4728E52-C81E-4E0F-AE94-8B5DD8D16BB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67B8875-7B2F-4099-BF43-6AEEFA066AC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8DFC375-279E-4884-956E-2358B7CF378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1D1132-8E41-42FD-9265-9196BB6CA1F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CF613B5-35BF-44C8-BEF5-D0FA2E5CFB0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FAF57B49-8A83-4949-8F5C-EF028AC6B5A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47170" y="2218668"/>
            <a:ext cx="3678250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DCE1E69-8985-4606-9313-59F3633EE6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6F5FFA75-247A-4C8C-99A7-8FA7026719C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403035" y="0"/>
            <a:ext cx="7788965" cy="6858000"/>
          </a:xfrm>
          <a:custGeom>
            <a:avLst/>
            <a:gdLst>
              <a:gd name="connsiteX0" fmla="*/ 3894482 w 7788965"/>
              <a:gd name="connsiteY0" fmla="*/ 2146852 h 6858000"/>
              <a:gd name="connsiteX1" fmla="*/ 7788964 w 7788965"/>
              <a:gd name="connsiteY1" fmla="*/ 6858000 h 6858000"/>
              <a:gd name="connsiteX2" fmla="*/ 0 w 7788965"/>
              <a:gd name="connsiteY2" fmla="*/ 6858000 h 6858000"/>
              <a:gd name="connsiteX3" fmla="*/ 0 w 7788965"/>
              <a:gd name="connsiteY3" fmla="*/ 6857999 h 6858000"/>
              <a:gd name="connsiteX4" fmla="*/ 5734705 w 7788965"/>
              <a:gd name="connsiteY4" fmla="*/ 0 h 6858000"/>
              <a:gd name="connsiteX5" fmla="*/ 7788965 w 7788965"/>
              <a:gd name="connsiteY5" fmla="*/ 0 h 6858000"/>
              <a:gd name="connsiteX6" fmla="*/ 7788965 w 7788965"/>
              <a:gd name="connsiteY6" fmla="*/ 6641351 h 6858000"/>
              <a:gd name="connsiteX7" fmla="*/ 4000566 w 7788965"/>
              <a:gd name="connsiteY7" fmla="*/ 2078313 h 6858000"/>
              <a:gd name="connsiteX8" fmla="*/ 2214158 w 7788965"/>
              <a:gd name="connsiteY8" fmla="*/ 0 h 6858000"/>
              <a:gd name="connsiteX9" fmla="*/ 5574803 w 7788965"/>
              <a:gd name="connsiteY9" fmla="*/ 0 h 6858000"/>
              <a:gd name="connsiteX10" fmla="*/ 3894480 w 7788965"/>
              <a:gd name="connsiteY10" fmla="*/ 2032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88965" h="6858000">
                <a:moveTo>
                  <a:pt x="3894482" y="2146852"/>
                </a:moveTo>
                <a:lnTo>
                  <a:pt x="7788964" y="6858000"/>
                </a:lnTo>
                <a:lnTo>
                  <a:pt x="0" y="6858000"/>
                </a:lnTo>
                <a:lnTo>
                  <a:pt x="0" y="6857999"/>
                </a:lnTo>
                <a:close/>
                <a:moveTo>
                  <a:pt x="5734705" y="0"/>
                </a:moveTo>
                <a:lnTo>
                  <a:pt x="7788965" y="0"/>
                </a:lnTo>
                <a:lnTo>
                  <a:pt x="7788965" y="6641351"/>
                </a:lnTo>
                <a:lnTo>
                  <a:pt x="4000566" y="2078313"/>
                </a:lnTo>
                <a:close/>
                <a:moveTo>
                  <a:pt x="2214158" y="0"/>
                </a:moveTo>
                <a:lnTo>
                  <a:pt x="5574803" y="0"/>
                </a:lnTo>
                <a:lnTo>
                  <a:pt x="3894480" y="20326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google.com/about/datacenters/inside/locations/berkeley-county/community-outreach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panmore.com/google-hrm-recruitment-selection-retention#:~:text=Google's%20Recruitment%20Practices&amp;text=Google's%20human%20resource%20management%20uses,recruitment%20sources%20for%20HR%20needs" TargetMode="External"/><Relationship Id="rId3" Type="http://schemas.openxmlformats.org/officeDocument/2006/relationships/hyperlink" Target="https://www.businessinsider.com/kyle-westaway-how-to-manage-your-career-2012-11" TargetMode="External"/><Relationship Id="rId7" Type="http://schemas.openxmlformats.org/officeDocument/2006/relationships/hyperlink" Target="https://www.ukessays.com/essays/commerce/hr-strategies-that-google-has-implemented-commerce-essay.php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youtube.com/watch?v=Z-pT0XDYvDM" TargetMode="External"/><Relationship Id="rId5" Type="http://schemas.openxmlformats.org/officeDocument/2006/relationships/hyperlink" Target="https://www.tinypulse.com/blog/10-great-examples-of-googles-company-culture" TargetMode="External"/><Relationship Id="rId10" Type="http://schemas.openxmlformats.org/officeDocument/2006/relationships/hyperlink" Target="https://www.studysmarter.us/explanations/business-studies/business-case-studies/google-organisational-culture/" TargetMode="External"/><Relationship Id="rId4" Type="http://schemas.openxmlformats.org/officeDocument/2006/relationships/hyperlink" Target="https://www.cnbc.com/2021/12/16/google-20-percent-rule-shows-exactly-how-much-time-you-should-spend-learning-new-skills.html" TargetMode="External"/><Relationship Id="rId9" Type="http://schemas.openxmlformats.org/officeDocument/2006/relationships/hyperlink" Target="https://officevibe.com/blog/7-secrets-of-googles-epic-organizational-cultur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1A0572-33BA-44F6-B86F-41274437444E}"/>
              </a:ext>
            </a:extLst>
          </p:cNvPr>
          <p:cNvSpPr txBox="1"/>
          <p:nvPr/>
        </p:nvSpPr>
        <p:spPr>
          <a:xfrm>
            <a:off x="3540578" y="4331349"/>
            <a:ext cx="884257" cy="817806"/>
          </a:xfrm>
          <a:custGeom>
            <a:avLst/>
            <a:gdLst/>
            <a:ahLst/>
            <a:cxnLst/>
            <a:rect l="l" t="t" r="r" b="b"/>
            <a:pathLst>
              <a:path w="103794" h="95994">
                <a:moveTo>
                  <a:pt x="94994" y="0"/>
                </a:moveTo>
                <a:lnTo>
                  <a:pt x="103794" y="13999"/>
                </a:lnTo>
                <a:cubicBezTo>
                  <a:pt x="96461" y="17066"/>
                  <a:pt x="91061" y="21632"/>
                  <a:pt x="87595" y="27698"/>
                </a:cubicBezTo>
                <a:cubicBezTo>
                  <a:pt x="84128" y="33765"/>
                  <a:pt x="82195" y="42597"/>
                  <a:pt x="81795" y="54197"/>
                </a:cubicBezTo>
                <a:lnTo>
                  <a:pt x="100594" y="54197"/>
                </a:lnTo>
                <a:lnTo>
                  <a:pt x="100594" y="95994"/>
                </a:lnTo>
                <a:lnTo>
                  <a:pt x="61996" y="95994"/>
                </a:lnTo>
                <a:lnTo>
                  <a:pt x="61996" y="62996"/>
                </a:lnTo>
                <a:cubicBezTo>
                  <a:pt x="61996" y="45131"/>
                  <a:pt x="64129" y="32198"/>
                  <a:pt x="68396" y="24198"/>
                </a:cubicBezTo>
                <a:cubicBezTo>
                  <a:pt x="73995" y="13532"/>
                  <a:pt x="82862" y="5466"/>
                  <a:pt x="94994" y="0"/>
                </a:cubicBezTo>
                <a:close/>
                <a:moveTo>
                  <a:pt x="32998" y="0"/>
                </a:moveTo>
                <a:lnTo>
                  <a:pt x="41797" y="13999"/>
                </a:lnTo>
                <a:cubicBezTo>
                  <a:pt x="34465" y="17066"/>
                  <a:pt x="29065" y="21632"/>
                  <a:pt x="25598" y="27698"/>
                </a:cubicBezTo>
                <a:cubicBezTo>
                  <a:pt x="22132" y="33765"/>
                  <a:pt x="20199" y="42597"/>
                  <a:pt x="19799" y="54197"/>
                </a:cubicBezTo>
                <a:lnTo>
                  <a:pt x="38598" y="54197"/>
                </a:lnTo>
                <a:lnTo>
                  <a:pt x="38598" y="95994"/>
                </a:lnTo>
                <a:lnTo>
                  <a:pt x="0" y="95994"/>
                </a:lnTo>
                <a:lnTo>
                  <a:pt x="0" y="62996"/>
                </a:lnTo>
                <a:cubicBezTo>
                  <a:pt x="0" y="45131"/>
                  <a:pt x="2133" y="32198"/>
                  <a:pt x="6400" y="24198"/>
                </a:cubicBezTo>
                <a:cubicBezTo>
                  <a:pt x="11999" y="13532"/>
                  <a:pt x="20865" y="5466"/>
                  <a:pt x="32998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3200" dirty="0">
              <a:solidFill>
                <a:schemeClr val="accent6"/>
              </a:solidFill>
            </a:endParaRPr>
          </a:p>
        </p:txBody>
      </p:sp>
      <p:sp>
        <p:nvSpPr>
          <p:cNvPr id="22" name="직사각형 1">
            <a:extLst>
              <a:ext uri="{FF2B5EF4-FFF2-40B4-BE49-F238E27FC236}">
                <a16:creationId xmlns:a16="http://schemas.microsoft.com/office/drawing/2014/main" id="{468029FB-B27C-4003-92BA-D5C8E7C2883E}"/>
              </a:ext>
            </a:extLst>
          </p:cNvPr>
          <p:cNvSpPr/>
          <p:nvPr/>
        </p:nvSpPr>
        <p:spPr>
          <a:xfrm>
            <a:off x="4506519" y="5306151"/>
            <a:ext cx="63846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To organize the world's information and make it universally accessible and useful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600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DB393C-64F2-4589-848C-CDB364787C11}"/>
              </a:ext>
            </a:extLst>
          </p:cNvPr>
          <p:cNvSpPr txBox="1"/>
          <p:nvPr/>
        </p:nvSpPr>
        <p:spPr>
          <a:xfrm>
            <a:off x="2819400" y="3212271"/>
            <a:ext cx="6553200" cy="49244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</a:rPr>
              <a:t>ORG</a:t>
            </a:r>
            <a:r>
              <a:rPr lang="en-US" altLang="ko-KR" sz="3200" b="1" dirty="0">
                <a:solidFill>
                  <a:srgbClr val="FF0000"/>
                </a:solidFill>
              </a:rPr>
              <a:t>A</a:t>
            </a:r>
            <a:r>
              <a:rPr lang="en-US" altLang="ko-KR" sz="3200" b="1" dirty="0">
                <a:solidFill>
                  <a:schemeClr val="accent3"/>
                </a:solidFill>
              </a:rPr>
              <a:t>NIZ</a:t>
            </a:r>
            <a:r>
              <a:rPr lang="en-US" altLang="ko-KR" sz="3200" b="1" dirty="0">
                <a:solidFill>
                  <a:srgbClr val="FFC000"/>
                </a:solidFill>
              </a:rPr>
              <a:t>A</a:t>
            </a:r>
            <a:r>
              <a:rPr lang="en-US" altLang="ko-KR" sz="3200" b="1" dirty="0">
                <a:solidFill>
                  <a:schemeClr val="accent3"/>
                </a:solidFill>
              </a:rPr>
              <a:t>TION</a:t>
            </a:r>
            <a:r>
              <a:rPr lang="en-US" altLang="ko-KR" sz="3200" b="1" dirty="0">
                <a:solidFill>
                  <a:srgbClr val="00B050"/>
                </a:solidFill>
              </a:rPr>
              <a:t>A</a:t>
            </a:r>
            <a:r>
              <a:rPr lang="en-US" altLang="ko-KR" sz="3200" b="1" dirty="0">
                <a:solidFill>
                  <a:schemeClr val="accent3"/>
                </a:solidFill>
              </a:rPr>
              <a:t>L  STR</a:t>
            </a:r>
            <a:r>
              <a:rPr lang="en-US" altLang="ko-KR" sz="3200" b="1" dirty="0">
                <a:solidFill>
                  <a:srgbClr val="FF0000"/>
                </a:solidFill>
              </a:rPr>
              <a:t>U</a:t>
            </a:r>
            <a:r>
              <a:rPr lang="en-US" altLang="ko-KR" sz="3200" b="1" dirty="0">
                <a:solidFill>
                  <a:schemeClr val="accent3"/>
                </a:solidFill>
              </a:rPr>
              <a:t>CT</a:t>
            </a:r>
            <a:r>
              <a:rPr lang="en-US" altLang="ko-KR" sz="3200" b="1" dirty="0">
                <a:solidFill>
                  <a:srgbClr val="FFC000"/>
                </a:solidFill>
              </a:rPr>
              <a:t>U</a:t>
            </a:r>
            <a:r>
              <a:rPr lang="en-US" altLang="ko-KR" sz="3200" b="1" dirty="0">
                <a:solidFill>
                  <a:schemeClr val="accent3"/>
                </a:solidFill>
              </a:rPr>
              <a:t>R</a:t>
            </a:r>
            <a:r>
              <a:rPr lang="en-US" altLang="ko-KR" sz="3200" b="1" dirty="0">
                <a:solidFill>
                  <a:srgbClr val="00B050"/>
                </a:solidFill>
              </a:rPr>
              <a:t>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4F3B38-FDB5-1669-A4F4-890CBBF48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720852"/>
            <a:ext cx="6885213" cy="232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sz="3600" b="0" i="0" dirty="0">
                <a:solidFill>
                  <a:srgbClr val="000000"/>
                </a:solidFill>
                <a:effectLst/>
                <a:latin typeface="Franklin Gothic Medium" panose="020B0603020102020204" pitchFamily="34" charset="0"/>
              </a:rPr>
              <a:t>6. Practicing transparency and open-door environment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0C7326-D30C-41BB-A854-1B1BCD9A1CEF}"/>
              </a:ext>
            </a:extLst>
          </p:cNvPr>
          <p:cNvSpPr/>
          <p:nvPr/>
        </p:nvSpPr>
        <p:spPr>
          <a:xfrm>
            <a:off x="203248" y="6025713"/>
            <a:ext cx="6061365" cy="293793"/>
          </a:xfrm>
          <a:custGeom>
            <a:avLst/>
            <a:gdLst>
              <a:gd name="connsiteX0" fmla="*/ 9211437 w 9211437"/>
              <a:gd name="connsiteY0" fmla="*/ 182213 h 364426"/>
              <a:gd name="connsiteX1" fmla="*/ 4605719 w 9211437"/>
              <a:gd name="connsiteY1" fmla="*/ 364426 h 364426"/>
              <a:gd name="connsiteX2" fmla="*/ 0 w 9211437"/>
              <a:gd name="connsiteY2" fmla="*/ 182213 h 364426"/>
              <a:gd name="connsiteX3" fmla="*/ 4605719 w 9211437"/>
              <a:gd name="connsiteY3" fmla="*/ 0 h 364426"/>
              <a:gd name="connsiteX4" fmla="*/ 9211437 w 9211437"/>
              <a:gd name="connsiteY4" fmla="*/ 182213 h 36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1437" h="364426">
                <a:moveTo>
                  <a:pt x="9211437" y="182213"/>
                </a:moveTo>
                <a:cubicBezTo>
                  <a:pt x="9211437" y="282847"/>
                  <a:pt x="7149387" y="364426"/>
                  <a:pt x="4605719" y="364426"/>
                </a:cubicBezTo>
                <a:cubicBezTo>
                  <a:pt x="2062051" y="364426"/>
                  <a:pt x="0" y="282847"/>
                  <a:pt x="0" y="182213"/>
                </a:cubicBezTo>
                <a:cubicBezTo>
                  <a:pt x="0" y="81579"/>
                  <a:pt x="2062051" y="0"/>
                  <a:pt x="4605719" y="0"/>
                </a:cubicBezTo>
                <a:cubicBezTo>
                  <a:pt x="7149387" y="0"/>
                  <a:pt x="9211437" y="81579"/>
                  <a:pt x="9211437" y="18221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78A426B-9F21-4586-AE3C-DCE9875B0D70}"/>
              </a:ext>
            </a:extLst>
          </p:cNvPr>
          <p:cNvGrpSpPr/>
          <p:nvPr/>
        </p:nvGrpSpPr>
        <p:grpSpPr>
          <a:xfrm>
            <a:off x="759657" y="2129418"/>
            <a:ext cx="4525309" cy="4049841"/>
            <a:chOff x="1205912" y="2179592"/>
            <a:chExt cx="4525309" cy="404984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7C330AD-2089-4627-84AF-179A99D0B94D}"/>
                </a:ext>
              </a:extLst>
            </p:cNvPr>
            <p:cNvSpPr/>
            <p:nvPr/>
          </p:nvSpPr>
          <p:spPr>
            <a:xfrm>
              <a:off x="1205912" y="2179592"/>
              <a:ext cx="4512433" cy="4045419"/>
            </a:xfrm>
            <a:custGeom>
              <a:avLst/>
              <a:gdLst>
                <a:gd name="connsiteX0" fmla="*/ 5587607 w 5597304"/>
                <a:gd name="connsiteY0" fmla="*/ 4328838 h 5018012"/>
                <a:gd name="connsiteX1" fmla="*/ 5528742 w 5597304"/>
                <a:gd name="connsiteY1" fmla="*/ 4269116 h 5018012"/>
                <a:gd name="connsiteX2" fmla="*/ 1619491 w 5597304"/>
                <a:gd name="connsiteY2" fmla="*/ 4271212 h 5018012"/>
                <a:gd name="connsiteX3" fmla="*/ 1520241 w 5597304"/>
                <a:gd name="connsiteY3" fmla="*/ 4191487 h 5018012"/>
                <a:gd name="connsiteX4" fmla="*/ 1499000 w 5597304"/>
                <a:gd name="connsiteY4" fmla="*/ 4050898 h 5018012"/>
                <a:gd name="connsiteX5" fmla="*/ 859777 w 5597304"/>
                <a:gd name="connsiteY5" fmla="*/ 36777 h 5018012"/>
                <a:gd name="connsiteX6" fmla="*/ 834631 w 5597304"/>
                <a:gd name="connsiteY6" fmla="*/ 106 h 5018012"/>
                <a:gd name="connsiteX7" fmla="*/ 498780 w 5597304"/>
                <a:gd name="connsiteY7" fmla="*/ 26395 h 5018012"/>
                <a:gd name="connsiteX8" fmla="*/ 22339 w 5597304"/>
                <a:gd name="connsiteY8" fmla="*/ 152506 h 5018012"/>
                <a:gd name="connsiteX9" fmla="*/ 1003 w 5597304"/>
                <a:gd name="connsiteY9" fmla="*/ 184986 h 5018012"/>
                <a:gd name="connsiteX10" fmla="*/ 730809 w 5597304"/>
                <a:gd name="connsiteY10" fmla="*/ 4849760 h 5018012"/>
                <a:gd name="connsiteX11" fmla="*/ 751954 w 5597304"/>
                <a:gd name="connsiteY11" fmla="*/ 4970823 h 5018012"/>
                <a:gd name="connsiteX12" fmla="*/ 810152 w 5597304"/>
                <a:gd name="connsiteY12" fmla="*/ 5013781 h 5018012"/>
                <a:gd name="connsiteX13" fmla="*/ 5535600 w 5597304"/>
                <a:gd name="connsiteY13" fmla="*/ 5017972 h 5018012"/>
                <a:gd name="connsiteX14" fmla="*/ 5595703 w 5597304"/>
                <a:gd name="connsiteY14" fmla="*/ 4985015 h 5018012"/>
                <a:gd name="connsiteX15" fmla="*/ 5587607 w 5597304"/>
                <a:gd name="connsiteY15" fmla="*/ 4328838 h 5018012"/>
                <a:gd name="connsiteX16" fmla="*/ 953884 w 5597304"/>
                <a:gd name="connsiteY16" fmla="*/ 4482952 h 5018012"/>
                <a:gd name="connsiteX17" fmla="*/ 955885 w 5597304"/>
                <a:gd name="connsiteY17" fmla="*/ 4483524 h 5018012"/>
                <a:gd name="connsiteX18" fmla="*/ 953980 w 5597304"/>
                <a:gd name="connsiteY18" fmla="*/ 4484095 h 5018012"/>
                <a:gd name="connsiteX19" fmla="*/ 953884 w 5597304"/>
                <a:gd name="connsiteY19" fmla="*/ 4482952 h 501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597304" h="5018012">
                  <a:moveTo>
                    <a:pt x="5587607" y="4328838"/>
                  </a:moveTo>
                  <a:cubicBezTo>
                    <a:pt x="5590273" y="4281403"/>
                    <a:pt x="5577606" y="4269021"/>
                    <a:pt x="5528742" y="4269116"/>
                  </a:cubicBezTo>
                  <a:cubicBezTo>
                    <a:pt x="4225722" y="4270640"/>
                    <a:pt x="2922607" y="4270164"/>
                    <a:pt x="1619491" y="4271212"/>
                  </a:cubicBezTo>
                  <a:cubicBezTo>
                    <a:pt x="1574724" y="4271212"/>
                    <a:pt x="1526623" y="4263115"/>
                    <a:pt x="1520241" y="4191487"/>
                  </a:cubicBezTo>
                  <a:cubicBezTo>
                    <a:pt x="1516050" y="4144434"/>
                    <a:pt x="1506430" y="4097761"/>
                    <a:pt x="1499000" y="4050898"/>
                  </a:cubicBezTo>
                  <a:cubicBezTo>
                    <a:pt x="1446422" y="3721619"/>
                    <a:pt x="881304" y="166127"/>
                    <a:pt x="859777" y="36777"/>
                  </a:cubicBezTo>
                  <a:cubicBezTo>
                    <a:pt x="857396" y="22395"/>
                    <a:pt x="863302" y="-1799"/>
                    <a:pt x="834631" y="106"/>
                  </a:cubicBezTo>
                  <a:cubicBezTo>
                    <a:pt x="722522" y="7345"/>
                    <a:pt x="608317" y="1440"/>
                    <a:pt x="498780" y="26395"/>
                  </a:cubicBezTo>
                  <a:cubicBezTo>
                    <a:pt x="338665" y="62876"/>
                    <a:pt x="181312" y="111168"/>
                    <a:pt x="22339" y="152506"/>
                  </a:cubicBezTo>
                  <a:cubicBezTo>
                    <a:pt x="622" y="158126"/>
                    <a:pt x="-1949" y="167079"/>
                    <a:pt x="1003" y="184986"/>
                  </a:cubicBezTo>
                  <a:cubicBezTo>
                    <a:pt x="11767" y="251661"/>
                    <a:pt x="733190" y="4837092"/>
                    <a:pt x="730809" y="4849760"/>
                  </a:cubicBezTo>
                  <a:cubicBezTo>
                    <a:pt x="730523" y="4891385"/>
                    <a:pt x="740334" y="4931104"/>
                    <a:pt x="751954" y="4970823"/>
                  </a:cubicBezTo>
                  <a:cubicBezTo>
                    <a:pt x="760813" y="5001017"/>
                    <a:pt x="777481" y="5014067"/>
                    <a:pt x="810152" y="5013781"/>
                  </a:cubicBezTo>
                  <a:cubicBezTo>
                    <a:pt x="900354" y="5013018"/>
                    <a:pt x="5434159" y="5018543"/>
                    <a:pt x="5535600" y="5017972"/>
                  </a:cubicBezTo>
                  <a:cubicBezTo>
                    <a:pt x="5561794" y="5017781"/>
                    <a:pt x="5591893" y="5017114"/>
                    <a:pt x="5595703" y="4985015"/>
                  </a:cubicBezTo>
                  <a:cubicBezTo>
                    <a:pt x="5602942" y="4924341"/>
                    <a:pt x="5583034" y="4410943"/>
                    <a:pt x="5587607" y="4328838"/>
                  </a:cubicBezTo>
                  <a:close/>
                  <a:moveTo>
                    <a:pt x="953884" y="4482952"/>
                  </a:moveTo>
                  <a:cubicBezTo>
                    <a:pt x="954551" y="4483143"/>
                    <a:pt x="955218" y="4483333"/>
                    <a:pt x="955885" y="4483524"/>
                  </a:cubicBezTo>
                  <a:cubicBezTo>
                    <a:pt x="955218" y="4483714"/>
                    <a:pt x="954551" y="4483905"/>
                    <a:pt x="953980" y="4484095"/>
                  </a:cubicBezTo>
                  <a:cubicBezTo>
                    <a:pt x="953980" y="4483714"/>
                    <a:pt x="953980" y="4483333"/>
                    <a:pt x="953884" y="4482952"/>
                  </a:cubicBezTo>
                  <a:close/>
                </a:path>
              </a:pathLst>
            </a:custGeom>
            <a:solidFill>
              <a:srgbClr val="E8E7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FD64F9-49AD-4634-A1EF-93E55EDF5066}"/>
                </a:ext>
              </a:extLst>
            </p:cNvPr>
            <p:cNvSpPr/>
            <p:nvPr/>
          </p:nvSpPr>
          <p:spPr>
            <a:xfrm>
              <a:off x="1233748" y="2312822"/>
              <a:ext cx="4497473" cy="3916611"/>
            </a:xfrm>
            <a:custGeom>
              <a:avLst/>
              <a:gdLst>
                <a:gd name="connsiteX0" fmla="*/ 5565842 w 5578748"/>
                <a:gd name="connsiteY0" fmla="*/ 4451708 h 4858236"/>
                <a:gd name="connsiteX1" fmla="*/ 5576986 w 5578748"/>
                <a:gd name="connsiteY1" fmla="*/ 4822802 h 4858236"/>
                <a:gd name="connsiteX2" fmla="*/ 5516884 w 5578748"/>
                <a:gd name="connsiteY2" fmla="*/ 4855759 h 4858236"/>
                <a:gd name="connsiteX3" fmla="*/ 5212655 w 5578748"/>
                <a:gd name="connsiteY3" fmla="*/ 4857568 h 4858236"/>
                <a:gd name="connsiteX4" fmla="*/ 1599251 w 5578748"/>
                <a:gd name="connsiteY4" fmla="*/ 4857473 h 4858236"/>
                <a:gd name="connsiteX5" fmla="*/ 1062136 w 5578748"/>
                <a:gd name="connsiteY5" fmla="*/ 4854901 h 4858236"/>
                <a:gd name="connsiteX6" fmla="*/ 791435 w 5578748"/>
                <a:gd name="connsiteY6" fmla="*/ 4851663 h 4858236"/>
                <a:gd name="connsiteX7" fmla="*/ 733238 w 5578748"/>
                <a:gd name="connsiteY7" fmla="*/ 4808705 h 4858236"/>
                <a:gd name="connsiteX8" fmla="*/ 712092 w 5578748"/>
                <a:gd name="connsiteY8" fmla="*/ 4687642 h 4858236"/>
                <a:gd name="connsiteX9" fmla="*/ 643512 w 5578748"/>
                <a:gd name="connsiteY9" fmla="*/ 4127858 h 4858236"/>
                <a:gd name="connsiteX10" fmla="*/ 503114 w 5578748"/>
                <a:gd name="connsiteY10" fmla="*/ 3242890 h 4858236"/>
                <a:gd name="connsiteX11" fmla="*/ 393481 w 5578748"/>
                <a:gd name="connsiteY11" fmla="*/ 2555757 h 4858236"/>
                <a:gd name="connsiteX12" fmla="*/ 303375 w 5578748"/>
                <a:gd name="connsiteY12" fmla="*/ 1981209 h 4858236"/>
                <a:gd name="connsiteX13" fmla="*/ 202791 w 5578748"/>
                <a:gd name="connsiteY13" fmla="*/ 1351892 h 4858236"/>
                <a:gd name="connsiteX14" fmla="*/ 122209 w 5578748"/>
                <a:gd name="connsiteY14" fmla="*/ 834399 h 4858236"/>
                <a:gd name="connsiteX15" fmla="*/ 50200 w 5578748"/>
                <a:gd name="connsiteY15" fmla="*/ 387390 h 4858236"/>
                <a:gd name="connsiteX16" fmla="*/ 1242 w 5578748"/>
                <a:gd name="connsiteY16" fmla="*/ 79542 h 4858236"/>
                <a:gd name="connsiteX17" fmla="*/ 33626 w 5578748"/>
                <a:gd name="connsiteY17" fmla="*/ 25440 h 4858236"/>
                <a:gd name="connsiteX18" fmla="*/ 193266 w 5578748"/>
                <a:gd name="connsiteY18" fmla="*/ 390 h 4858236"/>
                <a:gd name="connsiteX19" fmla="*/ 245939 w 5578748"/>
                <a:gd name="connsiteY19" fmla="*/ 54111 h 4858236"/>
                <a:gd name="connsiteX20" fmla="*/ 307470 w 5578748"/>
                <a:gd name="connsiteY20" fmla="*/ 443874 h 4858236"/>
                <a:gd name="connsiteX21" fmla="*/ 524164 w 5578748"/>
                <a:gd name="connsiteY21" fmla="*/ 1824522 h 4858236"/>
                <a:gd name="connsiteX22" fmla="*/ 873446 w 5578748"/>
                <a:gd name="connsiteY22" fmla="*/ 4050515 h 4858236"/>
                <a:gd name="connsiteX23" fmla="*/ 918499 w 5578748"/>
                <a:gd name="connsiteY23" fmla="*/ 4341694 h 4858236"/>
                <a:gd name="connsiteX24" fmla="*/ 1082139 w 5578748"/>
                <a:gd name="connsiteY24" fmla="*/ 4428086 h 4858236"/>
                <a:gd name="connsiteX25" fmla="*/ 5473259 w 5578748"/>
                <a:gd name="connsiteY25" fmla="*/ 4428181 h 4858236"/>
                <a:gd name="connsiteX26" fmla="*/ 5565842 w 5578748"/>
                <a:gd name="connsiteY26" fmla="*/ 4451708 h 485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78748" h="4858236">
                  <a:moveTo>
                    <a:pt x="5565842" y="4451708"/>
                  </a:moveTo>
                  <a:cubicBezTo>
                    <a:pt x="5566890" y="4514859"/>
                    <a:pt x="5584225" y="4762223"/>
                    <a:pt x="5576986" y="4822802"/>
                  </a:cubicBezTo>
                  <a:cubicBezTo>
                    <a:pt x="5573176" y="4854806"/>
                    <a:pt x="5542982" y="4855568"/>
                    <a:pt x="5516884" y="4855759"/>
                  </a:cubicBezTo>
                  <a:cubicBezTo>
                    <a:pt x="5415442" y="4856330"/>
                    <a:pt x="5314096" y="4857473"/>
                    <a:pt x="5212655" y="4857568"/>
                  </a:cubicBezTo>
                  <a:cubicBezTo>
                    <a:pt x="4008219" y="4858331"/>
                    <a:pt x="2803687" y="4858616"/>
                    <a:pt x="1599251" y="4857473"/>
                  </a:cubicBezTo>
                  <a:cubicBezTo>
                    <a:pt x="1420181" y="4857282"/>
                    <a:pt x="1241111" y="4859283"/>
                    <a:pt x="1062136" y="4854901"/>
                  </a:cubicBezTo>
                  <a:cubicBezTo>
                    <a:pt x="971934" y="4852711"/>
                    <a:pt x="881637" y="4850901"/>
                    <a:pt x="791435" y="4851663"/>
                  </a:cubicBezTo>
                  <a:cubicBezTo>
                    <a:pt x="758765" y="4851948"/>
                    <a:pt x="742096" y="4838899"/>
                    <a:pt x="733238" y="4808705"/>
                  </a:cubicBezTo>
                  <a:cubicBezTo>
                    <a:pt x="721617" y="4768986"/>
                    <a:pt x="711711" y="4729266"/>
                    <a:pt x="712092" y="4687642"/>
                  </a:cubicBezTo>
                  <a:cubicBezTo>
                    <a:pt x="724665" y="4621539"/>
                    <a:pt x="663134" y="4248730"/>
                    <a:pt x="643512" y="4127858"/>
                  </a:cubicBezTo>
                  <a:cubicBezTo>
                    <a:pt x="595697" y="3833059"/>
                    <a:pt x="549596" y="3537975"/>
                    <a:pt x="503114" y="3242890"/>
                  </a:cubicBezTo>
                  <a:cubicBezTo>
                    <a:pt x="467014" y="3013814"/>
                    <a:pt x="430438" y="2784738"/>
                    <a:pt x="393481" y="2555757"/>
                  </a:cubicBezTo>
                  <a:cubicBezTo>
                    <a:pt x="362525" y="2364400"/>
                    <a:pt x="334235" y="2172566"/>
                    <a:pt x="303375" y="1981209"/>
                  </a:cubicBezTo>
                  <a:cubicBezTo>
                    <a:pt x="269561" y="1771468"/>
                    <a:pt x="236414" y="1561632"/>
                    <a:pt x="202791" y="1351892"/>
                  </a:cubicBezTo>
                  <a:cubicBezTo>
                    <a:pt x="175168" y="1179585"/>
                    <a:pt x="148879" y="1006896"/>
                    <a:pt x="122209" y="834399"/>
                  </a:cubicBezTo>
                  <a:cubicBezTo>
                    <a:pt x="99254" y="685237"/>
                    <a:pt x="74203" y="536361"/>
                    <a:pt x="50200" y="387390"/>
                  </a:cubicBezTo>
                  <a:cubicBezTo>
                    <a:pt x="33626" y="284806"/>
                    <a:pt x="18863" y="181936"/>
                    <a:pt x="1242" y="79542"/>
                  </a:cubicBezTo>
                  <a:cubicBezTo>
                    <a:pt x="-3426" y="52587"/>
                    <a:pt x="4575" y="32203"/>
                    <a:pt x="33626" y="25440"/>
                  </a:cubicBezTo>
                  <a:cubicBezTo>
                    <a:pt x="86205" y="13153"/>
                    <a:pt x="139640" y="6105"/>
                    <a:pt x="193266" y="390"/>
                  </a:cubicBezTo>
                  <a:cubicBezTo>
                    <a:pt x="231461" y="-3611"/>
                    <a:pt x="240700" y="23821"/>
                    <a:pt x="245939" y="54111"/>
                  </a:cubicBezTo>
                  <a:cubicBezTo>
                    <a:pt x="268227" y="183746"/>
                    <a:pt x="287087" y="313953"/>
                    <a:pt x="307470" y="443874"/>
                  </a:cubicBezTo>
                  <a:cubicBezTo>
                    <a:pt x="379670" y="904122"/>
                    <a:pt x="452155" y="1364274"/>
                    <a:pt x="524164" y="1824522"/>
                  </a:cubicBezTo>
                  <a:cubicBezTo>
                    <a:pt x="640369" y="2566520"/>
                    <a:pt x="757908" y="3308422"/>
                    <a:pt x="873446" y="4050515"/>
                  </a:cubicBezTo>
                  <a:cubicBezTo>
                    <a:pt x="888591" y="4147575"/>
                    <a:pt x="904878" y="4244444"/>
                    <a:pt x="918499" y="4341694"/>
                  </a:cubicBezTo>
                  <a:cubicBezTo>
                    <a:pt x="930024" y="4423895"/>
                    <a:pt x="1003367" y="4428086"/>
                    <a:pt x="1082139" y="4428086"/>
                  </a:cubicBezTo>
                  <a:cubicBezTo>
                    <a:pt x="2545846" y="4427895"/>
                    <a:pt x="4009552" y="4427895"/>
                    <a:pt x="5473259" y="4428181"/>
                  </a:cubicBezTo>
                  <a:cubicBezTo>
                    <a:pt x="5505644" y="4428181"/>
                    <a:pt x="5541077" y="4419990"/>
                    <a:pt x="5565842" y="4451708"/>
                  </a:cubicBezTo>
                  <a:close/>
                </a:path>
              </a:pathLst>
            </a:custGeom>
            <a:solidFill>
              <a:srgbClr val="C2B59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4411712-1798-4157-81F1-9933EB5BD593}"/>
                </a:ext>
              </a:extLst>
            </p:cNvPr>
            <p:cNvSpPr/>
            <p:nvPr/>
          </p:nvSpPr>
          <p:spPr>
            <a:xfrm>
              <a:off x="1449294" y="2226169"/>
              <a:ext cx="934055" cy="3557074"/>
            </a:xfrm>
            <a:custGeom>
              <a:avLst/>
              <a:gdLst>
                <a:gd name="connsiteX0" fmla="*/ 1157386 w 1158619"/>
                <a:gd name="connsiteY0" fmla="*/ 4185243 h 4412259"/>
                <a:gd name="connsiteX1" fmla="*/ 1139003 w 1158619"/>
                <a:gd name="connsiteY1" fmla="*/ 4228486 h 4412259"/>
                <a:gd name="connsiteX2" fmla="*/ 816486 w 1158619"/>
                <a:gd name="connsiteY2" fmla="*/ 4408985 h 4412259"/>
                <a:gd name="connsiteX3" fmla="*/ 684565 w 1158619"/>
                <a:gd name="connsiteY3" fmla="*/ 4408890 h 4412259"/>
                <a:gd name="connsiteX4" fmla="*/ 637988 w 1158619"/>
                <a:gd name="connsiteY4" fmla="*/ 4156763 h 4412259"/>
                <a:gd name="connsiteX5" fmla="*/ 1242 w 1158619"/>
                <a:gd name="connsiteY5" fmla="*/ 145024 h 4412259"/>
                <a:gd name="connsiteX6" fmla="*/ 23816 w 1158619"/>
                <a:gd name="connsiteY6" fmla="*/ 107686 h 4412259"/>
                <a:gd name="connsiteX7" fmla="*/ 465776 w 1158619"/>
                <a:gd name="connsiteY7" fmla="*/ 1958 h 4412259"/>
                <a:gd name="connsiteX8" fmla="*/ 495018 w 1158619"/>
                <a:gd name="connsiteY8" fmla="*/ 27485 h 4412259"/>
                <a:gd name="connsiteX9" fmla="*/ 1157386 w 1158619"/>
                <a:gd name="connsiteY9" fmla="*/ 4185243 h 4412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8619" h="4412259">
                  <a:moveTo>
                    <a:pt x="1157386" y="4185243"/>
                  </a:moveTo>
                  <a:cubicBezTo>
                    <a:pt x="1160720" y="4204293"/>
                    <a:pt x="1158148" y="4217914"/>
                    <a:pt x="1139003" y="4228486"/>
                  </a:cubicBezTo>
                  <a:cubicBezTo>
                    <a:pt x="1031180" y="4288018"/>
                    <a:pt x="923928" y="4348692"/>
                    <a:pt x="816486" y="4408985"/>
                  </a:cubicBezTo>
                  <a:cubicBezTo>
                    <a:pt x="772481" y="4413272"/>
                    <a:pt x="728571" y="4413462"/>
                    <a:pt x="684565" y="4408890"/>
                  </a:cubicBezTo>
                  <a:cubicBezTo>
                    <a:pt x="659324" y="4326689"/>
                    <a:pt x="652656" y="4240869"/>
                    <a:pt x="637988" y="4156763"/>
                  </a:cubicBezTo>
                  <a:cubicBezTo>
                    <a:pt x="614842" y="4023890"/>
                    <a:pt x="29436" y="327618"/>
                    <a:pt x="1242" y="145024"/>
                  </a:cubicBezTo>
                  <a:cubicBezTo>
                    <a:pt x="-1521" y="127498"/>
                    <a:pt x="-1806" y="113591"/>
                    <a:pt x="23816" y="107686"/>
                  </a:cubicBezTo>
                  <a:cubicBezTo>
                    <a:pt x="171549" y="74158"/>
                    <a:pt x="318996" y="39106"/>
                    <a:pt x="465776" y="1958"/>
                  </a:cubicBezTo>
                  <a:cubicBezTo>
                    <a:pt x="495780" y="-5662"/>
                    <a:pt x="492255" y="10245"/>
                    <a:pt x="495018" y="27485"/>
                  </a:cubicBezTo>
                  <a:cubicBezTo>
                    <a:pt x="522926" y="200269"/>
                    <a:pt x="1148718" y="4135618"/>
                    <a:pt x="1157386" y="418524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614709F-C1C0-41D4-BB08-D32328E5961C}"/>
                </a:ext>
              </a:extLst>
            </p:cNvPr>
            <p:cNvSpPr/>
            <p:nvPr/>
          </p:nvSpPr>
          <p:spPr>
            <a:xfrm>
              <a:off x="2591911" y="5666190"/>
              <a:ext cx="2127198" cy="120837"/>
            </a:xfrm>
            <a:custGeom>
              <a:avLst/>
              <a:gdLst>
                <a:gd name="connsiteX0" fmla="*/ 0 w 2638615"/>
                <a:gd name="connsiteY0" fmla="*/ 145730 h 149888"/>
                <a:gd name="connsiteX1" fmla="*/ 85439 w 2638615"/>
                <a:gd name="connsiteY1" fmla="*/ 17714 h 149888"/>
                <a:gd name="connsiteX2" fmla="*/ 251936 w 2638615"/>
                <a:gd name="connsiteY2" fmla="*/ 5237 h 149888"/>
                <a:gd name="connsiteX3" fmla="*/ 2602992 w 2638615"/>
                <a:gd name="connsiteY3" fmla="*/ 2665 h 149888"/>
                <a:gd name="connsiteX4" fmla="*/ 2638616 w 2638615"/>
                <a:gd name="connsiteY4" fmla="*/ 4189 h 149888"/>
                <a:gd name="connsiteX5" fmla="*/ 2605850 w 2638615"/>
                <a:gd name="connsiteY5" fmla="*/ 137920 h 149888"/>
                <a:gd name="connsiteX6" fmla="*/ 2560415 w 2638615"/>
                <a:gd name="connsiteY6" fmla="*/ 144302 h 149888"/>
                <a:gd name="connsiteX7" fmla="*/ 0 w 2638615"/>
                <a:gd name="connsiteY7" fmla="*/ 145730 h 14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8615" h="149888">
                  <a:moveTo>
                    <a:pt x="0" y="145730"/>
                  </a:moveTo>
                  <a:cubicBezTo>
                    <a:pt x="29908" y="103249"/>
                    <a:pt x="76105" y="29716"/>
                    <a:pt x="85439" y="17714"/>
                  </a:cubicBezTo>
                  <a:cubicBezTo>
                    <a:pt x="102679" y="-4479"/>
                    <a:pt x="159639" y="4094"/>
                    <a:pt x="251936" y="5237"/>
                  </a:cubicBezTo>
                  <a:cubicBezTo>
                    <a:pt x="1050417" y="2665"/>
                    <a:pt x="1820704" y="-3526"/>
                    <a:pt x="2602992" y="2665"/>
                  </a:cubicBezTo>
                  <a:cubicBezTo>
                    <a:pt x="2613946" y="2760"/>
                    <a:pt x="2624995" y="3618"/>
                    <a:pt x="2638616" y="4189"/>
                  </a:cubicBezTo>
                  <a:cubicBezTo>
                    <a:pt x="2628805" y="42194"/>
                    <a:pt x="2615184" y="101630"/>
                    <a:pt x="2605850" y="137920"/>
                  </a:cubicBezTo>
                  <a:cubicBezTo>
                    <a:pt x="2592229" y="150398"/>
                    <a:pt x="2575560" y="144302"/>
                    <a:pt x="2560415" y="144302"/>
                  </a:cubicBezTo>
                  <a:cubicBezTo>
                    <a:pt x="1722406" y="144587"/>
                    <a:pt x="136493" y="155732"/>
                    <a:pt x="0" y="145730"/>
                  </a:cubicBezTo>
                  <a:close/>
                </a:path>
              </a:pathLst>
            </a:custGeom>
            <a:solidFill>
              <a:srgbClr val="545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D35FE96-B9DA-4A63-92B3-74E1AFA6C5D7}"/>
                </a:ext>
              </a:extLst>
            </p:cNvPr>
            <p:cNvSpPr/>
            <p:nvPr/>
          </p:nvSpPr>
          <p:spPr>
            <a:xfrm>
              <a:off x="4885433" y="5666066"/>
              <a:ext cx="476025" cy="121087"/>
            </a:xfrm>
            <a:custGeom>
              <a:avLst/>
              <a:gdLst>
                <a:gd name="connsiteX0" fmla="*/ 0 w 590470"/>
                <a:gd name="connsiteY0" fmla="*/ 141121 h 150198"/>
                <a:gd name="connsiteX1" fmla="*/ 101060 w 590470"/>
                <a:gd name="connsiteY1" fmla="*/ 55 h 150198"/>
                <a:gd name="connsiteX2" fmla="*/ 555022 w 590470"/>
                <a:gd name="connsiteY2" fmla="*/ 2913 h 150198"/>
                <a:gd name="connsiteX3" fmla="*/ 590169 w 590470"/>
                <a:gd name="connsiteY3" fmla="*/ 35774 h 150198"/>
                <a:gd name="connsiteX4" fmla="*/ 588645 w 590470"/>
                <a:gd name="connsiteY4" fmla="*/ 145026 h 150198"/>
                <a:gd name="connsiteX5" fmla="*/ 575500 w 590470"/>
                <a:gd name="connsiteY5" fmla="*/ 149884 h 150198"/>
                <a:gd name="connsiteX6" fmla="*/ 14574 w 590470"/>
                <a:gd name="connsiteY6" fmla="*/ 150074 h 150198"/>
                <a:gd name="connsiteX7" fmla="*/ 0 w 590470"/>
                <a:gd name="connsiteY7" fmla="*/ 141121 h 15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0470" h="150198">
                  <a:moveTo>
                    <a:pt x="0" y="141121"/>
                  </a:moveTo>
                  <a:cubicBezTo>
                    <a:pt x="8573" y="50347"/>
                    <a:pt x="17145" y="-1945"/>
                    <a:pt x="101060" y="55"/>
                  </a:cubicBezTo>
                  <a:cubicBezTo>
                    <a:pt x="237077" y="3294"/>
                    <a:pt x="418814" y="8437"/>
                    <a:pt x="555022" y="2913"/>
                  </a:cubicBezTo>
                  <a:cubicBezTo>
                    <a:pt x="580834" y="1865"/>
                    <a:pt x="592550" y="7294"/>
                    <a:pt x="590169" y="35774"/>
                  </a:cubicBezTo>
                  <a:cubicBezTo>
                    <a:pt x="587597" y="65683"/>
                    <a:pt x="589026" y="114927"/>
                    <a:pt x="588645" y="145026"/>
                  </a:cubicBezTo>
                  <a:cubicBezTo>
                    <a:pt x="584454" y="147026"/>
                    <a:pt x="580739" y="149884"/>
                    <a:pt x="575500" y="149884"/>
                  </a:cubicBezTo>
                  <a:cubicBezTo>
                    <a:pt x="388525" y="150455"/>
                    <a:pt x="201549" y="150074"/>
                    <a:pt x="14574" y="150074"/>
                  </a:cubicBezTo>
                  <a:cubicBezTo>
                    <a:pt x="7430" y="150074"/>
                    <a:pt x="2477" y="147883"/>
                    <a:pt x="0" y="141121"/>
                  </a:cubicBezTo>
                  <a:close/>
                </a:path>
              </a:pathLst>
            </a:custGeom>
            <a:solidFill>
              <a:srgbClr val="545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41BC0C5-6F3C-40FC-B882-C2C5BE6459B0}"/>
              </a:ext>
            </a:extLst>
          </p:cNvPr>
          <p:cNvGrpSpPr/>
          <p:nvPr/>
        </p:nvGrpSpPr>
        <p:grpSpPr>
          <a:xfrm>
            <a:off x="1514013" y="2129418"/>
            <a:ext cx="2925165" cy="3150558"/>
            <a:chOff x="1947257" y="2168215"/>
            <a:chExt cx="2925165" cy="315055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522D50E-028C-4074-8DBF-2F085138BE21}"/>
                </a:ext>
              </a:extLst>
            </p:cNvPr>
            <p:cNvSpPr/>
            <p:nvPr/>
          </p:nvSpPr>
          <p:spPr>
            <a:xfrm>
              <a:off x="2699955" y="2175279"/>
              <a:ext cx="2172369" cy="3143494"/>
            </a:xfrm>
            <a:custGeom>
              <a:avLst/>
              <a:gdLst>
                <a:gd name="connsiteX0" fmla="*/ 2683285 w 2694646"/>
                <a:gd name="connsiteY0" fmla="*/ 1256184 h 3899247"/>
                <a:gd name="connsiteX1" fmla="*/ 2596512 w 2694646"/>
                <a:gd name="connsiteY1" fmla="*/ 1115119 h 3899247"/>
                <a:gd name="connsiteX2" fmla="*/ 2623468 w 2694646"/>
                <a:gd name="connsiteY2" fmla="*/ 1086734 h 3899247"/>
                <a:gd name="connsiteX3" fmla="*/ 2590702 w 2694646"/>
                <a:gd name="connsiteY3" fmla="*/ 839465 h 3899247"/>
                <a:gd name="connsiteX4" fmla="*/ 2412680 w 2694646"/>
                <a:gd name="connsiteY4" fmla="*/ 549333 h 3899247"/>
                <a:gd name="connsiteX5" fmla="*/ 2376580 w 2694646"/>
                <a:gd name="connsiteY5" fmla="*/ 534570 h 3899247"/>
                <a:gd name="connsiteX6" fmla="*/ 2370198 w 2694646"/>
                <a:gd name="connsiteY6" fmla="*/ 532951 h 3899247"/>
                <a:gd name="connsiteX7" fmla="*/ 2139312 w 2694646"/>
                <a:gd name="connsiteY7" fmla="*/ 214815 h 3899247"/>
                <a:gd name="connsiteX8" fmla="*/ 1934715 w 2694646"/>
                <a:gd name="connsiteY8" fmla="*/ 88323 h 3899247"/>
                <a:gd name="connsiteX9" fmla="*/ 1176525 w 2694646"/>
                <a:gd name="connsiteY9" fmla="*/ 35364 h 3899247"/>
                <a:gd name="connsiteX10" fmla="*/ 683321 w 2694646"/>
                <a:gd name="connsiteY10" fmla="*/ 300350 h 3899247"/>
                <a:gd name="connsiteX11" fmla="*/ 610740 w 2694646"/>
                <a:gd name="connsiteY11" fmla="*/ 384646 h 3899247"/>
                <a:gd name="connsiteX12" fmla="*/ 463769 w 2694646"/>
                <a:gd name="connsiteY12" fmla="*/ 843466 h 3899247"/>
                <a:gd name="connsiteX13" fmla="*/ 524825 w 2694646"/>
                <a:gd name="connsiteY13" fmla="*/ 1262089 h 3899247"/>
                <a:gd name="connsiteX14" fmla="*/ 694656 w 2694646"/>
                <a:gd name="connsiteY14" fmla="*/ 1567080 h 3899247"/>
                <a:gd name="connsiteX15" fmla="*/ 762092 w 2694646"/>
                <a:gd name="connsiteY15" fmla="*/ 1883119 h 3899247"/>
                <a:gd name="connsiteX16" fmla="*/ 747424 w 2694646"/>
                <a:gd name="connsiteY16" fmla="*/ 2024185 h 3899247"/>
                <a:gd name="connsiteX17" fmla="*/ 714277 w 2694646"/>
                <a:gd name="connsiteY17" fmla="*/ 2168584 h 3899247"/>
                <a:gd name="connsiteX18" fmla="*/ 683797 w 2694646"/>
                <a:gd name="connsiteY18" fmla="*/ 2263262 h 3899247"/>
                <a:gd name="connsiteX19" fmla="*/ 593405 w 2694646"/>
                <a:gd name="connsiteY19" fmla="*/ 2521580 h 3899247"/>
                <a:gd name="connsiteX20" fmla="*/ 524349 w 2694646"/>
                <a:gd name="connsiteY20" fmla="*/ 2672170 h 3899247"/>
                <a:gd name="connsiteX21" fmla="*/ 426527 w 2694646"/>
                <a:gd name="connsiteY21" fmla="*/ 2786661 h 3899247"/>
                <a:gd name="connsiteX22" fmla="*/ 92009 w 2694646"/>
                <a:gd name="connsiteY22" fmla="*/ 3228335 h 3899247"/>
                <a:gd name="connsiteX23" fmla="*/ 4379 w 2694646"/>
                <a:gd name="connsiteY23" fmla="*/ 3401690 h 3899247"/>
                <a:gd name="connsiteX24" fmla="*/ 19905 w 2694646"/>
                <a:gd name="connsiteY24" fmla="*/ 3453411 h 3899247"/>
                <a:gd name="connsiteX25" fmla="*/ 1266727 w 2694646"/>
                <a:gd name="connsiteY25" fmla="*/ 3895752 h 3899247"/>
                <a:gd name="connsiteX26" fmla="*/ 1892710 w 2694646"/>
                <a:gd name="connsiteY26" fmla="*/ 3843460 h 3899247"/>
                <a:gd name="connsiteX27" fmla="*/ 2200653 w 2694646"/>
                <a:gd name="connsiteY27" fmla="*/ 3747352 h 3899247"/>
                <a:gd name="connsiteX28" fmla="*/ 2415823 w 2694646"/>
                <a:gd name="connsiteY28" fmla="*/ 3657627 h 3899247"/>
                <a:gd name="connsiteX29" fmla="*/ 2285140 w 2694646"/>
                <a:gd name="connsiteY29" fmla="*/ 3452935 h 3899247"/>
                <a:gd name="connsiteX30" fmla="*/ 2225133 w 2694646"/>
                <a:gd name="connsiteY30" fmla="*/ 3165280 h 3899247"/>
                <a:gd name="connsiteX31" fmla="*/ 1906903 w 2694646"/>
                <a:gd name="connsiteY31" fmla="*/ 2489671 h 3899247"/>
                <a:gd name="connsiteX32" fmla="*/ 1882042 w 2694646"/>
                <a:gd name="connsiteY32" fmla="*/ 2434903 h 3899247"/>
                <a:gd name="connsiteX33" fmla="*/ 1910522 w 2694646"/>
                <a:gd name="connsiteY33" fmla="*/ 2317078 h 3899247"/>
                <a:gd name="connsiteX34" fmla="*/ 1959766 w 2694646"/>
                <a:gd name="connsiteY34" fmla="*/ 2187824 h 3899247"/>
                <a:gd name="connsiteX35" fmla="*/ 2013677 w 2694646"/>
                <a:gd name="connsiteY35" fmla="*/ 2178490 h 3899247"/>
                <a:gd name="connsiteX36" fmla="*/ 2329050 w 2694646"/>
                <a:gd name="connsiteY36" fmla="*/ 2184490 h 3899247"/>
                <a:gd name="connsiteX37" fmla="*/ 2491261 w 2694646"/>
                <a:gd name="connsiteY37" fmla="*/ 1933411 h 3899247"/>
                <a:gd name="connsiteX38" fmla="*/ 2488118 w 2694646"/>
                <a:gd name="connsiteY38" fmla="*/ 1919600 h 3899247"/>
                <a:gd name="connsiteX39" fmla="*/ 2519550 w 2694646"/>
                <a:gd name="connsiteY39" fmla="*/ 1757103 h 3899247"/>
                <a:gd name="connsiteX40" fmla="*/ 2519836 w 2694646"/>
                <a:gd name="connsiteY40" fmla="*/ 1692715 h 3899247"/>
                <a:gd name="connsiteX41" fmla="*/ 2527647 w 2694646"/>
                <a:gd name="connsiteY41" fmla="*/ 1626611 h 3899247"/>
                <a:gd name="connsiteX42" fmla="*/ 2539172 w 2694646"/>
                <a:gd name="connsiteY42" fmla="*/ 1541934 h 3899247"/>
                <a:gd name="connsiteX43" fmla="*/ 2509930 w 2694646"/>
                <a:gd name="connsiteY43" fmla="*/ 1467829 h 3899247"/>
                <a:gd name="connsiteX44" fmla="*/ 2555936 w 2694646"/>
                <a:gd name="connsiteY44" fmla="*/ 1397440 h 3899247"/>
                <a:gd name="connsiteX45" fmla="*/ 2648519 w 2694646"/>
                <a:gd name="connsiteY45" fmla="*/ 1362769 h 3899247"/>
                <a:gd name="connsiteX46" fmla="*/ 2683285 w 2694646"/>
                <a:gd name="connsiteY46" fmla="*/ 1256184 h 3899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694646" h="3899247">
                  <a:moveTo>
                    <a:pt x="2683285" y="1256184"/>
                  </a:moveTo>
                  <a:cubicBezTo>
                    <a:pt x="2662140" y="1204368"/>
                    <a:pt x="2626802" y="1161315"/>
                    <a:pt x="2596512" y="1115119"/>
                  </a:cubicBezTo>
                  <a:cubicBezTo>
                    <a:pt x="2612514" y="1112261"/>
                    <a:pt x="2619753" y="1102736"/>
                    <a:pt x="2623468" y="1086734"/>
                  </a:cubicBezTo>
                  <a:cubicBezTo>
                    <a:pt x="2643566" y="1000056"/>
                    <a:pt x="2630897" y="917951"/>
                    <a:pt x="2590702" y="839465"/>
                  </a:cubicBezTo>
                  <a:cubicBezTo>
                    <a:pt x="2538886" y="738214"/>
                    <a:pt x="2476021" y="643631"/>
                    <a:pt x="2412680" y="549333"/>
                  </a:cubicBezTo>
                  <a:cubicBezTo>
                    <a:pt x="2404107" y="536570"/>
                    <a:pt x="2396773" y="519330"/>
                    <a:pt x="2376580" y="534570"/>
                  </a:cubicBezTo>
                  <a:cubicBezTo>
                    <a:pt x="2374580" y="533427"/>
                    <a:pt x="2372484" y="532951"/>
                    <a:pt x="2370198" y="532951"/>
                  </a:cubicBezTo>
                  <a:cubicBezTo>
                    <a:pt x="2323431" y="405030"/>
                    <a:pt x="2246945" y="298635"/>
                    <a:pt x="2139312" y="214815"/>
                  </a:cubicBezTo>
                  <a:cubicBezTo>
                    <a:pt x="2079305" y="159380"/>
                    <a:pt x="2009106" y="119851"/>
                    <a:pt x="1934715" y="88323"/>
                  </a:cubicBezTo>
                  <a:cubicBezTo>
                    <a:pt x="1688304" y="-16261"/>
                    <a:pt x="1433986" y="-19881"/>
                    <a:pt x="1176525" y="35364"/>
                  </a:cubicBezTo>
                  <a:cubicBezTo>
                    <a:pt x="986978" y="76036"/>
                    <a:pt x="818766" y="158237"/>
                    <a:pt x="683321" y="300350"/>
                  </a:cubicBezTo>
                  <a:cubicBezTo>
                    <a:pt x="654365" y="324353"/>
                    <a:pt x="634267" y="355976"/>
                    <a:pt x="610740" y="384646"/>
                  </a:cubicBezTo>
                  <a:cubicBezTo>
                    <a:pt x="496726" y="589434"/>
                    <a:pt x="468151" y="708210"/>
                    <a:pt x="463769" y="843466"/>
                  </a:cubicBezTo>
                  <a:cubicBezTo>
                    <a:pt x="453197" y="987483"/>
                    <a:pt x="482343" y="1125501"/>
                    <a:pt x="524825" y="1262089"/>
                  </a:cubicBezTo>
                  <a:cubicBezTo>
                    <a:pt x="560258" y="1376008"/>
                    <a:pt x="634362" y="1467639"/>
                    <a:pt x="694656" y="1567080"/>
                  </a:cubicBezTo>
                  <a:cubicBezTo>
                    <a:pt x="754187" y="1665282"/>
                    <a:pt x="783809" y="1767676"/>
                    <a:pt x="762092" y="1883119"/>
                  </a:cubicBezTo>
                  <a:cubicBezTo>
                    <a:pt x="753425" y="1929411"/>
                    <a:pt x="752091" y="1977131"/>
                    <a:pt x="747424" y="2024185"/>
                  </a:cubicBezTo>
                  <a:cubicBezTo>
                    <a:pt x="732184" y="2075429"/>
                    <a:pt x="725898" y="2118482"/>
                    <a:pt x="714277" y="2168584"/>
                  </a:cubicBezTo>
                  <a:cubicBezTo>
                    <a:pt x="703704" y="2192777"/>
                    <a:pt x="691322" y="2234306"/>
                    <a:pt x="683797" y="2263262"/>
                  </a:cubicBezTo>
                  <a:cubicBezTo>
                    <a:pt x="631600" y="2341653"/>
                    <a:pt x="593024" y="2424330"/>
                    <a:pt x="593405" y="2521580"/>
                  </a:cubicBezTo>
                  <a:cubicBezTo>
                    <a:pt x="593691" y="2581302"/>
                    <a:pt x="564639" y="2629689"/>
                    <a:pt x="524349" y="2672170"/>
                  </a:cubicBezTo>
                  <a:cubicBezTo>
                    <a:pt x="489773" y="2708651"/>
                    <a:pt x="454340" y="2744370"/>
                    <a:pt x="426527" y="2786661"/>
                  </a:cubicBezTo>
                  <a:cubicBezTo>
                    <a:pt x="291367" y="2916010"/>
                    <a:pt x="188307" y="3069649"/>
                    <a:pt x="92009" y="3228335"/>
                  </a:cubicBezTo>
                  <a:cubicBezTo>
                    <a:pt x="58385" y="3283771"/>
                    <a:pt x="26667" y="3340254"/>
                    <a:pt x="4379" y="3401690"/>
                  </a:cubicBezTo>
                  <a:cubicBezTo>
                    <a:pt x="-4003" y="3424645"/>
                    <a:pt x="-1146" y="3438647"/>
                    <a:pt x="19905" y="3453411"/>
                  </a:cubicBezTo>
                  <a:cubicBezTo>
                    <a:pt x="389284" y="3711253"/>
                    <a:pt x="816290" y="3870892"/>
                    <a:pt x="1266727" y="3895752"/>
                  </a:cubicBezTo>
                  <a:cubicBezTo>
                    <a:pt x="1476372" y="3907277"/>
                    <a:pt x="1687923" y="3890418"/>
                    <a:pt x="1892710" y="3843460"/>
                  </a:cubicBezTo>
                  <a:cubicBezTo>
                    <a:pt x="1997675" y="3819457"/>
                    <a:pt x="2100831" y="3787548"/>
                    <a:pt x="2200653" y="3747352"/>
                  </a:cubicBezTo>
                  <a:cubicBezTo>
                    <a:pt x="2227228" y="3736684"/>
                    <a:pt x="2395344" y="3640768"/>
                    <a:pt x="2415823" y="3657627"/>
                  </a:cubicBezTo>
                  <a:cubicBezTo>
                    <a:pt x="2347529" y="3601429"/>
                    <a:pt x="2308286" y="3532183"/>
                    <a:pt x="2285140" y="3452935"/>
                  </a:cubicBezTo>
                  <a:cubicBezTo>
                    <a:pt x="2257613" y="3358637"/>
                    <a:pt x="2243992" y="3261387"/>
                    <a:pt x="2225133" y="3165280"/>
                  </a:cubicBezTo>
                  <a:cubicBezTo>
                    <a:pt x="2175507" y="2913343"/>
                    <a:pt x="2098260" y="2674837"/>
                    <a:pt x="1906903" y="2489671"/>
                  </a:cubicBezTo>
                  <a:cubicBezTo>
                    <a:pt x="1891948" y="2475193"/>
                    <a:pt x="1881566" y="2457096"/>
                    <a:pt x="1882042" y="2434903"/>
                  </a:cubicBezTo>
                  <a:cubicBezTo>
                    <a:pt x="1894234" y="2396612"/>
                    <a:pt x="1917761" y="2365180"/>
                    <a:pt x="1910522" y="2317078"/>
                  </a:cubicBezTo>
                  <a:cubicBezTo>
                    <a:pt x="1903950" y="2273454"/>
                    <a:pt x="1937954" y="2229353"/>
                    <a:pt x="1959766" y="2187824"/>
                  </a:cubicBezTo>
                  <a:cubicBezTo>
                    <a:pt x="1975768" y="2173441"/>
                    <a:pt x="1995294" y="2178204"/>
                    <a:pt x="2013677" y="2178490"/>
                  </a:cubicBezTo>
                  <a:cubicBezTo>
                    <a:pt x="2118834" y="2180204"/>
                    <a:pt x="2223894" y="2182490"/>
                    <a:pt x="2329050" y="2184490"/>
                  </a:cubicBezTo>
                  <a:cubicBezTo>
                    <a:pt x="2479355" y="2157154"/>
                    <a:pt x="2530980" y="2077239"/>
                    <a:pt x="2491261" y="1933411"/>
                  </a:cubicBezTo>
                  <a:cubicBezTo>
                    <a:pt x="2490023" y="1928839"/>
                    <a:pt x="2490118" y="1923696"/>
                    <a:pt x="2488118" y="1919600"/>
                  </a:cubicBezTo>
                  <a:cubicBezTo>
                    <a:pt x="2457352" y="1857402"/>
                    <a:pt x="2468687" y="1803109"/>
                    <a:pt x="2519550" y="1757103"/>
                  </a:cubicBezTo>
                  <a:cubicBezTo>
                    <a:pt x="2544220" y="1734815"/>
                    <a:pt x="2541934" y="1713193"/>
                    <a:pt x="2519836" y="1692715"/>
                  </a:cubicBezTo>
                  <a:cubicBezTo>
                    <a:pt x="2490975" y="1665949"/>
                    <a:pt x="2496786" y="1647185"/>
                    <a:pt x="2527647" y="1626611"/>
                  </a:cubicBezTo>
                  <a:cubicBezTo>
                    <a:pt x="2561365" y="1604132"/>
                    <a:pt x="2565651" y="1574509"/>
                    <a:pt x="2539172" y="1541934"/>
                  </a:cubicBezTo>
                  <a:cubicBezTo>
                    <a:pt x="2521741" y="1520407"/>
                    <a:pt x="2515645" y="1494023"/>
                    <a:pt x="2509930" y="1467829"/>
                  </a:cubicBezTo>
                  <a:cubicBezTo>
                    <a:pt x="2498500" y="1415918"/>
                    <a:pt x="2504310" y="1406584"/>
                    <a:pt x="2555936" y="1397440"/>
                  </a:cubicBezTo>
                  <a:cubicBezTo>
                    <a:pt x="2589083" y="1391534"/>
                    <a:pt x="2619944" y="1380485"/>
                    <a:pt x="2648519" y="1362769"/>
                  </a:cubicBezTo>
                  <a:cubicBezTo>
                    <a:pt x="2697096" y="1332860"/>
                    <a:pt x="2704811" y="1308857"/>
                    <a:pt x="2683285" y="125618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EAEF354-FBB2-40B8-9FA5-530761834EF5}"/>
                </a:ext>
              </a:extLst>
            </p:cNvPr>
            <p:cNvSpPr/>
            <p:nvPr/>
          </p:nvSpPr>
          <p:spPr>
            <a:xfrm>
              <a:off x="3160202" y="2346605"/>
              <a:ext cx="1712220" cy="1589996"/>
            </a:xfrm>
            <a:custGeom>
              <a:avLst/>
              <a:gdLst>
                <a:gd name="connsiteX0" fmla="*/ 2112576 w 2123869"/>
                <a:gd name="connsiteY0" fmla="*/ 1043954 h 1972260"/>
                <a:gd name="connsiteX1" fmla="*/ 2025804 w 2123869"/>
                <a:gd name="connsiteY1" fmla="*/ 902889 h 1972260"/>
                <a:gd name="connsiteX2" fmla="*/ 2018184 w 2123869"/>
                <a:gd name="connsiteY2" fmla="*/ 896222 h 1972260"/>
                <a:gd name="connsiteX3" fmla="*/ 1994085 w 2123869"/>
                <a:gd name="connsiteY3" fmla="*/ 858503 h 1972260"/>
                <a:gd name="connsiteX4" fmla="*/ 1990657 w 2123869"/>
                <a:gd name="connsiteY4" fmla="*/ 858503 h 1972260"/>
                <a:gd name="connsiteX5" fmla="*/ 1843686 w 2123869"/>
                <a:gd name="connsiteY5" fmla="*/ 657335 h 1972260"/>
                <a:gd name="connsiteX6" fmla="*/ 1830637 w 2123869"/>
                <a:gd name="connsiteY6" fmla="*/ 606281 h 1972260"/>
                <a:gd name="connsiteX7" fmla="*/ 1842162 w 2123869"/>
                <a:gd name="connsiteY7" fmla="*/ 486932 h 1972260"/>
                <a:gd name="connsiteX8" fmla="*/ 1848067 w 2123869"/>
                <a:gd name="connsiteY8" fmla="*/ 481693 h 1972260"/>
                <a:gd name="connsiteX9" fmla="*/ 1805871 w 2123869"/>
                <a:gd name="connsiteY9" fmla="*/ 322340 h 1972260"/>
                <a:gd name="connsiteX10" fmla="*/ 1799490 w 2123869"/>
                <a:gd name="connsiteY10" fmla="*/ 320721 h 1972260"/>
                <a:gd name="connsiteX11" fmla="*/ 1799490 w 2123869"/>
                <a:gd name="connsiteY11" fmla="*/ 320721 h 1972260"/>
                <a:gd name="connsiteX12" fmla="*/ 1568604 w 2123869"/>
                <a:gd name="connsiteY12" fmla="*/ 2586 h 1972260"/>
                <a:gd name="connsiteX13" fmla="*/ 1494404 w 2123869"/>
                <a:gd name="connsiteY13" fmla="*/ 12111 h 1972260"/>
                <a:gd name="connsiteX14" fmla="*/ 902997 w 2123869"/>
                <a:gd name="connsiteY14" fmla="*/ 124220 h 1972260"/>
                <a:gd name="connsiteX15" fmla="*/ 182526 w 2123869"/>
                <a:gd name="connsiteY15" fmla="*/ 81929 h 1972260"/>
                <a:gd name="connsiteX16" fmla="*/ 112517 w 2123869"/>
                <a:gd name="connsiteY16" fmla="*/ 88121 h 1972260"/>
                <a:gd name="connsiteX17" fmla="*/ 39936 w 2123869"/>
                <a:gd name="connsiteY17" fmla="*/ 172417 h 1972260"/>
                <a:gd name="connsiteX18" fmla="*/ 35936 w 2123869"/>
                <a:gd name="connsiteY18" fmla="*/ 190514 h 1972260"/>
                <a:gd name="connsiteX19" fmla="*/ 5075 w 2123869"/>
                <a:gd name="connsiteY19" fmla="*/ 516079 h 1972260"/>
                <a:gd name="connsiteX20" fmla="*/ 3741 w 2123869"/>
                <a:gd name="connsiteY20" fmla="*/ 557608 h 1972260"/>
                <a:gd name="connsiteX21" fmla="*/ 57462 w 2123869"/>
                <a:gd name="connsiteY21" fmla="*/ 565037 h 1972260"/>
                <a:gd name="connsiteX22" fmla="*/ 96705 w 2123869"/>
                <a:gd name="connsiteY22" fmla="*/ 605138 h 1972260"/>
                <a:gd name="connsiteX23" fmla="*/ 154332 w 2123869"/>
                <a:gd name="connsiteY23" fmla="*/ 1031381 h 1972260"/>
                <a:gd name="connsiteX24" fmla="*/ 982149 w 2123869"/>
                <a:gd name="connsiteY24" fmla="*/ 1471817 h 1972260"/>
                <a:gd name="connsiteX25" fmla="*/ 1046539 w 2123869"/>
                <a:gd name="connsiteY25" fmla="*/ 1455244 h 1972260"/>
                <a:gd name="connsiteX26" fmla="*/ 1406297 w 2123869"/>
                <a:gd name="connsiteY26" fmla="*/ 1246646 h 1972260"/>
                <a:gd name="connsiteX27" fmla="*/ 1520217 w 2123869"/>
                <a:gd name="connsiteY27" fmla="*/ 1106629 h 1972260"/>
                <a:gd name="connsiteX28" fmla="*/ 1539076 w 2123869"/>
                <a:gd name="connsiteY28" fmla="*/ 1123583 h 1972260"/>
                <a:gd name="connsiteX29" fmla="*/ 1598131 w 2123869"/>
                <a:gd name="connsiteY29" fmla="*/ 1278460 h 1972260"/>
                <a:gd name="connsiteX30" fmla="*/ 1735196 w 2123869"/>
                <a:gd name="connsiteY30" fmla="*/ 1917206 h 1972260"/>
                <a:gd name="connsiteX31" fmla="*/ 1758246 w 2123869"/>
                <a:gd name="connsiteY31" fmla="*/ 1972261 h 1972260"/>
                <a:gd name="connsiteX32" fmla="*/ 1920457 w 2123869"/>
                <a:gd name="connsiteY32" fmla="*/ 1721182 h 1972260"/>
                <a:gd name="connsiteX33" fmla="*/ 1917314 w 2123869"/>
                <a:gd name="connsiteY33" fmla="*/ 1707371 h 1972260"/>
                <a:gd name="connsiteX34" fmla="*/ 1948746 w 2123869"/>
                <a:gd name="connsiteY34" fmla="*/ 1544874 h 1972260"/>
                <a:gd name="connsiteX35" fmla="*/ 1949032 w 2123869"/>
                <a:gd name="connsiteY35" fmla="*/ 1480485 h 1972260"/>
                <a:gd name="connsiteX36" fmla="*/ 1956843 w 2123869"/>
                <a:gd name="connsiteY36" fmla="*/ 1414382 h 1972260"/>
                <a:gd name="connsiteX37" fmla="*/ 1968368 w 2123869"/>
                <a:gd name="connsiteY37" fmla="*/ 1329704 h 1972260"/>
                <a:gd name="connsiteX38" fmla="*/ 1939126 w 2123869"/>
                <a:gd name="connsiteY38" fmla="*/ 1255600 h 1972260"/>
                <a:gd name="connsiteX39" fmla="*/ 1985132 w 2123869"/>
                <a:gd name="connsiteY39" fmla="*/ 1185210 h 1972260"/>
                <a:gd name="connsiteX40" fmla="*/ 2077715 w 2123869"/>
                <a:gd name="connsiteY40" fmla="*/ 1150539 h 1972260"/>
                <a:gd name="connsiteX41" fmla="*/ 2112576 w 2123869"/>
                <a:gd name="connsiteY41" fmla="*/ 1043954 h 1972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123869" h="1972260">
                  <a:moveTo>
                    <a:pt x="2112576" y="1043954"/>
                  </a:moveTo>
                  <a:cubicBezTo>
                    <a:pt x="2091431" y="992138"/>
                    <a:pt x="2056093" y="949085"/>
                    <a:pt x="2025804" y="902889"/>
                  </a:cubicBezTo>
                  <a:cubicBezTo>
                    <a:pt x="2023708" y="899936"/>
                    <a:pt x="2021137" y="897841"/>
                    <a:pt x="2018184" y="896222"/>
                  </a:cubicBezTo>
                  <a:cubicBezTo>
                    <a:pt x="2023899" y="876029"/>
                    <a:pt x="2011040" y="866123"/>
                    <a:pt x="1994085" y="858503"/>
                  </a:cubicBezTo>
                  <a:cubicBezTo>
                    <a:pt x="1992942" y="858407"/>
                    <a:pt x="1991799" y="858503"/>
                    <a:pt x="1990657" y="858503"/>
                  </a:cubicBezTo>
                  <a:cubicBezTo>
                    <a:pt x="1941603" y="791542"/>
                    <a:pt x="1892358" y="724581"/>
                    <a:pt x="1843686" y="657335"/>
                  </a:cubicBezTo>
                  <a:cubicBezTo>
                    <a:pt x="1832923" y="642380"/>
                    <a:pt x="1819683" y="628188"/>
                    <a:pt x="1830637" y="606281"/>
                  </a:cubicBezTo>
                  <a:cubicBezTo>
                    <a:pt x="1849687" y="568181"/>
                    <a:pt x="1846924" y="527509"/>
                    <a:pt x="1842162" y="486932"/>
                  </a:cubicBezTo>
                  <a:cubicBezTo>
                    <a:pt x="1844257" y="485504"/>
                    <a:pt x="1846257" y="483789"/>
                    <a:pt x="1848067" y="481693"/>
                  </a:cubicBezTo>
                  <a:cubicBezTo>
                    <a:pt x="1853115" y="423496"/>
                    <a:pt x="1839399" y="370346"/>
                    <a:pt x="1805871" y="322340"/>
                  </a:cubicBezTo>
                  <a:cubicBezTo>
                    <a:pt x="1803871" y="321197"/>
                    <a:pt x="1801776" y="320721"/>
                    <a:pt x="1799490" y="320721"/>
                  </a:cubicBezTo>
                  <a:cubicBezTo>
                    <a:pt x="1799490" y="320721"/>
                    <a:pt x="1799490" y="320721"/>
                    <a:pt x="1799490" y="320721"/>
                  </a:cubicBezTo>
                  <a:cubicBezTo>
                    <a:pt x="1752722" y="192800"/>
                    <a:pt x="1676236" y="86406"/>
                    <a:pt x="1568604" y="2586"/>
                  </a:cubicBezTo>
                  <a:cubicBezTo>
                    <a:pt x="1542505" y="-4462"/>
                    <a:pt x="1518693" y="4301"/>
                    <a:pt x="1494404" y="12111"/>
                  </a:cubicBezTo>
                  <a:cubicBezTo>
                    <a:pt x="1302094" y="74690"/>
                    <a:pt x="1105498" y="116886"/>
                    <a:pt x="902997" y="124220"/>
                  </a:cubicBezTo>
                  <a:cubicBezTo>
                    <a:pt x="661728" y="132983"/>
                    <a:pt x="421984" y="107933"/>
                    <a:pt x="182526" y="81929"/>
                  </a:cubicBezTo>
                  <a:cubicBezTo>
                    <a:pt x="158237" y="79262"/>
                    <a:pt x="135282" y="79548"/>
                    <a:pt x="112517" y="88121"/>
                  </a:cubicBezTo>
                  <a:cubicBezTo>
                    <a:pt x="83561" y="112123"/>
                    <a:pt x="63463" y="143747"/>
                    <a:pt x="39936" y="172417"/>
                  </a:cubicBezTo>
                  <a:cubicBezTo>
                    <a:pt x="36793" y="178037"/>
                    <a:pt x="34507" y="184323"/>
                    <a:pt x="35936" y="190514"/>
                  </a:cubicBezTo>
                  <a:cubicBezTo>
                    <a:pt x="61939" y="302528"/>
                    <a:pt x="40413" y="409875"/>
                    <a:pt x="5075" y="516079"/>
                  </a:cubicBezTo>
                  <a:cubicBezTo>
                    <a:pt x="598" y="529604"/>
                    <a:pt x="-3021" y="543511"/>
                    <a:pt x="3741" y="557608"/>
                  </a:cubicBezTo>
                  <a:cubicBezTo>
                    <a:pt x="19743" y="573705"/>
                    <a:pt x="39365" y="568943"/>
                    <a:pt x="57462" y="565037"/>
                  </a:cubicBezTo>
                  <a:cubicBezTo>
                    <a:pt x="93372" y="557322"/>
                    <a:pt x="101849" y="570848"/>
                    <a:pt x="96705" y="605138"/>
                  </a:cubicBezTo>
                  <a:cubicBezTo>
                    <a:pt x="74607" y="752585"/>
                    <a:pt x="95658" y="893555"/>
                    <a:pt x="154332" y="1031381"/>
                  </a:cubicBezTo>
                  <a:cubicBezTo>
                    <a:pt x="287491" y="1343897"/>
                    <a:pt x="648774" y="1537826"/>
                    <a:pt x="982149" y="1471817"/>
                  </a:cubicBezTo>
                  <a:cubicBezTo>
                    <a:pt x="1003390" y="1465055"/>
                    <a:pt x="1025107" y="1460578"/>
                    <a:pt x="1046539" y="1455244"/>
                  </a:cubicBezTo>
                  <a:cubicBezTo>
                    <a:pt x="1186461" y="1420192"/>
                    <a:pt x="1310571" y="1358470"/>
                    <a:pt x="1406297" y="1246646"/>
                  </a:cubicBezTo>
                  <a:cubicBezTo>
                    <a:pt x="1445446" y="1200926"/>
                    <a:pt x="1480878" y="1152349"/>
                    <a:pt x="1520217" y="1106629"/>
                  </a:cubicBezTo>
                  <a:cubicBezTo>
                    <a:pt x="1532980" y="1104914"/>
                    <a:pt x="1535838" y="1115297"/>
                    <a:pt x="1539076" y="1123583"/>
                  </a:cubicBezTo>
                  <a:cubicBezTo>
                    <a:pt x="1559555" y="1174923"/>
                    <a:pt x="1581558" y="1225596"/>
                    <a:pt x="1598131" y="1278460"/>
                  </a:cubicBezTo>
                  <a:cubicBezTo>
                    <a:pt x="1663282" y="1487248"/>
                    <a:pt x="1702430" y="1701465"/>
                    <a:pt x="1735196" y="1917206"/>
                  </a:cubicBezTo>
                  <a:cubicBezTo>
                    <a:pt x="1738339" y="1937590"/>
                    <a:pt x="1739958" y="1958354"/>
                    <a:pt x="1758246" y="1972261"/>
                  </a:cubicBezTo>
                  <a:cubicBezTo>
                    <a:pt x="1908646" y="1944924"/>
                    <a:pt x="1960176" y="1865009"/>
                    <a:pt x="1920457" y="1721182"/>
                  </a:cubicBezTo>
                  <a:cubicBezTo>
                    <a:pt x="1919219" y="1716610"/>
                    <a:pt x="1919314" y="1711466"/>
                    <a:pt x="1917314" y="1707371"/>
                  </a:cubicBezTo>
                  <a:cubicBezTo>
                    <a:pt x="1886548" y="1645172"/>
                    <a:pt x="1897883" y="1590880"/>
                    <a:pt x="1948746" y="1544874"/>
                  </a:cubicBezTo>
                  <a:cubicBezTo>
                    <a:pt x="1973416" y="1522586"/>
                    <a:pt x="1971130" y="1500964"/>
                    <a:pt x="1949032" y="1480485"/>
                  </a:cubicBezTo>
                  <a:cubicBezTo>
                    <a:pt x="1920171" y="1453720"/>
                    <a:pt x="1925982" y="1434956"/>
                    <a:pt x="1956843" y="1414382"/>
                  </a:cubicBezTo>
                  <a:cubicBezTo>
                    <a:pt x="1990561" y="1391903"/>
                    <a:pt x="1994848" y="1362280"/>
                    <a:pt x="1968368" y="1329704"/>
                  </a:cubicBezTo>
                  <a:cubicBezTo>
                    <a:pt x="1950937" y="1308178"/>
                    <a:pt x="1944841" y="1281794"/>
                    <a:pt x="1939126" y="1255600"/>
                  </a:cubicBezTo>
                  <a:cubicBezTo>
                    <a:pt x="1927696" y="1203689"/>
                    <a:pt x="1933507" y="1194354"/>
                    <a:pt x="1985132" y="1185210"/>
                  </a:cubicBezTo>
                  <a:cubicBezTo>
                    <a:pt x="2018279" y="1179305"/>
                    <a:pt x="2049140" y="1168256"/>
                    <a:pt x="2077715" y="1150539"/>
                  </a:cubicBezTo>
                  <a:cubicBezTo>
                    <a:pt x="2126292" y="1120631"/>
                    <a:pt x="2134008" y="1096628"/>
                    <a:pt x="2112576" y="1043954"/>
                  </a:cubicBezTo>
                  <a:close/>
                </a:path>
              </a:pathLst>
            </a:custGeom>
            <a:solidFill>
              <a:srgbClr val="F7B89A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23E818A-7D8F-4169-8ECC-63AF28951C8A}"/>
                </a:ext>
              </a:extLst>
            </p:cNvPr>
            <p:cNvSpPr/>
            <p:nvPr/>
          </p:nvSpPr>
          <p:spPr>
            <a:xfrm>
              <a:off x="3078332" y="4364487"/>
              <a:ext cx="1096441" cy="946826"/>
            </a:xfrm>
            <a:custGeom>
              <a:avLst/>
              <a:gdLst>
                <a:gd name="connsiteX0" fmla="*/ 1345830 w 1360045"/>
                <a:gd name="connsiteY0" fmla="*/ 1134214 h 1174460"/>
                <a:gd name="connsiteX1" fmla="*/ 798428 w 1360045"/>
                <a:gd name="connsiteY1" fmla="*/ 1171171 h 1174460"/>
                <a:gd name="connsiteX2" fmla="*/ 49192 w 1360045"/>
                <a:gd name="connsiteY2" fmla="*/ 1004388 h 1174460"/>
                <a:gd name="connsiteX3" fmla="*/ 12235 w 1360045"/>
                <a:gd name="connsiteY3" fmla="*/ 979147 h 1174460"/>
                <a:gd name="connsiteX4" fmla="*/ 1376 w 1360045"/>
                <a:gd name="connsiteY4" fmla="*/ 919901 h 1174460"/>
                <a:gd name="connsiteX5" fmla="*/ 158063 w 1360045"/>
                <a:gd name="connsiteY5" fmla="*/ 306777 h 1174460"/>
                <a:gd name="connsiteX6" fmla="*/ 660887 w 1360045"/>
                <a:gd name="connsiteY6" fmla="*/ 72 h 1174460"/>
                <a:gd name="connsiteX7" fmla="*/ 1081321 w 1360045"/>
                <a:gd name="connsiteY7" fmla="*/ 148471 h 1174460"/>
                <a:gd name="connsiteX8" fmla="*/ 1260200 w 1360045"/>
                <a:gd name="connsiteY8" fmla="*/ 430316 h 1174460"/>
                <a:gd name="connsiteX9" fmla="*/ 1342020 w 1360045"/>
                <a:gd name="connsiteY9" fmla="*/ 863132 h 1174460"/>
                <a:gd name="connsiteX10" fmla="*/ 1358403 w 1360045"/>
                <a:gd name="connsiteY10" fmla="*/ 1076016 h 1174460"/>
                <a:gd name="connsiteX11" fmla="*/ 1345830 w 1360045"/>
                <a:gd name="connsiteY11" fmla="*/ 1134214 h 117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0045" h="1174460">
                  <a:moveTo>
                    <a:pt x="1345830" y="1134214"/>
                  </a:moveTo>
                  <a:cubicBezTo>
                    <a:pt x="1164760" y="1167551"/>
                    <a:pt x="982356" y="1181362"/>
                    <a:pt x="798428" y="1171171"/>
                  </a:cubicBezTo>
                  <a:cubicBezTo>
                    <a:pt x="539539" y="1156883"/>
                    <a:pt x="288841" y="1105067"/>
                    <a:pt x="49192" y="1004388"/>
                  </a:cubicBezTo>
                  <a:cubicBezTo>
                    <a:pt x="35285" y="998577"/>
                    <a:pt x="17283" y="998101"/>
                    <a:pt x="12235" y="979147"/>
                  </a:cubicBezTo>
                  <a:cubicBezTo>
                    <a:pt x="-2053" y="961430"/>
                    <a:pt x="-910" y="939904"/>
                    <a:pt x="1376" y="919901"/>
                  </a:cubicBezTo>
                  <a:cubicBezTo>
                    <a:pt x="25189" y="708351"/>
                    <a:pt x="58241" y="498515"/>
                    <a:pt x="158063" y="306777"/>
                  </a:cubicBezTo>
                  <a:cubicBezTo>
                    <a:pt x="263409" y="104371"/>
                    <a:pt x="431811" y="3215"/>
                    <a:pt x="660887" y="72"/>
                  </a:cubicBezTo>
                  <a:cubicBezTo>
                    <a:pt x="820050" y="-2119"/>
                    <a:pt x="960734" y="45887"/>
                    <a:pt x="1081321" y="148471"/>
                  </a:cubicBezTo>
                  <a:cubicBezTo>
                    <a:pt x="1169332" y="223433"/>
                    <a:pt x="1220195" y="324398"/>
                    <a:pt x="1260200" y="430316"/>
                  </a:cubicBezTo>
                  <a:cubicBezTo>
                    <a:pt x="1312778" y="569572"/>
                    <a:pt x="1325827" y="716638"/>
                    <a:pt x="1342020" y="863132"/>
                  </a:cubicBezTo>
                  <a:cubicBezTo>
                    <a:pt x="1349926" y="933998"/>
                    <a:pt x="1347545" y="1005435"/>
                    <a:pt x="1358403" y="1076016"/>
                  </a:cubicBezTo>
                  <a:cubicBezTo>
                    <a:pt x="1361546" y="1096590"/>
                    <a:pt x="1361546" y="1117354"/>
                    <a:pt x="1345830" y="1134214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441B41A-2C7C-49E2-84D2-899888ADCAD4}"/>
                </a:ext>
              </a:extLst>
            </p:cNvPr>
            <p:cNvSpPr/>
            <p:nvPr/>
          </p:nvSpPr>
          <p:spPr>
            <a:xfrm>
              <a:off x="3251602" y="2168215"/>
              <a:ext cx="1173714" cy="285003"/>
            </a:xfrm>
            <a:custGeom>
              <a:avLst/>
              <a:gdLst>
                <a:gd name="connsiteX0" fmla="*/ 1455896 w 1455896"/>
                <a:gd name="connsiteY0" fmla="*/ 214720 h 353523"/>
                <a:gd name="connsiteX1" fmla="*/ 480536 w 1455896"/>
                <a:gd name="connsiteY1" fmla="*/ 345975 h 353523"/>
                <a:gd name="connsiteX2" fmla="*/ 0 w 1455896"/>
                <a:gd name="connsiteY2" fmla="*/ 300350 h 353523"/>
                <a:gd name="connsiteX3" fmla="*/ 493205 w 1455896"/>
                <a:gd name="connsiteY3" fmla="*/ 35364 h 353523"/>
                <a:gd name="connsiteX4" fmla="*/ 1251394 w 1455896"/>
                <a:gd name="connsiteY4" fmla="*/ 88323 h 353523"/>
                <a:gd name="connsiteX5" fmla="*/ 1455896 w 1455896"/>
                <a:gd name="connsiteY5" fmla="*/ 214720 h 353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5896" h="353523">
                  <a:moveTo>
                    <a:pt x="1455896" y="214720"/>
                  </a:moveTo>
                  <a:cubicBezTo>
                    <a:pt x="1140523" y="331020"/>
                    <a:pt x="815435" y="372073"/>
                    <a:pt x="480536" y="345975"/>
                  </a:cubicBezTo>
                  <a:cubicBezTo>
                    <a:pt x="320040" y="333497"/>
                    <a:pt x="159734" y="320638"/>
                    <a:pt x="0" y="300350"/>
                  </a:cubicBezTo>
                  <a:cubicBezTo>
                    <a:pt x="135446" y="158237"/>
                    <a:pt x="303657" y="76036"/>
                    <a:pt x="493205" y="35364"/>
                  </a:cubicBezTo>
                  <a:cubicBezTo>
                    <a:pt x="750665" y="-19881"/>
                    <a:pt x="1004983" y="-16261"/>
                    <a:pt x="1251394" y="88323"/>
                  </a:cubicBezTo>
                  <a:cubicBezTo>
                    <a:pt x="1325785" y="119756"/>
                    <a:pt x="1395984" y="159285"/>
                    <a:pt x="1455896" y="21472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BCEBA4-E09A-47F7-A9E5-326ACD863E9F}"/>
                </a:ext>
              </a:extLst>
            </p:cNvPr>
            <p:cNvSpPr/>
            <p:nvPr/>
          </p:nvSpPr>
          <p:spPr>
            <a:xfrm>
              <a:off x="3038369" y="4225142"/>
              <a:ext cx="1171939" cy="1053724"/>
            </a:xfrm>
            <a:custGeom>
              <a:avLst/>
              <a:gdLst>
                <a:gd name="connsiteX0" fmla="*/ 149627 w 1453694"/>
                <a:gd name="connsiteY0" fmla="*/ 405899 h 1307059"/>
                <a:gd name="connsiteX1" fmla="*/ 309647 w 1453694"/>
                <a:gd name="connsiteY1" fmla="*/ 155677 h 1307059"/>
                <a:gd name="connsiteX2" fmla="*/ 635211 w 1453694"/>
                <a:gd name="connsiteY2" fmla="*/ 6039 h 1307059"/>
                <a:gd name="connsiteX3" fmla="*/ 1128225 w 1453694"/>
                <a:gd name="connsiteY3" fmla="*/ 139580 h 1307059"/>
                <a:gd name="connsiteX4" fmla="*/ 1317868 w 1453694"/>
                <a:gd name="connsiteY4" fmla="*/ 412281 h 1307059"/>
                <a:gd name="connsiteX5" fmla="*/ 1406736 w 1453694"/>
                <a:gd name="connsiteY5" fmla="*/ 807282 h 1307059"/>
                <a:gd name="connsiteX6" fmla="*/ 1435597 w 1453694"/>
                <a:gd name="connsiteY6" fmla="*/ 1217334 h 1307059"/>
                <a:gd name="connsiteX7" fmla="*/ 1453695 w 1453694"/>
                <a:gd name="connsiteY7" fmla="*/ 1290295 h 1307059"/>
                <a:gd name="connsiteX8" fmla="*/ 1395496 w 1453694"/>
                <a:gd name="connsiteY8" fmla="*/ 1307059 h 1307059"/>
                <a:gd name="connsiteX9" fmla="*/ 1274339 w 1453694"/>
                <a:gd name="connsiteY9" fmla="*/ 550012 h 1307059"/>
                <a:gd name="connsiteX10" fmla="*/ 383370 w 1453694"/>
                <a:gd name="connsiteY10" fmla="*/ 287598 h 1307059"/>
                <a:gd name="connsiteX11" fmla="*/ 161819 w 1453694"/>
                <a:gd name="connsiteY11" fmla="*/ 620211 h 1307059"/>
                <a:gd name="connsiteX12" fmla="*/ 73522 w 1453694"/>
                <a:gd name="connsiteY12" fmla="*/ 1026929 h 1307059"/>
                <a:gd name="connsiteX13" fmla="*/ 61997 w 1453694"/>
                <a:gd name="connsiteY13" fmla="*/ 1151992 h 1307059"/>
                <a:gd name="connsiteX14" fmla="*/ 7323 w 1453694"/>
                <a:gd name="connsiteY14" fmla="*/ 1136466 h 1307059"/>
                <a:gd name="connsiteX15" fmla="*/ 12466 w 1453694"/>
                <a:gd name="connsiteY15" fmla="*/ 1020357 h 1307059"/>
                <a:gd name="connsiteX16" fmla="*/ 116003 w 1453694"/>
                <a:gd name="connsiteY16" fmla="*/ 467145 h 1307059"/>
                <a:gd name="connsiteX17" fmla="*/ 149627 w 1453694"/>
                <a:gd name="connsiteY17" fmla="*/ 405899 h 130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53694" h="1307059">
                  <a:moveTo>
                    <a:pt x="149627" y="405899"/>
                  </a:moveTo>
                  <a:cubicBezTo>
                    <a:pt x="194013" y="316840"/>
                    <a:pt x="234208" y="225210"/>
                    <a:pt x="309647" y="155677"/>
                  </a:cubicBezTo>
                  <a:cubicBezTo>
                    <a:pt x="402134" y="70428"/>
                    <a:pt x="510433" y="22137"/>
                    <a:pt x="635211" y="6039"/>
                  </a:cubicBezTo>
                  <a:cubicBezTo>
                    <a:pt x="818663" y="-17583"/>
                    <a:pt x="982683" y="28328"/>
                    <a:pt x="1128225" y="139580"/>
                  </a:cubicBezTo>
                  <a:cubicBezTo>
                    <a:pt x="1219951" y="209684"/>
                    <a:pt x="1275958" y="306648"/>
                    <a:pt x="1317868" y="412281"/>
                  </a:cubicBezTo>
                  <a:cubicBezTo>
                    <a:pt x="1368160" y="539249"/>
                    <a:pt x="1392449" y="671837"/>
                    <a:pt x="1406736" y="807282"/>
                  </a:cubicBezTo>
                  <a:cubicBezTo>
                    <a:pt x="1421119" y="943681"/>
                    <a:pt x="1435406" y="1079888"/>
                    <a:pt x="1435597" y="1217334"/>
                  </a:cubicBezTo>
                  <a:cubicBezTo>
                    <a:pt x="1435597" y="1241623"/>
                    <a:pt x="1447408" y="1265911"/>
                    <a:pt x="1453695" y="1290295"/>
                  </a:cubicBezTo>
                  <a:cubicBezTo>
                    <a:pt x="1436359" y="1303059"/>
                    <a:pt x="1414928" y="1301725"/>
                    <a:pt x="1395496" y="1307059"/>
                  </a:cubicBezTo>
                  <a:cubicBezTo>
                    <a:pt x="1378351" y="1051027"/>
                    <a:pt x="1372161" y="794043"/>
                    <a:pt x="1274339" y="550012"/>
                  </a:cubicBezTo>
                  <a:cubicBezTo>
                    <a:pt x="1121177" y="168060"/>
                    <a:pt x="648165" y="94336"/>
                    <a:pt x="383370" y="287598"/>
                  </a:cubicBezTo>
                  <a:cubicBezTo>
                    <a:pt x="268784" y="371228"/>
                    <a:pt x="206110" y="490005"/>
                    <a:pt x="161819" y="620211"/>
                  </a:cubicBezTo>
                  <a:cubicBezTo>
                    <a:pt x="116861" y="752323"/>
                    <a:pt x="92381" y="888816"/>
                    <a:pt x="73522" y="1026929"/>
                  </a:cubicBezTo>
                  <a:cubicBezTo>
                    <a:pt x="67807" y="1068744"/>
                    <a:pt x="70379" y="1110749"/>
                    <a:pt x="61997" y="1151992"/>
                  </a:cubicBezTo>
                  <a:cubicBezTo>
                    <a:pt x="38660" y="1164946"/>
                    <a:pt x="24278" y="1146182"/>
                    <a:pt x="7323" y="1136466"/>
                  </a:cubicBezTo>
                  <a:cubicBezTo>
                    <a:pt x="-10203" y="1097033"/>
                    <a:pt x="8752" y="1058647"/>
                    <a:pt x="12466" y="1020357"/>
                  </a:cubicBezTo>
                  <a:cubicBezTo>
                    <a:pt x="30469" y="833000"/>
                    <a:pt x="56377" y="646786"/>
                    <a:pt x="116003" y="467145"/>
                  </a:cubicBezTo>
                  <a:cubicBezTo>
                    <a:pt x="123338" y="444666"/>
                    <a:pt x="129433" y="421425"/>
                    <a:pt x="149627" y="40589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3E799A1-6912-4B9F-A9C6-15FC9CF51C94}"/>
                </a:ext>
              </a:extLst>
            </p:cNvPr>
            <p:cNvSpPr/>
            <p:nvPr/>
          </p:nvSpPr>
          <p:spPr>
            <a:xfrm>
              <a:off x="3251833" y="3807673"/>
              <a:ext cx="1028813" cy="339522"/>
            </a:xfrm>
            <a:custGeom>
              <a:avLst/>
              <a:gdLst>
                <a:gd name="connsiteX0" fmla="*/ 63817 w 1276159"/>
                <a:gd name="connsiteY0" fmla="*/ 0 h 421149"/>
                <a:gd name="connsiteX1" fmla="*/ 548354 w 1276159"/>
                <a:gd name="connsiteY1" fmla="*/ 143542 h 421149"/>
                <a:gd name="connsiteX2" fmla="*/ 1086993 w 1276159"/>
                <a:gd name="connsiteY2" fmla="*/ 171545 h 421149"/>
                <a:gd name="connsiteX3" fmla="*/ 1276159 w 1276159"/>
                <a:gd name="connsiteY3" fmla="*/ 163544 h 421149"/>
                <a:gd name="connsiteX4" fmla="*/ 1226915 w 1276159"/>
                <a:gd name="connsiteY4" fmla="*/ 292799 h 421149"/>
                <a:gd name="connsiteX5" fmla="*/ 1198436 w 1276159"/>
                <a:gd name="connsiteY5" fmla="*/ 410623 h 421149"/>
                <a:gd name="connsiteX6" fmla="*/ 791623 w 1276159"/>
                <a:gd name="connsiteY6" fmla="*/ 419386 h 421149"/>
                <a:gd name="connsiteX7" fmla="*/ 133255 w 1276159"/>
                <a:gd name="connsiteY7" fmla="*/ 287179 h 421149"/>
                <a:gd name="connsiteX8" fmla="*/ 0 w 1276159"/>
                <a:gd name="connsiteY8" fmla="*/ 239078 h 421149"/>
                <a:gd name="connsiteX9" fmla="*/ 30480 w 1276159"/>
                <a:gd name="connsiteY9" fmla="*/ 144399 h 421149"/>
                <a:gd name="connsiteX10" fmla="*/ 63817 w 1276159"/>
                <a:gd name="connsiteY10" fmla="*/ 0 h 42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6159" h="421149">
                  <a:moveTo>
                    <a:pt x="63817" y="0"/>
                  </a:moveTo>
                  <a:cubicBezTo>
                    <a:pt x="219456" y="67723"/>
                    <a:pt x="381857" y="113538"/>
                    <a:pt x="548354" y="143542"/>
                  </a:cubicBezTo>
                  <a:cubicBezTo>
                    <a:pt x="726472" y="175641"/>
                    <a:pt x="906875" y="177070"/>
                    <a:pt x="1086993" y="171545"/>
                  </a:cubicBezTo>
                  <a:cubicBezTo>
                    <a:pt x="1149953" y="169640"/>
                    <a:pt x="1212913" y="161163"/>
                    <a:pt x="1276159" y="163544"/>
                  </a:cubicBezTo>
                  <a:cubicBezTo>
                    <a:pt x="1254252" y="205073"/>
                    <a:pt x="1220343" y="249174"/>
                    <a:pt x="1226915" y="292799"/>
                  </a:cubicBezTo>
                  <a:cubicBezTo>
                    <a:pt x="1234154" y="340900"/>
                    <a:pt x="1210627" y="372332"/>
                    <a:pt x="1198436" y="410623"/>
                  </a:cubicBezTo>
                  <a:cubicBezTo>
                    <a:pt x="1063181" y="427292"/>
                    <a:pt x="927259" y="419100"/>
                    <a:pt x="791623" y="419386"/>
                  </a:cubicBezTo>
                  <a:cubicBezTo>
                    <a:pt x="563499" y="419767"/>
                    <a:pt x="346329" y="363284"/>
                    <a:pt x="133255" y="287179"/>
                  </a:cubicBezTo>
                  <a:cubicBezTo>
                    <a:pt x="88773" y="271272"/>
                    <a:pt x="44387" y="255079"/>
                    <a:pt x="0" y="239078"/>
                  </a:cubicBezTo>
                  <a:cubicBezTo>
                    <a:pt x="7525" y="210122"/>
                    <a:pt x="20002" y="168593"/>
                    <a:pt x="30480" y="144399"/>
                  </a:cubicBezTo>
                  <a:cubicBezTo>
                    <a:pt x="42291" y="94298"/>
                    <a:pt x="48673" y="51245"/>
                    <a:pt x="63817" y="0"/>
                  </a:cubicBezTo>
                  <a:close/>
                </a:path>
              </a:pathLst>
            </a:custGeom>
            <a:solidFill>
              <a:srgbClr val="F8FA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3279DB9-C6BF-48FD-9CFD-EAA32581A055}"/>
                </a:ext>
              </a:extLst>
            </p:cNvPr>
            <p:cNvSpPr/>
            <p:nvPr/>
          </p:nvSpPr>
          <p:spPr>
            <a:xfrm>
              <a:off x="3957750" y="3219165"/>
              <a:ext cx="428616" cy="697241"/>
            </a:xfrm>
            <a:custGeom>
              <a:avLst/>
              <a:gdLst>
                <a:gd name="connsiteX0" fmla="*/ 523113 w 531663"/>
                <a:gd name="connsiteY0" fmla="*/ 0 h 864870"/>
                <a:gd name="connsiteX1" fmla="*/ 522541 w 531663"/>
                <a:gd name="connsiteY1" fmla="*/ 32195 h 864870"/>
                <a:gd name="connsiteX2" fmla="*/ 413290 w 531663"/>
                <a:gd name="connsiteY2" fmla="*/ 852583 h 864870"/>
                <a:gd name="connsiteX3" fmla="*/ 407765 w 531663"/>
                <a:gd name="connsiteY3" fmla="*/ 864870 h 864870"/>
                <a:gd name="connsiteX4" fmla="*/ 0 w 531663"/>
                <a:gd name="connsiteY4" fmla="*/ 369951 h 864870"/>
                <a:gd name="connsiteX5" fmla="*/ 115538 w 531663"/>
                <a:gd name="connsiteY5" fmla="*/ 333280 h 864870"/>
                <a:gd name="connsiteX6" fmla="*/ 424815 w 531663"/>
                <a:gd name="connsiteY6" fmla="*/ 126683 h 864870"/>
                <a:gd name="connsiteX7" fmla="*/ 523113 w 531663"/>
                <a:gd name="connsiteY7" fmla="*/ 0 h 864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663" h="864870">
                  <a:moveTo>
                    <a:pt x="523113" y="0"/>
                  </a:moveTo>
                  <a:cubicBezTo>
                    <a:pt x="540734" y="10858"/>
                    <a:pt x="526256" y="22955"/>
                    <a:pt x="522541" y="32195"/>
                  </a:cubicBezTo>
                  <a:cubicBezTo>
                    <a:pt x="415766" y="296323"/>
                    <a:pt x="387858" y="570833"/>
                    <a:pt x="413290" y="852583"/>
                  </a:cubicBezTo>
                  <a:cubicBezTo>
                    <a:pt x="413480" y="854964"/>
                    <a:pt x="411194" y="857536"/>
                    <a:pt x="407765" y="864870"/>
                  </a:cubicBezTo>
                  <a:cubicBezTo>
                    <a:pt x="270796" y="698659"/>
                    <a:pt x="135350" y="534257"/>
                    <a:pt x="0" y="369951"/>
                  </a:cubicBezTo>
                  <a:cubicBezTo>
                    <a:pt x="38481" y="357664"/>
                    <a:pt x="76581" y="343948"/>
                    <a:pt x="115538" y="333280"/>
                  </a:cubicBezTo>
                  <a:cubicBezTo>
                    <a:pt x="241745" y="298704"/>
                    <a:pt x="342805" y="226790"/>
                    <a:pt x="424815" y="126683"/>
                  </a:cubicBezTo>
                  <a:cubicBezTo>
                    <a:pt x="458534" y="85344"/>
                    <a:pt x="490347" y="42291"/>
                    <a:pt x="52311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B379D1F-529C-4F9E-A5B2-993B1A13EB07}"/>
                </a:ext>
              </a:extLst>
            </p:cNvPr>
            <p:cNvGrpSpPr/>
            <p:nvPr/>
          </p:nvGrpSpPr>
          <p:grpSpPr>
            <a:xfrm>
              <a:off x="3442881" y="2594192"/>
              <a:ext cx="1380331" cy="809138"/>
              <a:chOff x="3442881" y="2594192"/>
              <a:chExt cx="1380331" cy="809138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9CAC442-B0C6-4F91-BE44-47DE5A4A3203}"/>
                  </a:ext>
                </a:extLst>
              </p:cNvPr>
              <p:cNvSpPr/>
              <p:nvPr/>
            </p:nvSpPr>
            <p:spPr>
              <a:xfrm>
                <a:off x="4093880" y="2597639"/>
                <a:ext cx="695223" cy="589499"/>
              </a:xfrm>
              <a:custGeom>
                <a:avLst/>
                <a:gdLst>
                  <a:gd name="connsiteX0" fmla="*/ 836696 w 862367"/>
                  <a:gd name="connsiteY0" fmla="*/ 537782 h 731225"/>
                  <a:gd name="connsiteX1" fmla="*/ 833267 w 862367"/>
                  <a:gd name="connsiteY1" fmla="*/ 537782 h 731225"/>
                  <a:gd name="connsiteX2" fmla="*/ 686296 w 862367"/>
                  <a:gd name="connsiteY2" fmla="*/ 336613 h 731225"/>
                  <a:gd name="connsiteX3" fmla="*/ 673247 w 862367"/>
                  <a:gd name="connsiteY3" fmla="*/ 285560 h 731225"/>
                  <a:gd name="connsiteX4" fmla="*/ 684772 w 862367"/>
                  <a:gd name="connsiteY4" fmla="*/ 166211 h 731225"/>
                  <a:gd name="connsiteX5" fmla="*/ 690678 w 862367"/>
                  <a:gd name="connsiteY5" fmla="*/ 160973 h 731225"/>
                  <a:gd name="connsiteX6" fmla="*/ 648482 w 862367"/>
                  <a:gd name="connsiteY6" fmla="*/ 1619 h 731225"/>
                  <a:gd name="connsiteX7" fmla="*/ 642100 w 862367"/>
                  <a:gd name="connsiteY7" fmla="*/ 0 h 731225"/>
                  <a:gd name="connsiteX8" fmla="*/ 1544 w 862367"/>
                  <a:gd name="connsiteY8" fmla="*/ 285560 h 731225"/>
                  <a:gd name="connsiteX9" fmla="*/ 17546 w 862367"/>
                  <a:gd name="connsiteY9" fmla="*/ 338042 h 731225"/>
                  <a:gd name="connsiteX10" fmla="*/ 56218 w 862367"/>
                  <a:gd name="connsiteY10" fmla="*/ 680942 h 731225"/>
                  <a:gd name="connsiteX11" fmla="*/ 55360 w 862367"/>
                  <a:gd name="connsiteY11" fmla="*/ 731044 h 731225"/>
                  <a:gd name="connsiteX12" fmla="*/ 93079 w 862367"/>
                  <a:gd name="connsiteY12" fmla="*/ 729901 h 731225"/>
                  <a:gd name="connsiteX13" fmla="*/ 488557 w 862367"/>
                  <a:gd name="connsiteY13" fmla="*/ 654177 h 731225"/>
                  <a:gd name="connsiteX14" fmla="*/ 859651 w 862367"/>
                  <a:gd name="connsiteY14" fmla="*/ 579120 h 731225"/>
                  <a:gd name="connsiteX15" fmla="*/ 836696 w 862367"/>
                  <a:gd name="connsiteY15" fmla="*/ 537782 h 731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62367" h="731225">
                    <a:moveTo>
                      <a:pt x="836696" y="537782"/>
                    </a:moveTo>
                    <a:cubicBezTo>
                      <a:pt x="835553" y="537686"/>
                      <a:pt x="834410" y="537782"/>
                      <a:pt x="833267" y="537782"/>
                    </a:cubicBezTo>
                    <a:cubicBezTo>
                      <a:pt x="784213" y="470821"/>
                      <a:pt x="734969" y="403860"/>
                      <a:pt x="686296" y="336613"/>
                    </a:cubicBezTo>
                    <a:cubicBezTo>
                      <a:pt x="675533" y="321659"/>
                      <a:pt x="662293" y="307467"/>
                      <a:pt x="673247" y="285560"/>
                    </a:cubicBezTo>
                    <a:cubicBezTo>
                      <a:pt x="692297" y="247460"/>
                      <a:pt x="689535" y="206788"/>
                      <a:pt x="684772" y="166211"/>
                    </a:cubicBezTo>
                    <a:cubicBezTo>
                      <a:pt x="686868" y="164783"/>
                      <a:pt x="688868" y="163068"/>
                      <a:pt x="690678" y="160973"/>
                    </a:cubicBezTo>
                    <a:cubicBezTo>
                      <a:pt x="695726" y="102775"/>
                      <a:pt x="682010" y="49625"/>
                      <a:pt x="648482" y="1619"/>
                    </a:cubicBezTo>
                    <a:cubicBezTo>
                      <a:pt x="646482" y="476"/>
                      <a:pt x="644386" y="0"/>
                      <a:pt x="642100" y="0"/>
                    </a:cubicBezTo>
                    <a:cubicBezTo>
                      <a:pt x="430741" y="99917"/>
                      <a:pt x="216142" y="192691"/>
                      <a:pt x="1544" y="285560"/>
                    </a:cubicBezTo>
                    <a:cubicBezTo>
                      <a:pt x="-4552" y="306515"/>
                      <a:pt x="8783" y="322040"/>
                      <a:pt x="17546" y="338042"/>
                    </a:cubicBezTo>
                    <a:cubicBezTo>
                      <a:pt x="77268" y="447199"/>
                      <a:pt x="88221" y="561594"/>
                      <a:pt x="56218" y="680942"/>
                    </a:cubicBezTo>
                    <a:cubicBezTo>
                      <a:pt x="51740" y="697420"/>
                      <a:pt x="44692" y="714185"/>
                      <a:pt x="55360" y="731044"/>
                    </a:cubicBezTo>
                    <a:cubicBezTo>
                      <a:pt x="67933" y="730758"/>
                      <a:pt x="80887" y="732187"/>
                      <a:pt x="93079" y="729901"/>
                    </a:cubicBezTo>
                    <a:cubicBezTo>
                      <a:pt x="225000" y="705040"/>
                      <a:pt x="356922" y="680085"/>
                      <a:pt x="488557" y="654177"/>
                    </a:cubicBezTo>
                    <a:cubicBezTo>
                      <a:pt x="612382" y="629793"/>
                      <a:pt x="736017" y="604171"/>
                      <a:pt x="859651" y="579120"/>
                    </a:cubicBezTo>
                    <a:cubicBezTo>
                      <a:pt x="868414" y="556451"/>
                      <a:pt x="854698" y="545878"/>
                      <a:pt x="836696" y="537782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7346FEB-C3C3-4C05-9309-7F619B2C22A0}"/>
                  </a:ext>
                </a:extLst>
              </p:cNvPr>
              <p:cNvSpPr/>
              <p:nvPr/>
            </p:nvSpPr>
            <p:spPr>
              <a:xfrm>
                <a:off x="4616596" y="2594192"/>
                <a:ext cx="206616" cy="472855"/>
              </a:xfrm>
              <a:custGeom>
                <a:avLst/>
                <a:gdLst>
                  <a:gd name="connsiteX0" fmla="*/ 35623 w 256290"/>
                  <a:gd name="connsiteY0" fmla="*/ 165057 h 586538"/>
                  <a:gd name="connsiteX1" fmla="*/ 0 w 256290"/>
                  <a:gd name="connsiteY1" fmla="*/ 5990 h 586538"/>
                  <a:gd name="connsiteX2" fmla="*/ 36100 w 256290"/>
                  <a:gd name="connsiteY2" fmla="*/ 20753 h 586538"/>
                  <a:gd name="connsiteX3" fmla="*/ 214122 w 256290"/>
                  <a:gd name="connsiteY3" fmla="*/ 310885 h 586538"/>
                  <a:gd name="connsiteX4" fmla="*/ 246888 w 256290"/>
                  <a:gd name="connsiteY4" fmla="*/ 558154 h 586538"/>
                  <a:gd name="connsiteX5" fmla="*/ 219933 w 256290"/>
                  <a:gd name="connsiteY5" fmla="*/ 586538 h 586538"/>
                  <a:gd name="connsiteX6" fmla="*/ 211169 w 256290"/>
                  <a:gd name="connsiteY6" fmla="*/ 583681 h 586538"/>
                  <a:gd name="connsiteX7" fmla="*/ 187738 w 256290"/>
                  <a:gd name="connsiteY7" fmla="*/ 546343 h 586538"/>
                  <a:gd name="connsiteX8" fmla="*/ 128969 w 256290"/>
                  <a:gd name="connsiteY8" fmla="*/ 487288 h 586538"/>
                  <a:gd name="connsiteX9" fmla="*/ 66104 w 256290"/>
                  <a:gd name="connsiteY9" fmla="*/ 405182 h 586538"/>
                  <a:gd name="connsiteX10" fmla="*/ 35623 w 256290"/>
                  <a:gd name="connsiteY10" fmla="*/ 165057 h 586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6290" h="586538">
                    <a:moveTo>
                      <a:pt x="35623" y="165057"/>
                    </a:moveTo>
                    <a:cubicBezTo>
                      <a:pt x="33719" y="109812"/>
                      <a:pt x="8858" y="59711"/>
                      <a:pt x="0" y="5990"/>
                    </a:cubicBezTo>
                    <a:cubicBezTo>
                      <a:pt x="20288" y="-9250"/>
                      <a:pt x="27527" y="7895"/>
                      <a:pt x="36100" y="20753"/>
                    </a:cubicBezTo>
                    <a:cubicBezTo>
                      <a:pt x="99346" y="115051"/>
                      <a:pt x="162211" y="209539"/>
                      <a:pt x="214122" y="310885"/>
                    </a:cubicBezTo>
                    <a:cubicBezTo>
                      <a:pt x="254318" y="389371"/>
                      <a:pt x="266986" y="471476"/>
                      <a:pt x="246888" y="558154"/>
                    </a:cubicBezTo>
                    <a:cubicBezTo>
                      <a:pt x="243174" y="574061"/>
                      <a:pt x="235934" y="583681"/>
                      <a:pt x="219933" y="586538"/>
                    </a:cubicBezTo>
                    <a:cubicBezTo>
                      <a:pt x="217075" y="585586"/>
                      <a:pt x="214122" y="584633"/>
                      <a:pt x="211169" y="583681"/>
                    </a:cubicBezTo>
                    <a:cubicBezTo>
                      <a:pt x="209169" y="567584"/>
                      <a:pt x="196501" y="558249"/>
                      <a:pt x="187738" y="546343"/>
                    </a:cubicBezTo>
                    <a:cubicBezTo>
                      <a:pt x="158782" y="535961"/>
                      <a:pt x="145256" y="510243"/>
                      <a:pt x="128969" y="487288"/>
                    </a:cubicBezTo>
                    <a:cubicBezTo>
                      <a:pt x="108966" y="459094"/>
                      <a:pt x="90297" y="428328"/>
                      <a:pt x="66104" y="405182"/>
                    </a:cubicBezTo>
                    <a:cubicBezTo>
                      <a:pt x="-10477" y="331745"/>
                      <a:pt x="18859" y="248306"/>
                      <a:pt x="35623" y="1650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9A115C8-F5F1-450B-9732-F8FB0553494E}"/>
                  </a:ext>
                </a:extLst>
              </p:cNvPr>
              <p:cNvSpPr/>
              <p:nvPr/>
            </p:nvSpPr>
            <p:spPr>
              <a:xfrm>
                <a:off x="3442881" y="2682882"/>
                <a:ext cx="721795" cy="720448"/>
              </a:xfrm>
              <a:custGeom>
                <a:avLst/>
                <a:gdLst>
                  <a:gd name="connsiteX0" fmla="*/ 808960 w 895328"/>
                  <a:gd name="connsiteY0" fmla="*/ 179917 h 893657"/>
                  <a:gd name="connsiteX1" fmla="*/ 862776 w 895328"/>
                  <a:gd name="connsiteY1" fmla="*/ 625401 h 893657"/>
                  <a:gd name="connsiteX2" fmla="*/ 764384 w 895328"/>
                  <a:gd name="connsiteY2" fmla="*/ 763418 h 893657"/>
                  <a:gd name="connsiteX3" fmla="*/ 274132 w 895328"/>
                  <a:gd name="connsiteY3" fmla="*/ 859145 h 893657"/>
                  <a:gd name="connsiteX4" fmla="*/ 2 w 895328"/>
                  <a:gd name="connsiteY4" fmla="*/ 446617 h 893657"/>
                  <a:gd name="connsiteX5" fmla="*/ 292420 w 895328"/>
                  <a:gd name="connsiteY5" fmla="*/ 27517 h 893657"/>
                  <a:gd name="connsiteX6" fmla="*/ 793625 w 895328"/>
                  <a:gd name="connsiteY6" fmla="*/ 162201 h 893657"/>
                  <a:gd name="connsiteX7" fmla="*/ 808960 w 895328"/>
                  <a:gd name="connsiteY7" fmla="*/ 179917 h 89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5328" h="893657">
                    <a:moveTo>
                      <a:pt x="808960" y="179917"/>
                    </a:moveTo>
                    <a:cubicBezTo>
                      <a:pt x="905830" y="318887"/>
                      <a:pt x="917355" y="468144"/>
                      <a:pt x="862776" y="625401"/>
                    </a:cubicBezTo>
                    <a:cubicBezTo>
                      <a:pt x="832582" y="673217"/>
                      <a:pt x="805436" y="722747"/>
                      <a:pt x="764384" y="763418"/>
                    </a:cubicBezTo>
                    <a:cubicBezTo>
                      <a:pt x="635986" y="890577"/>
                      <a:pt x="442724" y="929058"/>
                      <a:pt x="274132" y="859145"/>
                    </a:cubicBezTo>
                    <a:cubicBezTo>
                      <a:pt x="109254" y="790755"/>
                      <a:pt x="-570" y="625592"/>
                      <a:pt x="2" y="446617"/>
                    </a:cubicBezTo>
                    <a:cubicBezTo>
                      <a:pt x="574" y="259260"/>
                      <a:pt x="119065" y="89430"/>
                      <a:pt x="292420" y="27517"/>
                    </a:cubicBezTo>
                    <a:cubicBezTo>
                      <a:pt x="474728" y="-37634"/>
                      <a:pt x="671134" y="15135"/>
                      <a:pt x="793625" y="162201"/>
                    </a:cubicBezTo>
                    <a:cubicBezTo>
                      <a:pt x="798769" y="168201"/>
                      <a:pt x="803912" y="174012"/>
                      <a:pt x="808960" y="179917"/>
                    </a:cubicBezTo>
                    <a:close/>
                  </a:path>
                </a:pathLst>
              </a:custGeom>
              <a:solidFill>
                <a:srgbClr val="0C0E0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8170A07-DF16-4313-A718-5A08A91282A3}"/>
                  </a:ext>
                </a:extLst>
              </p:cNvPr>
              <p:cNvSpPr/>
              <p:nvPr/>
            </p:nvSpPr>
            <p:spPr>
              <a:xfrm>
                <a:off x="4343277" y="2727258"/>
                <a:ext cx="424669" cy="363504"/>
              </a:xfrm>
              <a:custGeom>
                <a:avLst/>
                <a:gdLst>
                  <a:gd name="connsiteX0" fmla="*/ 374653 w 526767"/>
                  <a:gd name="connsiteY0" fmla="*/ 0 h 450897"/>
                  <a:gd name="connsiteX1" fmla="*/ 363700 w 526767"/>
                  <a:gd name="connsiteY1" fmla="*/ 124873 h 450897"/>
                  <a:gd name="connsiteX2" fmla="*/ 376749 w 526767"/>
                  <a:gd name="connsiteY2" fmla="*/ 175927 h 450897"/>
                  <a:gd name="connsiteX3" fmla="*/ 526768 w 526767"/>
                  <a:gd name="connsiteY3" fmla="*/ 381191 h 450897"/>
                  <a:gd name="connsiteX4" fmla="*/ 147292 w 526767"/>
                  <a:gd name="connsiteY4" fmla="*/ 436436 h 450897"/>
                  <a:gd name="connsiteX5" fmla="*/ 3560 w 526767"/>
                  <a:gd name="connsiteY5" fmla="*/ 301847 h 450897"/>
                  <a:gd name="connsiteX6" fmla="*/ 49660 w 526767"/>
                  <a:gd name="connsiteY6" fmla="*/ 154496 h 450897"/>
                  <a:gd name="connsiteX7" fmla="*/ 374653 w 526767"/>
                  <a:gd name="connsiteY7" fmla="*/ 0 h 450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6767" h="450897">
                    <a:moveTo>
                      <a:pt x="374653" y="0"/>
                    </a:moveTo>
                    <a:cubicBezTo>
                      <a:pt x="379702" y="42386"/>
                      <a:pt x="383607" y="84963"/>
                      <a:pt x="363700" y="124873"/>
                    </a:cubicBezTo>
                    <a:cubicBezTo>
                      <a:pt x="352746" y="146780"/>
                      <a:pt x="365986" y="160973"/>
                      <a:pt x="376749" y="175927"/>
                    </a:cubicBezTo>
                    <a:cubicBezTo>
                      <a:pt x="426469" y="244602"/>
                      <a:pt x="476762" y="312801"/>
                      <a:pt x="526768" y="381191"/>
                    </a:cubicBezTo>
                    <a:cubicBezTo>
                      <a:pt x="407610" y="449961"/>
                      <a:pt x="279308" y="466725"/>
                      <a:pt x="147292" y="436436"/>
                    </a:cubicBezTo>
                    <a:cubicBezTo>
                      <a:pt x="77569" y="420434"/>
                      <a:pt x="20895" y="380048"/>
                      <a:pt x="3560" y="301847"/>
                    </a:cubicBezTo>
                    <a:cubicBezTo>
                      <a:pt x="-9395" y="243269"/>
                      <a:pt x="14609" y="194405"/>
                      <a:pt x="49660" y="154496"/>
                    </a:cubicBezTo>
                    <a:cubicBezTo>
                      <a:pt x="135005" y="57436"/>
                      <a:pt x="246923" y="10668"/>
                      <a:pt x="374653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4517488-D880-44F9-9204-4442D2AE5452}"/>
                  </a:ext>
                </a:extLst>
              </p:cNvPr>
              <p:cNvSpPr/>
              <p:nvPr/>
            </p:nvSpPr>
            <p:spPr>
              <a:xfrm>
                <a:off x="3715146" y="2965452"/>
                <a:ext cx="165048" cy="164183"/>
              </a:xfrm>
              <a:custGeom>
                <a:avLst/>
                <a:gdLst>
                  <a:gd name="connsiteX0" fmla="*/ 204728 w 204728"/>
                  <a:gd name="connsiteY0" fmla="*/ 101637 h 203655"/>
                  <a:gd name="connsiteX1" fmla="*/ 104144 w 204728"/>
                  <a:gd name="connsiteY1" fmla="*/ 203650 h 203655"/>
                  <a:gd name="connsiteX2" fmla="*/ 36 w 204728"/>
                  <a:gd name="connsiteY2" fmla="*/ 99351 h 203655"/>
                  <a:gd name="connsiteX3" fmla="*/ 104144 w 204728"/>
                  <a:gd name="connsiteY3" fmla="*/ 6 h 203655"/>
                  <a:gd name="connsiteX4" fmla="*/ 204728 w 204728"/>
                  <a:gd name="connsiteY4" fmla="*/ 101637 h 20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728" h="203655">
                    <a:moveTo>
                      <a:pt x="204728" y="101637"/>
                    </a:moveTo>
                    <a:cubicBezTo>
                      <a:pt x="204728" y="159645"/>
                      <a:pt x="161866" y="203079"/>
                      <a:pt x="104144" y="203650"/>
                    </a:cubicBezTo>
                    <a:cubicBezTo>
                      <a:pt x="45375" y="204222"/>
                      <a:pt x="-1488" y="157263"/>
                      <a:pt x="36" y="99351"/>
                    </a:cubicBezTo>
                    <a:cubicBezTo>
                      <a:pt x="1560" y="42297"/>
                      <a:pt x="46328" y="-566"/>
                      <a:pt x="104144" y="6"/>
                    </a:cubicBezTo>
                    <a:cubicBezTo>
                      <a:pt x="160532" y="482"/>
                      <a:pt x="204728" y="45249"/>
                      <a:pt x="204728" y="101637"/>
                    </a:cubicBezTo>
                    <a:close/>
                  </a:path>
                </a:pathLst>
              </a:custGeom>
              <a:solidFill>
                <a:srgbClr val="F9FB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0FEF210-F580-4971-80DF-D0A2CE6C4C6A}"/>
                </a:ext>
              </a:extLst>
            </p:cNvPr>
            <p:cNvSpPr/>
            <p:nvPr/>
          </p:nvSpPr>
          <p:spPr>
            <a:xfrm>
              <a:off x="1947257" y="2459386"/>
              <a:ext cx="1264566" cy="1950104"/>
            </a:xfrm>
            <a:custGeom>
              <a:avLst/>
              <a:gdLst>
                <a:gd name="connsiteX0" fmla="*/ 228711 w 1568591"/>
                <a:gd name="connsiteY0" fmla="*/ 1971430 h 2418945"/>
                <a:gd name="connsiteX1" fmla="*/ 288814 w 1568591"/>
                <a:gd name="connsiteY1" fmla="*/ 1968667 h 2418945"/>
                <a:gd name="connsiteX2" fmla="*/ 472932 w 1568591"/>
                <a:gd name="connsiteY2" fmla="*/ 1985527 h 2418945"/>
                <a:gd name="connsiteX3" fmla="*/ 671053 w 1568591"/>
                <a:gd name="connsiteY3" fmla="*/ 2126878 h 2418945"/>
                <a:gd name="connsiteX4" fmla="*/ 713534 w 1568591"/>
                <a:gd name="connsiteY4" fmla="*/ 2200887 h 2418945"/>
                <a:gd name="connsiteX5" fmla="*/ 926703 w 1568591"/>
                <a:gd name="connsiteY5" fmla="*/ 2316235 h 2418945"/>
                <a:gd name="connsiteX6" fmla="*/ 1075960 w 1568591"/>
                <a:gd name="connsiteY6" fmla="*/ 2119258 h 2418945"/>
                <a:gd name="connsiteX7" fmla="*/ 1041003 w 1568591"/>
                <a:gd name="connsiteY7" fmla="*/ 1714540 h 2418945"/>
                <a:gd name="connsiteX8" fmla="*/ 890032 w 1568591"/>
                <a:gd name="connsiteY8" fmla="*/ 962161 h 2418945"/>
                <a:gd name="connsiteX9" fmla="*/ 884031 w 1568591"/>
                <a:gd name="connsiteY9" fmla="*/ 579922 h 2418945"/>
                <a:gd name="connsiteX10" fmla="*/ 1119013 w 1568591"/>
                <a:gd name="connsiteY10" fmla="*/ 275980 h 2418945"/>
                <a:gd name="connsiteX11" fmla="*/ 1342279 w 1568591"/>
                <a:gd name="connsiteY11" fmla="*/ 198922 h 2418945"/>
                <a:gd name="connsiteX12" fmla="*/ 1406002 w 1568591"/>
                <a:gd name="connsiteY12" fmla="*/ 140915 h 2418945"/>
                <a:gd name="connsiteX13" fmla="*/ 1470581 w 1568591"/>
                <a:gd name="connsiteY13" fmla="*/ 21091 h 2418945"/>
                <a:gd name="connsiteX14" fmla="*/ 1545352 w 1568591"/>
                <a:gd name="connsiteY14" fmla="*/ 23377 h 2418945"/>
                <a:gd name="connsiteX15" fmla="*/ 1534875 w 1568591"/>
                <a:gd name="connsiteY15" fmla="*/ 337606 h 2418945"/>
                <a:gd name="connsiteX16" fmla="*/ 1511348 w 1568591"/>
                <a:gd name="connsiteY16" fmla="*/ 408758 h 2418945"/>
                <a:gd name="connsiteX17" fmla="*/ 1464485 w 1568591"/>
                <a:gd name="connsiteY17" fmla="*/ 472385 h 2418945"/>
                <a:gd name="connsiteX18" fmla="*/ 1398381 w 1568591"/>
                <a:gd name="connsiteY18" fmla="*/ 482196 h 2418945"/>
                <a:gd name="connsiteX19" fmla="*/ 1368759 w 1568591"/>
                <a:gd name="connsiteY19" fmla="*/ 295696 h 2418945"/>
                <a:gd name="connsiteX20" fmla="*/ 1121395 w 1568591"/>
                <a:gd name="connsiteY20" fmla="*/ 390184 h 2418945"/>
                <a:gd name="connsiteX21" fmla="*/ 970614 w 1568591"/>
                <a:gd name="connsiteY21" fmla="*/ 691174 h 2418945"/>
                <a:gd name="connsiteX22" fmla="*/ 1040813 w 1568591"/>
                <a:gd name="connsiteY22" fmla="*/ 1225813 h 2418945"/>
                <a:gd name="connsiteX23" fmla="*/ 1174925 w 1568591"/>
                <a:gd name="connsiteY23" fmla="*/ 1923233 h 2418945"/>
                <a:gd name="connsiteX24" fmla="*/ 1150160 w 1568591"/>
                <a:gd name="connsiteY24" fmla="*/ 2232510 h 2418945"/>
                <a:gd name="connsiteX25" fmla="*/ 943277 w 1568591"/>
                <a:gd name="connsiteY25" fmla="*/ 2414342 h 2418945"/>
                <a:gd name="connsiteX26" fmla="*/ 662956 w 1568591"/>
                <a:gd name="connsiteY26" fmla="*/ 2303757 h 2418945"/>
                <a:gd name="connsiteX27" fmla="*/ 598377 w 1568591"/>
                <a:gd name="connsiteY27" fmla="*/ 2198982 h 2418945"/>
                <a:gd name="connsiteX28" fmla="*/ 395494 w 1568591"/>
                <a:gd name="connsiteY28" fmla="*/ 2073633 h 2418945"/>
                <a:gd name="connsiteX29" fmla="*/ 305293 w 1568591"/>
                <a:gd name="connsiteY29" fmla="*/ 2072966 h 2418945"/>
                <a:gd name="connsiteX30" fmla="*/ 220329 w 1568591"/>
                <a:gd name="connsiteY30" fmla="*/ 2074871 h 2418945"/>
                <a:gd name="connsiteX31" fmla="*/ 62214 w 1568591"/>
                <a:gd name="connsiteY31" fmla="*/ 2095445 h 2418945"/>
                <a:gd name="connsiteX32" fmla="*/ 492 w 1568591"/>
                <a:gd name="connsiteY32" fmla="*/ 2039819 h 2418945"/>
                <a:gd name="connsiteX33" fmla="*/ 51070 w 1568591"/>
                <a:gd name="connsiteY33" fmla="*/ 1974954 h 2418945"/>
                <a:gd name="connsiteX34" fmla="*/ 191754 w 1568591"/>
                <a:gd name="connsiteY34" fmla="*/ 1968763 h 2418945"/>
                <a:gd name="connsiteX35" fmla="*/ 228711 w 1568591"/>
                <a:gd name="connsiteY35" fmla="*/ 1971430 h 241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568591" h="2418945">
                  <a:moveTo>
                    <a:pt x="228711" y="1971430"/>
                  </a:moveTo>
                  <a:cubicBezTo>
                    <a:pt x="248714" y="1970477"/>
                    <a:pt x="268812" y="1969525"/>
                    <a:pt x="288814" y="1968667"/>
                  </a:cubicBezTo>
                  <a:cubicBezTo>
                    <a:pt x="350536" y="1970572"/>
                    <a:pt x="411782" y="1973335"/>
                    <a:pt x="472932" y="1985527"/>
                  </a:cubicBezTo>
                  <a:cubicBezTo>
                    <a:pt x="561134" y="2003243"/>
                    <a:pt x="625809" y="2050773"/>
                    <a:pt x="671053" y="2126878"/>
                  </a:cubicBezTo>
                  <a:cubicBezTo>
                    <a:pt x="685626" y="2151357"/>
                    <a:pt x="699151" y="2176408"/>
                    <a:pt x="713534" y="2200887"/>
                  </a:cubicBezTo>
                  <a:cubicBezTo>
                    <a:pt x="768017" y="2293851"/>
                    <a:pt x="843550" y="2334618"/>
                    <a:pt x="926703" y="2316235"/>
                  </a:cubicBezTo>
                  <a:cubicBezTo>
                    <a:pt x="1011190" y="2297566"/>
                    <a:pt x="1063006" y="2226700"/>
                    <a:pt x="1075960" y="2119258"/>
                  </a:cubicBezTo>
                  <a:cubicBezTo>
                    <a:pt x="1092534" y="1981621"/>
                    <a:pt x="1065483" y="1848176"/>
                    <a:pt x="1041003" y="1714540"/>
                  </a:cubicBezTo>
                  <a:cubicBezTo>
                    <a:pt x="994903" y="1462890"/>
                    <a:pt x="927465" y="1215430"/>
                    <a:pt x="890032" y="962161"/>
                  </a:cubicBezTo>
                  <a:cubicBezTo>
                    <a:pt x="871268" y="835288"/>
                    <a:pt x="856885" y="708224"/>
                    <a:pt x="884031" y="579922"/>
                  </a:cubicBezTo>
                  <a:cubicBezTo>
                    <a:pt x="913654" y="440095"/>
                    <a:pt x="992712" y="340178"/>
                    <a:pt x="1119013" y="275980"/>
                  </a:cubicBezTo>
                  <a:cubicBezTo>
                    <a:pt x="1189784" y="239975"/>
                    <a:pt x="1264841" y="215401"/>
                    <a:pt x="1342279" y="198922"/>
                  </a:cubicBezTo>
                  <a:cubicBezTo>
                    <a:pt x="1375998" y="191779"/>
                    <a:pt x="1397143" y="177682"/>
                    <a:pt x="1406002" y="140915"/>
                  </a:cubicBezTo>
                  <a:cubicBezTo>
                    <a:pt x="1416670" y="96338"/>
                    <a:pt x="1437624" y="54714"/>
                    <a:pt x="1470581" y="21091"/>
                  </a:cubicBezTo>
                  <a:cubicBezTo>
                    <a:pt x="1495727" y="-4627"/>
                    <a:pt x="1521445" y="-10151"/>
                    <a:pt x="1545352" y="23377"/>
                  </a:cubicBezTo>
                  <a:cubicBezTo>
                    <a:pt x="1588405" y="129580"/>
                    <a:pt x="1563736" y="233784"/>
                    <a:pt x="1534875" y="337606"/>
                  </a:cubicBezTo>
                  <a:cubicBezTo>
                    <a:pt x="1528207" y="361609"/>
                    <a:pt x="1519254" y="385041"/>
                    <a:pt x="1511348" y="408758"/>
                  </a:cubicBezTo>
                  <a:cubicBezTo>
                    <a:pt x="1495822" y="429999"/>
                    <a:pt x="1481344" y="452287"/>
                    <a:pt x="1464485" y="472385"/>
                  </a:cubicBezTo>
                  <a:cubicBezTo>
                    <a:pt x="1446197" y="494102"/>
                    <a:pt x="1423718" y="501246"/>
                    <a:pt x="1398381" y="482196"/>
                  </a:cubicBezTo>
                  <a:cubicBezTo>
                    <a:pt x="1359615" y="425713"/>
                    <a:pt x="1371235" y="360847"/>
                    <a:pt x="1368759" y="295696"/>
                  </a:cubicBezTo>
                  <a:cubicBezTo>
                    <a:pt x="1280462" y="315604"/>
                    <a:pt x="1196356" y="341321"/>
                    <a:pt x="1121395" y="390184"/>
                  </a:cubicBezTo>
                  <a:cubicBezTo>
                    <a:pt x="1012905" y="460860"/>
                    <a:pt x="974900" y="568778"/>
                    <a:pt x="970614" y="691174"/>
                  </a:cubicBezTo>
                  <a:cubicBezTo>
                    <a:pt x="964232" y="873007"/>
                    <a:pt x="1004808" y="1049314"/>
                    <a:pt x="1040813" y="1225813"/>
                  </a:cubicBezTo>
                  <a:cubicBezTo>
                    <a:pt x="1088152" y="1457842"/>
                    <a:pt x="1148731" y="1687394"/>
                    <a:pt x="1174925" y="1923233"/>
                  </a:cubicBezTo>
                  <a:cubicBezTo>
                    <a:pt x="1186450" y="2027246"/>
                    <a:pt x="1188831" y="2131926"/>
                    <a:pt x="1150160" y="2232510"/>
                  </a:cubicBezTo>
                  <a:cubicBezTo>
                    <a:pt x="1113108" y="2329189"/>
                    <a:pt x="1048528" y="2397673"/>
                    <a:pt x="943277" y="2414342"/>
                  </a:cubicBezTo>
                  <a:cubicBezTo>
                    <a:pt x="830025" y="2432249"/>
                    <a:pt x="732870" y="2398436"/>
                    <a:pt x="662956" y="2303757"/>
                  </a:cubicBezTo>
                  <a:cubicBezTo>
                    <a:pt x="638668" y="2270800"/>
                    <a:pt x="616379" y="2235653"/>
                    <a:pt x="598377" y="2198982"/>
                  </a:cubicBezTo>
                  <a:cubicBezTo>
                    <a:pt x="556657" y="2113733"/>
                    <a:pt x="484458" y="2080205"/>
                    <a:pt x="395494" y="2073633"/>
                  </a:cubicBezTo>
                  <a:cubicBezTo>
                    <a:pt x="365586" y="2071442"/>
                    <a:pt x="335391" y="2073061"/>
                    <a:pt x="305293" y="2072966"/>
                  </a:cubicBezTo>
                  <a:cubicBezTo>
                    <a:pt x="277003" y="2073633"/>
                    <a:pt x="248714" y="2074204"/>
                    <a:pt x="220329" y="2074871"/>
                  </a:cubicBezTo>
                  <a:cubicBezTo>
                    <a:pt x="169466" y="2095636"/>
                    <a:pt x="116126" y="2100017"/>
                    <a:pt x="62214" y="2095445"/>
                  </a:cubicBezTo>
                  <a:cubicBezTo>
                    <a:pt x="29163" y="2092683"/>
                    <a:pt x="4493" y="2074395"/>
                    <a:pt x="492" y="2039819"/>
                  </a:cubicBezTo>
                  <a:cubicBezTo>
                    <a:pt x="-3699" y="2003815"/>
                    <a:pt x="19352" y="1984479"/>
                    <a:pt x="51070" y="1974954"/>
                  </a:cubicBezTo>
                  <a:cubicBezTo>
                    <a:pt x="97266" y="1961047"/>
                    <a:pt x="144510" y="1958380"/>
                    <a:pt x="191754" y="1968763"/>
                  </a:cubicBezTo>
                  <a:cubicBezTo>
                    <a:pt x="204232" y="1971525"/>
                    <a:pt x="216043" y="1976002"/>
                    <a:pt x="228711" y="197143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A84CE23B-39EF-4CE9-93C4-DDC78F8F64C5}"/>
                </a:ext>
              </a:extLst>
            </p:cNvPr>
            <p:cNvSpPr/>
            <p:nvPr/>
          </p:nvSpPr>
          <p:spPr>
            <a:xfrm>
              <a:off x="3280919" y="3873939"/>
              <a:ext cx="932294" cy="213477"/>
            </a:xfrm>
            <a:custGeom>
              <a:avLst/>
              <a:gdLst>
                <a:gd name="connsiteX0" fmla="*/ 607030 w 932294"/>
                <a:gd name="connsiteY0" fmla="*/ 130927 h 213477"/>
                <a:gd name="connsiteX1" fmla="*/ 629298 w 932294"/>
                <a:gd name="connsiteY1" fmla="*/ 131004 h 213477"/>
                <a:gd name="connsiteX2" fmla="*/ 630527 w 932294"/>
                <a:gd name="connsiteY2" fmla="*/ 150431 h 213477"/>
                <a:gd name="connsiteX3" fmla="*/ 615322 w 932294"/>
                <a:gd name="connsiteY3" fmla="*/ 197042 h 213477"/>
                <a:gd name="connsiteX4" fmla="*/ 586297 w 932294"/>
                <a:gd name="connsiteY4" fmla="*/ 213398 h 213477"/>
                <a:gd name="connsiteX5" fmla="*/ 573243 w 932294"/>
                <a:gd name="connsiteY5" fmla="*/ 207178 h 213477"/>
                <a:gd name="connsiteX6" fmla="*/ 607030 w 932294"/>
                <a:gd name="connsiteY6" fmla="*/ 130927 h 213477"/>
                <a:gd name="connsiteX7" fmla="*/ 805375 w 932294"/>
                <a:gd name="connsiteY7" fmla="*/ 127932 h 213477"/>
                <a:gd name="connsiteX8" fmla="*/ 827643 w 932294"/>
                <a:gd name="connsiteY8" fmla="*/ 128009 h 213477"/>
                <a:gd name="connsiteX9" fmla="*/ 828872 w 932294"/>
                <a:gd name="connsiteY9" fmla="*/ 147436 h 213477"/>
                <a:gd name="connsiteX10" fmla="*/ 813668 w 932294"/>
                <a:gd name="connsiteY10" fmla="*/ 194047 h 213477"/>
                <a:gd name="connsiteX11" fmla="*/ 784642 w 932294"/>
                <a:gd name="connsiteY11" fmla="*/ 210403 h 213477"/>
                <a:gd name="connsiteX12" fmla="*/ 771588 w 932294"/>
                <a:gd name="connsiteY12" fmla="*/ 204183 h 213477"/>
                <a:gd name="connsiteX13" fmla="*/ 805375 w 932294"/>
                <a:gd name="connsiteY13" fmla="*/ 127932 h 213477"/>
                <a:gd name="connsiteX14" fmla="*/ 720235 w 932294"/>
                <a:gd name="connsiteY14" fmla="*/ 126013 h 213477"/>
                <a:gd name="connsiteX15" fmla="*/ 732426 w 932294"/>
                <a:gd name="connsiteY15" fmla="*/ 130543 h 213477"/>
                <a:gd name="connsiteX16" fmla="*/ 730352 w 932294"/>
                <a:gd name="connsiteY16" fmla="*/ 151352 h 213477"/>
                <a:gd name="connsiteX17" fmla="*/ 716146 w 932294"/>
                <a:gd name="connsiteY17" fmla="*/ 194508 h 213477"/>
                <a:gd name="connsiteX18" fmla="*/ 687504 w 932294"/>
                <a:gd name="connsiteY18" fmla="*/ 210557 h 213477"/>
                <a:gd name="connsiteX19" fmla="*/ 674527 w 932294"/>
                <a:gd name="connsiteY19" fmla="*/ 205182 h 213477"/>
                <a:gd name="connsiteX20" fmla="*/ 707008 w 932294"/>
                <a:gd name="connsiteY20" fmla="*/ 127932 h 213477"/>
                <a:gd name="connsiteX21" fmla="*/ 720235 w 932294"/>
                <a:gd name="connsiteY21" fmla="*/ 126013 h 213477"/>
                <a:gd name="connsiteX22" fmla="*/ 904739 w 932294"/>
                <a:gd name="connsiteY22" fmla="*/ 121482 h 213477"/>
                <a:gd name="connsiteX23" fmla="*/ 927008 w 932294"/>
                <a:gd name="connsiteY23" fmla="*/ 121559 h 213477"/>
                <a:gd name="connsiteX24" fmla="*/ 928236 w 932294"/>
                <a:gd name="connsiteY24" fmla="*/ 140987 h 213477"/>
                <a:gd name="connsiteX25" fmla="*/ 913032 w 932294"/>
                <a:gd name="connsiteY25" fmla="*/ 187597 h 213477"/>
                <a:gd name="connsiteX26" fmla="*/ 884006 w 932294"/>
                <a:gd name="connsiteY26" fmla="*/ 203953 h 213477"/>
                <a:gd name="connsiteX27" fmla="*/ 870952 w 932294"/>
                <a:gd name="connsiteY27" fmla="*/ 197733 h 213477"/>
                <a:gd name="connsiteX28" fmla="*/ 904739 w 932294"/>
                <a:gd name="connsiteY28" fmla="*/ 121482 h 213477"/>
                <a:gd name="connsiteX29" fmla="*/ 508587 w 932294"/>
                <a:gd name="connsiteY29" fmla="*/ 121482 h 213477"/>
                <a:gd name="connsiteX30" fmla="*/ 530855 w 932294"/>
                <a:gd name="connsiteY30" fmla="*/ 121559 h 213477"/>
                <a:gd name="connsiteX31" fmla="*/ 532084 w 932294"/>
                <a:gd name="connsiteY31" fmla="*/ 140987 h 213477"/>
                <a:gd name="connsiteX32" fmla="*/ 516879 w 932294"/>
                <a:gd name="connsiteY32" fmla="*/ 187597 h 213477"/>
                <a:gd name="connsiteX33" fmla="*/ 487854 w 932294"/>
                <a:gd name="connsiteY33" fmla="*/ 203953 h 213477"/>
                <a:gd name="connsiteX34" fmla="*/ 474800 w 932294"/>
                <a:gd name="connsiteY34" fmla="*/ 197733 h 213477"/>
                <a:gd name="connsiteX35" fmla="*/ 508587 w 932294"/>
                <a:gd name="connsiteY35" fmla="*/ 121482 h 213477"/>
                <a:gd name="connsiteX36" fmla="*/ 426673 w 932294"/>
                <a:gd name="connsiteY36" fmla="*/ 104820 h 213477"/>
                <a:gd name="connsiteX37" fmla="*/ 438863 w 932294"/>
                <a:gd name="connsiteY37" fmla="*/ 109350 h 213477"/>
                <a:gd name="connsiteX38" fmla="*/ 436789 w 932294"/>
                <a:gd name="connsiteY38" fmla="*/ 130160 h 213477"/>
                <a:gd name="connsiteX39" fmla="*/ 422583 w 932294"/>
                <a:gd name="connsiteY39" fmla="*/ 173315 h 213477"/>
                <a:gd name="connsiteX40" fmla="*/ 393941 w 932294"/>
                <a:gd name="connsiteY40" fmla="*/ 189364 h 213477"/>
                <a:gd name="connsiteX41" fmla="*/ 380964 w 932294"/>
                <a:gd name="connsiteY41" fmla="*/ 183989 h 213477"/>
                <a:gd name="connsiteX42" fmla="*/ 413446 w 932294"/>
                <a:gd name="connsiteY42" fmla="*/ 106739 h 213477"/>
                <a:gd name="connsiteX43" fmla="*/ 426673 w 932294"/>
                <a:gd name="connsiteY43" fmla="*/ 104820 h 213477"/>
                <a:gd name="connsiteX44" fmla="*/ 323775 w 932294"/>
                <a:gd name="connsiteY44" fmla="*/ 86928 h 213477"/>
                <a:gd name="connsiteX45" fmla="*/ 335966 w 932294"/>
                <a:gd name="connsiteY45" fmla="*/ 91458 h 213477"/>
                <a:gd name="connsiteX46" fmla="*/ 333892 w 932294"/>
                <a:gd name="connsiteY46" fmla="*/ 112268 h 213477"/>
                <a:gd name="connsiteX47" fmla="*/ 319686 w 932294"/>
                <a:gd name="connsiteY47" fmla="*/ 155423 h 213477"/>
                <a:gd name="connsiteX48" fmla="*/ 291044 w 932294"/>
                <a:gd name="connsiteY48" fmla="*/ 171472 h 213477"/>
                <a:gd name="connsiteX49" fmla="*/ 278067 w 932294"/>
                <a:gd name="connsiteY49" fmla="*/ 166097 h 213477"/>
                <a:gd name="connsiteX50" fmla="*/ 310548 w 932294"/>
                <a:gd name="connsiteY50" fmla="*/ 88847 h 213477"/>
                <a:gd name="connsiteX51" fmla="*/ 323775 w 932294"/>
                <a:gd name="connsiteY51" fmla="*/ 86928 h 213477"/>
                <a:gd name="connsiteX52" fmla="*/ 214870 w 932294"/>
                <a:gd name="connsiteY52" fmla="*/ 64351 h 213477"/>
                <a:gd name="connsiteX53" fmla="*/ 237138 w 932294"/>
                <a:gd name="connsiteY53" fmla="*/ 64428 h 213477"/>
                <a:gd name="connsiteX54" fmla="*/ 238367 w 932294"/>
                <a:gd name="connsiteY54" fmla="*/ 83856 h 213477"/>
                <a:gd name="connsiteX55" fmla="*/ 223162 w 932294"/>
                <a:gd name="connsiteY55" fmla="*/ 130466 h 213477"/>
                <a:gd name="connsiteX56" fmla="*/ 194137 w 932294"/>
                <a:gd name="connsiteY56" fmla="*/ 146823 h 213477"/>
                <a:gd name="connsiteX57" fmla="*/ 181083 w 932294"/>
                <a:gd name="connsiteY57" fmla="*/ 140603 h 213477"/>
                <a:gd name="connsiteX58" fmla="*/ 214870 w 932294"/>
                <a:gd name="connsiteY58" fmla="*/ 64351 h 213477"/>
                <a:gd name="connsiteX59" fmla="*/ 120728 w 932294"/>
                <a:gd name="connsiteY59" fmla="*/ 31640 h 213477"/>
                <a:gd name="connsiteX60" fmla="*/ 142996 w 932294"/>
                <a:gd name="connsiteY60" fmla="*/ 31717 h 213477"/>
                <a:gd name="connsiteX61" fmla="*/ 144225 w 932294"/>
                <a:gd name="connsiteY61" fmla="*/ 51145 h 213477"/>
                <a:gd name="connsiteX62" fmla="*/ 129021 w 932294"/>
                <a:gd name="connsiteY62" fmla="*/ 97755 h 213477"/>
                <a:gd name="connsiteX63" fmla="*/ 99994 w 932294"/>
                <a:gd name="connsiteY63" fmla="*/ 114112 h 213477"/>
                <a:gd name="connsiteX64" fmla="*/ 86941 w 932294"/>
                <a:gd name="connsiteY64" fmla="*/ 107892 h 213477"/>
                <a:gd name="connsiteX65" fmla="*/ 120728 w 932294"/>
                <a:gd name="connsiteY65" fmla="*/ 31640 h 213477"/>
                <a:gd name="connsiteX66" fmla="*/ 46031 w 932294"/>
                <a:gd name="connsiteY66" fmla="*/ 2 h 213477"/>
                <a:gd name="connsiteX67" fmla="*/ 58222 w 932294"/>
                <a:gd name="connsiteY67" fmla="*/ 4533 h 213477"/>
                <a:gd name="connsiteX68" fmla="*/ 56148 w 932294"/>
                <a:gd name="connsiteY68" fmla="*/ 25342 h 213477"/>
                <a:gd name="connsiteX69" fmla="*/ 41942 w 932294"/>
                <a:gd name="connsiteY69" fmla="*/ 68498 h 213477"/>
                <a:gd name="connsiteX70" fmla="*/ 13300 w 932294"/>
                <a:gd name="connsiteY70" fmla="*/ 84547 h 213477"/>
                <a:gd name="connsiteX71" fmla="*/ 323 w 932294"/>
                <a:gd name="connsiteY71" fmla="*/ 79172 h 213477"/>
                <a:gd name="connsiteX72" fmla="*/ 32805 w 932294"/>
                <a:gd name="connsiteY72" fmla="*/ 1922 h 213477"/>
                <a:gd name="connsiteX73" fmla="*/ 46031 w 932294"/>
                <a:gd name="connsiteY73" fmla="*/ 2 h 213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932294" h="213477">
                  <a:moveTo>
                    <a:pt x="607030" y="130927"/>
                  </a:moveTo>
                  <a:cubicBezTo>
                    <a:pt x="614171" y="129315"/>
                    <a:pt x="622925" y="128317"/>
                    <a:pt x="629298" y="131004"/>
                  </a:cubicBezTo>
                  <a:cubicBezTo>
                    <a:pt x="639358" y="135151"/>
                    <a:pt x="632293" y="144212"/>
                    <a:pt x="630527" y="150431"/>
                  </a:cubicBezTo>
                  <a:cubicBezTo>
                    <a:pt x="626227" y="166174"/>
                    <a:pt x="620084" y="181377"/>
                    <a:pt x="615322" y="197042"/>
                  </a:cubicBezTo>
                  <a:cubicBezTo>
                    <a:pt x="611253" y="210404"/>
                    <a:pt x="601654" y="214090"/>
                    <a:pt x="586297" y="213398"/>
                  </a:cubicBezTo>
                  <a:cubicBezTo>
                    <a:pt x="583302" y="213014"/>
                    <a:pt x="576314" y="214704"/>
                    <a:pt x="573243" y="207178"/>
                  </a:cubicBezTo>
                  <a:cubicBezTo>
                    <a:pt x="569634" y="198501"/>
                    <a:pt x="597892" y="132923"/>
                    <a:pt x="607030" y="130927"/>
                  </a:cubicBezTo>
                  <a:close/>
                  <a:moveTo>
                    <a:pt x="805375" y="127932"/>
                  </a:moveTo>
                  <a:cubicBezTo>
                    <a:pt x="812516" y="126320"/>
                    <a:pt x="821270" y="125322"/>
                    <a:pt x="827643" y="128009"/>
                  </a:cubicBezTo>
                  <a:cubicBezTo>
                    <a:pt x="837703" y="132156"/>
                    <a:pt x="830638" y="141217"/>
                    <a:pt x="828872" y="147436"/>
                  </a:cubicBezTo>
                  <a:cubicBezTo>
                    <a:pt x="824572" y="163179"/>
                    <a:pt x="818429" y="178382"/>
                    <a:pt x="813668" y="194047"/>
                  </a:cubicBezTo>
                  <a:cubicBezTo>
                    <a:pt x="809598" y="207409"/>
                    <a:pt x="800076" y="211095"/>
                    <a:pt x="784642" y="210403"/>
                  </a:cubicBezTo>
                  <a:cubicBezTo>
                    <a:pt x="781647" y="210019"/>
                    <a:pt x="774659" y="211709"/>
                    <a:pt x="771588" y="204183"/>
                  </a:cubicBezTo>
                  <a:cubicBezTo>
                    <a:pt x="767979" y="195506"/>
                    <a:pt x="796237" y="129928"/>
                    <a:pt x="805375" y="127932"/>
                  </a:cubicBezTo>
                  <a:close/>
                  <a:moveTo>
                    <a:pt x="720235" y="126013"/>
                  </a:moveTo>
                  <a:cubicBezTo>
                    <a:pt x="724651" y="126070"/>
                    <a:pt x="728893" y="127203"/>
                    <a:pt x="732426" y="130543"/>
                  </a:cubicBezTo>
                  <a:cubicBezTo>
                    <a:pt x="739414" y="137223"/>
                    <a:pt x="732349" y="144672"/>
                    <a:pt x="730352" y="151352"/>
                  </a:cubicBezTo>
                  <a:cubicBezTo>
                    <a:pt x="725975" y="165866"/>
                    <a:pt x="719832" y="179841"/>
                    <a:pt x="716146" y="194508"/>
                  </a:cubicBezTo>
                  <a:cubicBezTo>
                    <a:pt x="712537" y="208791"/>
                    <a:pt x="703476" y="212016"/>
                    <a:pt x="687504" y="210557"/>
                  </a:cubicBezTo>
                  <a:cubicBezTo>
                    <a:pt x="684970" y="210173"/>
                    <a:pt x="677983" y="212707"/>
                    <a:pt x="674527" y="205182"/>
                  </a:cubicBezTo>
                  <a:cubicBezTo>
                    <a:pt x="670918" y="197196"/>
                    <a:pt x="698485" y="129852"/>
                    <a:pt x="707008" y="127932"/>
                  </a:cubicBezTo>
                  <a:cubicBezTo>
                    <a:pt x="711232" y="126972"/>
                    <a:pt x="715820" y="125955"/>
                    <a:pt x="720235" y="126013"/>
                  </a:cubicBezTo>
                  <a:close/>
                  <a:moveTo>
                    <a:pt x="904739" y="121482"/>
                  </a:moveTo>
                  <a:cubicBezTo>
                    <a:pt x="911880" y="119870"/>
                    <a:pt x="920634" y="118871"/>
                    <a:pt x="927008" y="121559"/>
                  </a:cubicBezTo>
                  <a:cubicBezTo>
                    <a:pt x="937067" y="125706"/>
                    <a:pt x="930002" y="134766"/>
                    <a:pt x="928236" y="140987"/>
                  </a:cubicBezTo>
                  <a:cubicBezTo>
                    <a:pt x="923936" y="156728"/>
                    <a:pt x="917793" y="171932"/>
                    <a:pt x="913032" y="187597"/>
                  </a:cubicBezTo>
                  <a:cubicBezTo>
                    <a:pt x="908962" y="201035"/>
                    <a:pt x="899441" y="204644"/>
                    <a:pt x="884006" y="203953"/>
                  </a:cubicBezTo>
                  <a:cubicBezTo>
                    <a:pt x="881011" y="203569"/>
                    <a:pt x="874023" y="205259"/>
                    <a:pt x="870952" y="197733"/>
                  </a:cubicBezTo>
                  <a:cubicBezTo>
                    <a:pt x="867343" y="189056"/>
                    <a:pt x="895601" y="123479"/>
                    <a:pt x="904739" y="121482"/>
                  </a:cubicBezTo>
                  <a:close/>
                  <a:moveTo>
                    <a:pt x="508587" y="121482"/>
                  </a:moveTo>
                  <a:cubicBezTo>
                    <a:pt x="515728" y="119870"/>
                    <a:pt x="524482" y="118871"/>
                    <a:pt x="530855" y="121559"/>
                  </a:cubicBezTo>
                  <a:cubicBezTo>
                    <a:pt x="540915" y="125706"/>
                    <a:pt x="533850" y="134766"/>
                    <a:pt x="532084" y="140987"/>
                  </a:cubicBezTo>
                  <a:cubicBezTo>
                    <a:pt x="527784" y="156728"/>
                    <a:pt x="521641" y="171932"/>
                    <a:pt x="516879" y="187597"/>
                  </a:cubicBezTo>
                  <a:cubicBezTo>
                    <a:pt x="512810" y="201035"/>
                    <a:pt x="503288" y="204644"/>
                    <a:pt x="487854" y="203953"/>
                  </a:cubicBezTo>
                  <a:cubicBezTo>
                    <a:pt x="484859" y="203569"/>
                    <a:pt x="477871" y="205259"/>
                    <a:pt x="474800" y="197733"/>
                  </a:cubicBezTo>
                  <a:cubicBezTo>
                    <a:pt x="471191" y="189056"/>
                    <a:pt x="499449" y="123479"/>
                    <a:pt x="508587" y="121482"/>
                  </a:cubicBezTo>
                  <a:close/>
                  <a:moveTo>
                    <a:pt x="426673" y="104820"/>
                  </a:moveTo>
                  <a:cubicBezTo>
                    <a:pt x="431088" y="104877"/>
                    <a:pt x="435330" y="106010"/>
                    <a:pt x="438863" y="109350"/>
                  </a:cubicBezTo>
                  <a:cubicBezTo>
                    <a:pt x="445851" y="116030"/>
                    <a:pt x="438786" y="123479"/>
                    <a:pt x="436789" y="130160"/>
                  </a:cubicBezTo>
                  <a:cubicBezTo>
                    <a:pt x="432412" y="144673"/>
                    <a:pt x="426269" y="158648"/>
                    <a:pt x="422583" y="173315"/>
                  </a:cubicBezTo>
                  <a:cubicBezTo>
                    <a:pt x="418974" y="187599"/>
                    <a:pt x="409913" y="190823"/>
                    <a:pt x="393941" y="189364"/>
                  </a:cubicBezTo>
                  <a:cubicBezTo>
                    <a:pt x="391407" y="188980"/>
                    <a:pt x="384420" y="191514"/>
                    <a:pt x="380964" y="183989"/>
                  </a:cubicBezTo>
                  <a:cubicBezTo>
                    <a:pt x="377355" y="176003"/>
                    <a:pt x="404922" y="108659"/>
                    <a:pt x="413446" y="106739"/>
                  </a:cubicBezTo>
                  <a:cubicBezTo>
                    <a:pt x="417669" y="105779"/>
                    <a:pt x="422257" y="104762"/>
                    <a:pt x="426673" y="104820"/>
                  </a:cubicBezTo>
                  <a:close/>
                  <a:moveTo>
                    <a:pt x="323775" y="86928"/>
                  </a:moveTo>
                  <a:cubicBezTo>
                    <a:pt x="328191" y="86985"/>
                    <a:pt x="332433" y="88118"/>
                    <a:pt x="335966" y="91458"/>
                  </a:cubicBezTo>
                  <a:cubicBezTo>
                    <a:pt x="342954" y="98138"/>
                    <a:pt x="335889" y="105587"/>
                    <a:pt x="333892" y="112268"/>
                  </a:cubicBezTo>
                  <a:cubicBezTo>
                    <a:pt x="329515" y="126781"/>
                    <a:pt x="323372" y="140756"/>
                    <a:pt x="319686" y="155423"/>
                  </a:cubicBezTo>
                  <a:cubicBezTo>
                    <a:pt x="316077" y="169706"/>
                    <a:pt x="307016" y="172931"/>
                    <a:pt x="291044" y="171472"/>
                  </a:cubicBezTo>
                  <a:cubicBezTo>
                    <a:pt x="288510" y="171088"/>
                    <a:pt x="281523" y="173622"/>
                    <a:pt x="278067" y="166097"/>
                  </a:cubicBezTo>
                  <a:cubicBezTo>
                    <a:pt x="274458" y="158111"/>
                    <a:pt x="302025" y="90767"/>
                    <a:pt x="310548" y="88847"/>
                  </a:cubicBezTo>
                  <a:cubicBezTo>
                    <a:pt x="314772" y="87887"/>
                    <a:pt x="319360" y="86870"/>
                    <a:pt x="323775" y="86928"/>
                  </a:cubicBezTo>
                  <a:close/>
                  <a:moveTo>
                    <a:pt x="214870" y="64351"/>
                  </a:moveTo>
                  <a:cubicBezTo>
                    <a:pt x="222011" y="62739"/>
                    <a:pt x="230765" y="61740"/>
                    <a:pt x="237138" y="64428"/>
                  </a:cubicBezTo>
                  <a:cubicBezTo>
                    <a:pt x="247198" y="68575"/>
                    <a:pt x="240133" y="77636"/>
                    <a:pt x="238367" y="83856"/>
                  </a:cubicBezTo>
                  <a:cubicBezTo>
                    <a:pt x="234067" y="99598"/>
                    <a:pt x="227924" y="114802"/>
                    <a:pt x="223162" y="130466"/>
                  </a:cubicBezTo>
                  <a:cubicBezTo>
                    <a:pt x="219093" y="143828"/>
                    <a:pt x="209571" y="147514"/>
                    <a:pt x="194137" y="146823"/>
                  </a:cubicBezTo>
                  <a:cubicBezTo>
                    <a:pt x="191142" y="146439"/>
                    <a:pt x="184154" y="148128"/>
                    <a:pt x="181083" y="140603"/>
                  </a:cubicBezTo>
                  <a:cubicBezTo>
                    <a:pt x="177473" y="131926"/>
                    <a:pt x="205732" y="66348"/>
                    <a:pt x="214870" y="64351"/>
                  </a:cubicBezTo>
                  <a:close/>
                  <a:moveTo>
                    <a:pt x="120728" y="31640"/>
                  </a:moveTo>
                  <a:cubicBezTo>
                    <a:pt x="127869" y="30028"/>
                    <a:pt x="136622" y="29030"/>
                    <a:pt x="142996" y="31717"/>
                  </a:cubicBezTo>
                  <a:cubicBezTo>
                    <a:pt x="153055" y="35864"/>
                    <a:pt x="145991" y="44924"/>
                    <a:pt x="144225" y="51145"/>
                  </a:cubicBezTo>
                  <a:cubicBezTo>
                    <a:pt x="139924" y="66887"/>
                    <a:pt x="133781" y="82091"/>
                    <a:pt x="129021" y="97755"/>
                  </a:cubicBezTo>
                  <a:cubicBezTo>
                    <a:pt x="125028" y="111117"/>
                    <a:pt x="115429" y="114803"/>
                    <a:pt x="99994" y="114112"/>
                  </a:cubicBezTo>
                  <a:cubicBezTo>
                    <a:pt x="96999" y="113728"/>
                    <a:pt x="90012" y="115417"/>
                    <a:pt x="86941" y="107892"/>
                  </a:cubicBezTo>
                  <a:cubicBezTo>
                    <a:pt x="83331" y="99215"/>
                    <a:pt x="111590" y="33637"/>
                    <a:pt x="120728" y="31640"/>
                  </a:cubicBezTo>
                  <a:close/>
                  <a:moveTo>
                    <a:pt x="46031" y="2"/>
                  </a:moveTo>
                  <a:cubicBezTo>
                    <a:pt x="50447" y="60"/>
                    <a:pt x="54689" y="1193"/>
                    <a:pt x="58222" y="4533"/>
                  </a:cubicBezTo>
                  <a:cubicBezTo>
                    <a:pt x="65210" y="11213"/>
                    <a:pt x="58145" y="18662"/>
                    <a:pt x="56148" y="25342"/>
                  </a:cubicBezTo>
                  <a:cubicBezTo>
                    <a:pt x="51771" y="39856"/>
                    <a:pt x="45628" y="53831"/>
                    <a:pt x="41942" y="68498"/>
                  </a:cubicBezTo>
                  <a:cubicBezTo>
                    <a:pt x="38410" y="82781"/>
                    <a:pt x="29272" y="86006"/>
                    <a:pt x="13300" y="84547"/>
                  </a:cubicBezTo>
                  <a:cubicBezTo>
                    <a:pt x="10766" y="84163"/>
                    <a:pt x="3778" y="86697"/>
                    <a:pt x="323" y="79172"/>
                  </a:cubicBezTo>
                  <a:cubicBezTo>
                    <a:pt x="-3286" y="71186"/>
                    <a:pt x="24281" y="3841"/>
                    <a:pt x="32805" y="1922"/>
                  </a:cubicBezTo>
                  <a:cubicBezTo>
                    <a:pt x="37028" y="962"/>
                    <a:pt x="41616" y="-55"/>
                    <a:pt x="46031" y="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4D90FE7-BE16-43C7-9DE9-C07ED498A71A}"/>
                </a:ext>
              </a:extLst>
            </p:cNvPr>
            <p:cNvGrpSpPr/>
            <p:nvPr/>
          </p:nvGrpSpPr>
          <p:grpSpPr>
            <a:xfrm>
              <a:off x="3581615" y="3556550"/>
              <a:ext cx="319559" cy="332398"/>
              <a:chOff x="3581615" y="3556550"/>
              <a:chExt cx="319559" cy="332398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3C516D41-38FC-4549-AA22-4695E0DA5A30}"/>
                  </a:ext>
                </a:extLst>
              </p:cNvPr>
              <p:cNvSpPr/>
              <p:nvPr/>
            </p:nvSpPr>
            <p:spPr>
              <a:xfrm>
                <a:off x="3581615" y="3556550"/>
                <a:ext cx="319559" cy="332398"/>
              </a:xfrm>
              <a:custGeom>
                <a:avLst/>
                <a:gdLst>
                  <a:gd name="connsiteX0" fmla="*/ 357981 w 396387"/>
                  <a:gd name="connsiteY0" fmla="*/ 412273 h 412313"/>
                  <a:gd name="connsiteX1" fmla="*/ 16605 w 396387"/>
                  <a:gd name="connsiteY1" fmla="*/ 389889 h 412313"/>
                  <a:gd name="connsiteX2" fmla="*/ 31 w 396387"/>
                  <a:gd name="connsiteY2" fmla="*/ 371125 h 412313"/>
                  <a:gd name="connsiteX3" fmla="*/ 21748 w 396387"/>
                  <a:gd name="connsiteY3" fmla="*/ 16604 h 412313"/>
                  <a:gd name="connsiteX4" fmla="*/ 40512 w 396387"/>
                  <a:gd name="connsiteY4" fmla="*/ 31 h 412313"/>
                  <a:gd name="connsiteX5" fmla="*/ 379698 w 396387"/>
                  <a:gd name="connsiteY5" fmla="*/ 20033 h 412313"/>
                  <a:gd name="connsiteX6" fmla="*/ 396366 w 396387"/>
                  <a:gd name="connsiteY6" fmla="*/ 38702 h 412313"/>
                  <a:gd name="connsiteX7" fmla="*/ 376840 w 396387"/>
                  <a:gd name="connsiteY7" fmla="*/ 395604 h 412313"/>
                  <a:gd name="connsiteX8" fmla="*/ 357981 w 396387"/>
                  <a:gd name="connsiteY8" fmla="*/ 412273 h 412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6387" h="412313">
                    <a:moveTo>
                      <a:pt x="357981" y="412273"/>
                    </a:moveTo>
                    <a:lnTo>
                      <a:pt x="16605" y="389889"/>
                    </a:lnTo>
                    <a:cubicBezTo>
                      <a:pt x="6889" y="389222"/>
                      <a:pt x="-541" y="380840"/>
                      <a:pt x="31" y="371125"/>
                    </a:cubicBezTo>
                    <a:lnTo>
                      <a:pt x="21748" y="16604"/>
                    </a:lnTo>
                    <a:cubicBezTo>
                      <a:pt x="22319" y="6889"/>
                      <a:pt x="30701" y="-541"/>
                      <a:pt x="40512" y="31"/>
                    </a:cubicBezTo>
                    <a:lnTo>
                      <a:pt x="379698" y="20033"/>
                    </a:lnTo>
                    <a:cubicBezTo>
                      <a:pt x="389413" y="20605"/>
                      <a:pt x="396842" y="28987"/>
                      <a:pt x="396366" y="38702"/>
                    </a:cubicBezTo>
                    <a:lnTo>
                      <a:pt x="376840" y="395604"/>
                    </a:lnTo>
                    <a:cubicBezTo>
                      <a:pt x="376268" y="405415"/>
                      <a:pt x="367791" y="412940"/>
                      <a:pt x="357981" y="412273"/>
                    </a:cubicBezTo>
                    <a:close/>
                  </a:path>
                </a:pathLst>
              </a:custGeom>
              <a:solidFill>
                <a:srgbClr val="ED1C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A83F4C91-097B-4740-B98E-B61CB98BB889}"/>
                  </a:ext>
                </a:extLst>
              </p:cNvPr>
              <p:cNvSpPr/>
              <p:nvPr/>
            </p:nvSpPr>
            <p:spPr>
              <a:xfrm>
                <a:off x="3594282" y="3570830"/>
                <a:ext cx="291236" cy="303138"/>
              </a:xfrm>
              <a:custGeom>
                <a:avLst/>
                <a:gdLst>
                  <a:gd name="connsiteX0" fmla="*/ 326265 w 361255"/>
                  <a:gd name="connsiteY0" fmla="*/ 375985 h 376018"/>
                  <a:gd name="connsiteX1" fmla="*/ 15083 w 361255"/>
                  <a:gd name="connsiteY1" fmla="*/ 355602 h 376018"/>
                  <a:gd name="connsiteX2" fmla="*/ 34 w 361255"/>
                  <a:gd name="connsiteY2" fmla="*/ 338457 h 376018"/>
                  <a:gd name="connsiteX3" fmla="*/ 19846 w 361255"/>
                  <a:gd name="connsiteY3" fmla="*/ 15178 h 376018"/>
                  <a:gd name="connsiteX4" fmla="*/ 36896 w 361255"/>
                  <a:gd name="connsiteY4" fmla="*/ 33 h 376018"/>
                  <a:gd name="connsiteX5" fmla="*/ 346077 w 361255"/>
                  <a:gd name="connsiteY5" fmla="*/ 18321 h 376018"/>
                  <a:gd name="connsiteX6" fmla="*/ 361222 w 361255"/>
                  <a:gd name="connsiteY6" fmla="*/ 35371 h 376018"/>
                  <a:gd name="connsiteX7" fmla="*/ 343410 w 361255"/>
                  <a:gd name="connsiteY7" fmla="*/ 360745 h 376018"/>
                  <a:gd name="connsiteX8" fmla="*/ 326265 w 361255"/>
                  <a:gd name="connsiteY8" fmla="*/ 375985 h 37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1255" h="376018">
                    <a:moveTo>
                      <a:pt x="326265" y="375985"/>
                    </a:moveTo>
                    <a:lnTo>
                      <a:pt x="15083" y="355602"/>
                    </a:lnTo>
                    <a:cubicBezTo>
                      <a:pt x="6225" y="355030"/>
                      <a:pt x="-538" y="347410"/>
                      <a:pt x="34" y="338457"/>
                    </a:cubicBezTo>
                    <a:lnTo>
                      <a:pt x="19846" y="15178"/>
                    </a:lnTo>
                    <a:cubicBezTo>
                      <a:pt x="20417" y="6320"/>
                      <a:pt x="28037" y="-538"/>
                      <a:pt x="36896" y="33"/>
                    </a:cubicBezTo>
                    <a:lnTo>
                      <a:pt x="346077" y="18321"/>
                    </a:lnTo>
                    <a:cubicBezTo>
                      <a:pt x="354935" y="18893"/>
                      <a:pt x="361793" y="26418"/>
                      <a:pt x="361222" y="35371"/>
                    </a:cubicBezTo>
                    <a:lnTo>
                      <a:pt x="343410" y="360745"/>
                    </a:lnTo>
                    <a:cubicBezTo>
                      <a:pt x="342934" y="369699"/>
                      <a:pt x="335219" y="376557"/>
                      <a:pt x="326265" y="375985"/>
                    </a:cubicBezTo>
                    <a:close/>
                  </a:path>
                </a:pathLst>
              </a:custGeom>
              <a:solidFill>
                <a:srgbClr val="3C24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C4493AA-AA55-4422-B2B3-644837472F3C}"/>
                  </a:ext>
                </a:extLst>
              </p:cNvPr>
              <p:cNvSpPr/>
              <p:nvPr/>
            </p:nvSpPr>
            <p:spPr>
              <a:xfrm>
                <a:off x="3702351" y="3575388"/>
                <a:ext cx="80704" cy="293562"/>
              </a:xfrm>
              <a:custGeom>
                <a:avLst/>
                <a:gdLst>
                  <a:gd name="connsiteX0" fmla="*/ 77819 w 100107"/>
                  <a:gd name="connsiteY0" fmla="*/ 364141 h 364140"/>
                  <a:gd name="connsiteX1" fmla="*/ 0 w 100107"/>
                  <a:gd name="connsiteY1" fmla="*/ 356902 h 364140"/>
                  <a:gd name="connsiteX2" fmla="*/ 21241 w 100107"/>
                  <a:gd name="connsiteY2" fmla="*/ 0 h 364140"/>
                  <a:gd name="connsiteX3" fmla="*/ 100108 w 100107"/>
                  <a:gd name="connsiteY3" fmla="*/ 5334 h 364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07" h="364140">
                    <a:moveTo>
                      <a:pt x="77819" y="364141"/>
                    </a:moveTo>
                    <a:lnTo>
                      <a:pt x="0" y="356902"/>
                    </a:lnTo>
                    <a:lnTo>
                      <a:pt x="21241" y="0"/>
                    </a:lnTo>
                    <a:lnTo>
                      <a:pt x="100108" y="5334"/>
                    </a:lnTo>
                    <a:close/>
                  </a:path>
                </a:pathLst>
              </a:custGeom>
              <a:solidFill>
                <a:srgbClr val="FCEB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F0B56BFB-66C2-474F-A45D-C64E36ECF671}"/>
                  </a:ext>
                </a:extLst>
              </p:cNvPr>
              <p:cNvSpPr/>
              <p:nvPr/>
            </p:nvSpPr>
            <p:spPr>
              <a:xfrm>
                <a:off x="3656864" y="3613063"/>
                <a:ext cx="169836" cy="223281"/>
              </a:xfrm>
              <a:custGeom>
                <a:avLst/>
                <a:gdLst>
                  <a:gd name="connsiteX0" fmla="*/ 19302 w 169836"/>
                  <a:gd name="connsiteY0" fmla="*/ 163128 h 223281"/>
                  <a:gd name="connsiteX1" fmla="*/ 145004 w 169836"/>
                  <a:gd name="connsiteY1" fmla="*/ 169962 h 223281"/>
                  <a:gd name="connsiteX2" fmla="*/ 161438 w 169836"/>
                  <a:gd name="connsiteY2" fmla="*/ 188238 h 223281"/>
                  <a:gd name="connsiteX3" fmla="*/ 160439 w 169836"/>
                  <a:gd name="connsiteY3" fmla="*/ 206821 h 223281"/>
                  <a:gd name="connsiteX4" fmla="*/ 142163 w 169836"/>
                  <a:gd name="connsiteY4" fmla="*/ 223254 h 223281"/>
                  <a:gd name="connsiteX5" fmla="*/ 16461 w 169836"/>
                  <a:gd name="connsiteY5" fmla="*/ 216420 h 223281"/>
                  <a:gd name="connsiteX6" fmla="*/ 27 w 169836"/>
                  <a:gd name="connsiteY6" fmla="*/ 198143 h 223281"/>
                  <a:gd name="connsiteX7" fmla="*/ 1026 w 169836"/>
                  <a:gd name="connsiteY7" fmla="*/ 179561 h 223281"/>
                  <a:gd name="connsiteX8" fmla="*/ 19302 w 169836"/>
                  <a:gd name="connsiteY8" fmla="*/ 163128 h 223281"/>
                  <a:gd name="connsiteX9" fmla="*/ 23065 w 169836"/>
                  <a:gd name="connsiteY9" fmla="*/ 81501 h 223281"/>
                  <a:gd name="connsiteX10" fmla="*/ 148767 w 169836"/>
                  <a:gd name="connsiteY10" fmla="*/ 88335 h 223281"/>
                  <a:gd name="connsiteX11" fmla="*/ 165201 w 169836"/>
                  <a:gd name="connsiteY11" fmla="*/ 106611 h 223281"/>
                  <a:gd name="connsiteX12" fmla="*/ 164202 w 169836"/>
                  <a:gd name="connsiteY12" fmla="*/ 125194 h 223281"/>
                  <a:gd name="connsiteX13" fmla="*/ 145926 w 169836"/>
                  <a:gd name="connsiteY13" fmla="*/ 141627 h 223281"/>
                  <a:gd name="connsiteX14" fmla="*/ 20224 w 169836"/>
                  <a:gd name="connsiteY14" fmla="*/ 134793 h 223281"/>
                  <a:gd name="connsiteX15" fmla="*/ 3790 w 169836"/>
                  <a:gd name="connsiteY15" fmla="*/ 116516 h 223281"/>
                  <a:gd name="connsiteX16" fmla="*/ 4789 w 169836"/>
                  <a:gd name="connsiteY16" fmla="*/ 97934 h 223281"/>
                  <a:gd name="connsiteX17" fmla="*/ 23065 w 169836"/>
                  <a:gd name="connsiteY17" fmla="*/ 81501 h 223281"/>
                  <a:gd name="connsiteX18" fmla="*/ 27673 w 169836"/>
                  <a:gd name="connsiteY18" fmla="*/ 28 h 223281"/>
                  <a:gd name="connsiteX19" fmla="*/ 153375 w 169836"/>
                  <a:gd name="connsiteY19" fmla="*/ 6862 h 223281"/>
                  <a:gd name="connsiteX20" fmla="*/ 169809 w 169836"/>
                  <a:gd name="connsiteY20" fmla="*/ 25138 h 223281"/>
                  <a:gd name="connsiteX21" fmla="*/ 168810 w 169836"/>
                  <a:gd name="connsiteY21" fmla="*/ 43721 h 223281"/>
                  <a:gd name="connsiteX22" fmla="*/ 150534 w 169836"/>
                  <a:gd name="connsiteY22" fmla="*/ 60154 h 223281"/>
                  <a:gd name="connsiteX23" fmla="*/ 24832 w 169836"/>
                  <a:gd name="connsiteY23" fmla="*/ 53320 h 223281"/>
                  <a:gd name="connsiteX24" fmla="*/ 8399 w 169836"/>
                  <a:gd name="connsiteY24" fmla="*/ 35043 h 223281"/>
                  <a:gd name="connsiteX25" fmla="*/ 9397 w 169836"/>
                  <a:gd name="connsiteY25" fmla="*/ 16461 h 223281"/>
                  <a:gd name="connsiteX26" fmla="*/ 27673 w 169836"/>
                  <a:gd name="connsiteY26" fmla="*/ 28 h 223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9836" h="223281">
                    <a:moveTo>
                      <a:pt x="19302" y="163128"/>
                    </a:moveTo>
                    <a:lnTo>
                      <a:pt x="145004" y="169962"/>
                    </a:lnTo>
                    <a:cubicBezTo>
                      <a:pt x="154604" y="170499"/>
                      <a:pt x="161974" y="178716"/>
                      <a:pt x="161438" y="188238"/>
                    </a:cubicBezTo>
                    <a:lnTo>
                      <a:pt x="160439" y="206821"/>
                    </a:lnTo>
                    <a:cubicBezTo>
                      <a:pt x="159978" y="216420"/>
                      <a:pt x="151762" y="223791"/>
                      <a:pt x="142163" y="223254"/>
                    </a:cubicBezTo>
                    <a:lnTo>
                      <a:pt x="16461" y="216420"/>
                    </a:lnTo>
                    <a:cubicBezTo>
                      <a:pt x="6861" y="215882"/>
                      <a:pt x="-510" y="207665"/>
                      <a:pt x="27" y="198143"/>
                    </a:cubicBezTo>
                    <a:lnTo>
                      <a:pt x="1026" y="179561"/>
                    </a:lnTo>
                    <a:cubicBezTo>
                      <a:pt x="1563" y="169962"/>
                      <a:pt x="9780" y="162590"/>
                      <a:pt x="19302" y="163128"/>
                    </a:cubicBezTo>
                    <a:close/>
                    <a:moveTo>
                      <a:pt x="23065" y="81501"/>
                    </a:moveTo>
                    <a:lnTo>
                      <a:pt x="148767" y="88335"/>
                    </a:lnTo>
                    <a:cubicBezTo>
                      <a:pt x="158367" y="88872"/>
                      <a:pt x="165737" y="97089"/>
                      <a:pt x="165201" y="106611"/>
                    </a:cubicBezTo>
                    <a:lnTo>
                      <a:pt x="164202" y="125194"/>
                    </a:lnTo>
                    <a:cubicBezTo>
                      <a:pt x="163665" y="134793"/>
                      <a:pt x="155525" y="142164"/>
                      <a:pt x="145926" y="141627"/>
                    </a:cubicBezTo>
                    <a:lnTo>
                      <a:pt x="20224" y="134793"/>
                    </a:lnTo>
                    <a:cubicBezTo>
                      <a:pt x="10625" y="134255"/>
                      <a:pt x="3253" y="126038"/>
                      <a:pt x="3790" y="116516"/>
                    </a:cubicBezTo>
                    <a:lnTo>
                      <a:pt x="4789" y="97934"/>
                    </a:lnTo>
                    <a:cubicBezTo>
                      <a:pt x="5326" y="88335"/>
                      <a:pt x="13543" y="80964"/>
                      <a:pt x="23065" y="81501"/>
                    </a:cubicBezTo>
                    <a:close/>
                    <a:moveTo>
                      <a:pt x="27673" y="28"/>
                    </a:moveTo>
                    <a:lnTo>
                      <a:pt x="153375" y="6862"/>
                    </a:lnTo>
                    <a:cubicBezTo>
                      <a:pt x="162975" y="7399"/>
                      <a:pt x="170345" y="15616"/>
                      <a:pt x="169809" y="25138"/>
                    </a:cubicBezTo>
                    <a:lnTo>
                      <a:pt x="168810" y="43721"/>
                    </a:lnTo>
                    <a:cubicBezTo>
                      <a:pt x="168273" y="53320"/>
                      <a:pt x="160133" y="60691"/>
                      <a:pt x="150534" y="60154"/>
                    </a:cubicBezTo>
                    <a:lnTo>
                      <a:pt x="24832" y="53320"/>
                    </a:lnTo>
                    <a:cubicBezTo>
                      <a:pt x="15233" y="52782"/>
                      <a:pt x="7861" y="44565"/>
                      <a:pt x="8399" y="35043"/>
                    </a:cubicBezTo>
                    <a:lnTo>
                      <a:pt x="9397" y="16461"/>
                    </a:lnTo>
                    <a:cubicBezTo>
                      <a:pt x="9934" y="6862"/>
                      <a:pt x="18151" y="-510"/>
                      <a:pt x="27673" y="2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2CC2BCA-D44A-4655-AFBB-3AFAFAD424C9}"/>
              </a:ext>
            </a:extLst>
          </p:cNvPr>
          <p:cNvGrpSpPr/>
          <p:nvPr/>
        </p:nvGrpSpPr>
        <p:grpSpPr>
          <a:xfrm>
            <a:off x="4988578" y="2270806"/>
            <a:ext cx="1308348" cy="3129109"/>
            <a:chOff x="4364796" y="2235682"/>
            <a:chExt cx="2087170" cy="3129109"/>
          </a:xfrm>
        </p:grpSpPr>
        <p:cxnSp>
          <p:nvCxnSpPr>
            <p:cNvPr id="47" name="Straight Connector 6">
              <a:extLst>
                <a:ext uri="{FF2B5EF4-FFF2-40B4-BE49-F238E27FC236}">
                  <a16:creationId xmlns:a16="http://schemas.microsoft.com/office/drawing/2014/main" id="{F684B3F8-15D9-4ECE-A56B-F00C5BD2CDB4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 flipV="1">
              <a:off x="4393958" y="2235682"/>
              <a:ext cx="2058008" cy="173513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7">
              <a:extLst>
                <a:ext uri="{FF2B5EF4-FFF2-40B4-BE49-F238E27FC236}">
                  <a16:creationId xmlns:a16="http://schemas.microsoft.com/office/drawing/2014/main" id="{3B3525A3-7B38-4161-ACDD-52C9563EFA37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 flipV="1">
              <a:off x="4472075" y="3840717"/>
              <a:ext cx="1911878" cy="17277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8">
              <a:extLst>
                <a:ext uri="{FF2B5EF4-FFF2-40B4-BE49-F238E27FC236}">
                  <a16:creationId xmlns:a16="http://schemas.microsoft.com/office/drawing/2014/main" id="{C97F658C-CF9A-43CB-8F78-A52918FFE8E6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>
              <a:off x="4364796" y="4055753"/>
              <a:ext cx="1986971" cy="130903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ounded Rectangle 11">
            <a:extLst>
              <a:ext uri="{FF2B5EF4-FFF2-40B4-BE49-F238E27FC236}">
                <a16:creationId xmlns:a16="http://schemas.microsoft.com/office/drawing/2014/main" id="{6E5A9E86-5151-4D3B-90A7-A7B882FD2FE6}"/>
              </a:ext>
            </a:extLst>
          </p:cNvPr>
          <p:cNvSpPr/>
          <p:nvPr/>
        </p:nvSpPr>
        <p:spPr>
          <a:xfrm>
            <a:off x="6296926" y="1689554"/>
            <a:ext cx="5273726" cy="1162503"/>
          </a:xfrm>
          <a:prstGeom prst="roundRect">
            <a:avLst>
              <a:gd name="adj" fmla="val 888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2" name="Rounded Rectangle 13">
            <a:extLst>
              <a:ext uri="{FF2B5EF4-FFF2-40B4-BE49-F238E27FC236}">
                <a16:creationId xmlns:a16="http://schemas.microsoft.com/office/drawing/2014/main" id="{24DAE9BB-1E19-4E51-A2E9-741465DF8FC6}"/>
              </a:ext>
            </a:extLst>
          </p:cNvPr>
          <p:cNvSpPr/>
          <p:nvPr/>
        </p:nvSpPr>
        <p:spPr>
          <a:xfrm>
            <a:off x="6254292" y="3271359"/>
            <a:ext cx="5336536" cy="1208964"/>
          </a:xfrm>
          <a:prstGeom prst="roundRect">
            <a:avLst>
              <a:gd name="adj" fmla="val 88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3" name="Rounded Rectangle 14">
            <a:extLst>
              <a:ext uri="{FF2B5EF4-FFF2-40B4-BE49-F238E27FC236}">
                <a16:creationId xmlns:a16="http://schemas.microsoft.com/office/drawing/2014/main" id="{28D896FD-5346-4FE7-8E66-F3CDF7684DE4}"/>
              </a:ext>
            </a:extLst>
          </p:cNvPr>
          <p:cNvSpPr/>
          <p:nvPr/>
        </p:nvSpPr>
        <p:spPr>
          <a:xfrm>
            <a:off x="6234116" y="4739922"/>
            <a:ext cx="5336536" cy="1319985"/>
          </a:xfrm>
          <a:prstGeom prst="roundRect">
            <a:avLst>
              <a:gd name="adj" fmla="val 888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F441CD-C547-410D-826A-9920406E0007}"/>
              </a:ext>
            </a:extLst>
          </p:cNvPr>
          <p:cNvSpPr txBox="1"/>
          <p:nvPr/>
        </p:nvSpPr>
        <p:spPr>
          <a:xfrm>
            <a:off x="6445795" y="1820491"/>
            <a:ext cx="4818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Inter"/>
              </a:rPr>
              <a:t> </a:t>
            </a:r>
            <a:r>
              <a:rPr lang="en-US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"/>
              </a:rPr>
              <a:t>Sharing information </a:t>
            </a:r>
            <a:r>
              <a:rPr lang="en-US" b="0" i="0" dirty="0">
                <a:solidFill>
                  <a:schemeClr val="bg1"/>
                </a:solidFill>
                <a:effectLst/>
                <a:latin typeface="Inter"/>
              </a:rPr>
              <a:t>through </a:t>
            </a:r>
            <a:r>
              <a:rPr lang="en-US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ter"/>
              </a:rPr>
              <a:t>weekly meeting </a:t>
            </a:r>
            <a:r>
              <a:rPr lang="en-US" b="0" i="0" dirty="0">
                <a:solidFill>
                  <a:schemeClr val="bg1"/>
                </a:solidFill>
                <a:effectLst/>
                <a:latin typeface="Inter"/>
              </a:rPr>
              <a:t>establishes transparency in the office creating an environment where everything is up for debate</a:t>
            </a:r>
            <a:endParaRPr lang="en-US" altLang="ko-K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B913E3D-A921-4659-A932-F8F40BBE0107}"/>
              </a:ext>
            </a:extLst>
          </p:cNvPr>
          <p:cNvSpPr txBox="1"/>
          <p:nvPr/>
        </p:nvSpPr>
        <p:spPr>
          <a:xfrm>
            <a:off x="6368539" y="3403105"/>
            <a:ext cx="5108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Inter"/>
              </a:rPr>
              <a:t>Founders Larry and Sergey </a:t>
            </a:r>
            <a:r>
              <a:rPr lang="en-US" sz="1600" b="0" i="0" dirty="0">
                <a:solidFill>
                  <a:srgbClr val="FFFF00"/>
                </a:solidFill>
                <a:effectLst/>
                <a:latin typeface="Inter"/>
              </a:rPr>
              <a:t>host the event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Inter"/>
              </a:rPr>
              <a:t>, where </a:t>
            </a:r>
            <a:r>
              <a:rPr lang="en-US" sz="1600" b="0" i="0" dirty="0">
                <a:solidFill>
                  <a:srgbClr val="FFFF00"/>
                </a:solidFill>
                <a:effectLst/>
                <a:latin typeface="Inter"/>
              </a:rPr>
              <a:t>employees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Inter"/>
              </a:rPr>
              <a:t> from around the world are encouraged to </a:t>
            </a:r>
            <a:r>
              <a:rPr lang="en-US" sz="1600" b="0" i="0" dirty="0">
                <a:solidFill>
                  <a:srgbClr val="FFFF00"/>
                </a:solidFill>
                <a:effectLst/>
                <a:latin typeface="Inter"/>
              </a:rPr>
              <a:t>ask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Inter"/>
              </a:rPr>
              <a:t>, then </a:t>
            </a:r>
            <a:r>
              <a:rPr lang="en-US" sz="1600" b="0" i="0" dirty="0">
                <a:solidFill>
                  <a:srgbClr val="FFFF00"/>
                </a:solidFill>
                <a:effectLst/>
                <a:latin typeface="Inter"/>
              </a:rPr>
              <a:t>vote online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Inter"/>
              </a:rPr>
              <a:t>on questions they most </a:t>
            </a:r>
            <a:r>
              <a:rPr lang="en-US" sz="1600" b="0" i="0" dirty="0">
                <a:solidFill>
                  <a:srgbClr val="FFFF00"/>
                </a:solidFill>
                <a:effectLst/>
                <a:latin typeface="Inter"/>
              </a:rPr>
              <a:t>want answered.</a:t>
            </a:r>
            <a:endParaRPr lang="en-US" altLang="ko-KR" sz="1600" dirty="0">
              <a:solidFill>
                <a:srgbClr val="FFFF00"/>
              </a:solidFill>
              <a:latin typeface="Inter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9D0039-B9CC-4BB1-9B9D-69966E568C42}"/>
              </a:ext>
            </a:extLst>
          </p:cNvPr>
          <p:cNvSpPr txBox="1"/>
          <p:nvPr/>
        </p:nvSpPr>
        <p:spPr>
          <a:xfrm>
            <a:off x="6390745" y="4736468"/>
            <a:ext cx="5013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Inter"/>
              </a:rPr>
              <a:t>Keeping the employees updated about where the company is headed and why it’s going in the direction it’s going in will help the employees </a:t>
            </a:r>
            <a:r>
              <a:rPr lang="en-US" sz="1600" b="0" i="0" dirty="0">
                <a:solidFill>
                  <a:srgbClr val="FFFF00"/>
                </a:solidFill>
                <a:effectLst/>
                <a:latin typeface="Inter"/>
              </a:rPr>
              <a:t>feel like </a:t>
            </a:r>
            <a:r>
              <a:rPr lang="en-US" sz="1600" b="0" i="0" dirty="0">
                <a:solidFill>
                  <a:srgbClr val="92D050"/>
                </a:solidFill>
                <a:effectLst/>
                <a:latin typeface="Inter"/>
              </a:rPr>
              <a:t>a part of something greater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Inter"/>
              </a:rPr>
              <a:t> than just a conglomerate of anonymous individual.</a:t>
            </a:r>
            <a:endParaRPr lang="en-US" altLang="ko-KR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429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326" y="794056"/>
            <a:ext cx="11467272" cy="856348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0070C0"/>
                </a:solidFill>
              </a:rPr>
              <a:t>7. </a:t>
            </a:r>
            <a:r>
              <a:rPr lang="en-US" sz="3600" b="0" i="0" dirty="0">
                <a:solidFill>
                  <a:srgbClr val="0070C0"/>
                </a:solidFill>
                <a:effectLst/>
                <a:latin typeface="GT Walsheim"/>
              </a:rPr>
              <a:t>Employee Recognition for Small and Big </a:t>
            </a:r>
            <a:r>
              <a:rPr lang="en-US" sz="3600" dirty="0">
                <a:solidFill>
                  <a:srgbClr val="0070C0"/>
                </a:solidFill>
                <a:latin typeface="GT Walsheim"/>
              </a:rPr>
              <a:t>C</a:t>
            </a:r>
            <a:r>
              <a:rPr lang="en-US" sz="3600" b="0" i="0" dirty="0">
                <a:solidFill>
                  <a:srgbClr val="0070C0"/>
                </a:solidFill>
                <a:effectLst/>
                <a:latin typeface="GT Walsheim"/>
              </a:rPr>
              <a:t>ontributions</a:t>
            </a:r>
          </a:p>
          <a:p>
            <a:endParaRPr 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5B8A459-310C-4126-90AA-816ED352830E}"/>
              </a:ext>
            </a:extLst>
          </p:cNvPr>
          <p:cNvGrpSpPr/>
          <p:nvPr/>
        </p:nvGrpSpPr>
        <p:grpSpPr>
          <a:xfrm>
            <a:off x="4193323" y="1830936"/>
            <a:ext cx="3397956" cy="896836"/>
            <a:chOff x="4775740" y="1858215"/>
            <a:chExt cx="3397956" cy="896836"/>
          </a:xfrm>
        </p:grpSpPr>
        <p:sp>
          <p:nvSpPr>
            <p:cNvPr id="4" name="Arrow: Pentagon 42">
              <a:extLst>
                <a:ext uri="{FF2B5EF4-FFF2-40B4-BE49-F238E27FC236}">
                  <a16:creationId xmlns:a16="http://schemas.microsoft.com/office/drawing/2014/main" id="{E5B6B2DB-1D8F-4391-8557-1466E3ECD10C}"/>
                </a:ext>
              </a:extLst>
            </p:cNvPr>
            <p:cNvSpPr/>
            <p:nvPr/>
          </p:nvSpPr>
          <p:spPr>
            <a:xfrm>
              <a:off x="5337271" y="1953024"/>
              <a:ext cx="2836425" cy="710404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exagon 5">
              <a:extLst>
                <a:ext uri="{FF2B5EF4-FFF2-40B4-BE49-F238E27FC236}">
                  <a16:creationId xmlns:a16="http://schemas.microsoft.com/office/drawing/2014/main" id="{21FAEF14-2369-4FEC-82CE-3AB573A82527}"/>
                </a:ext>
              </a:extLst>
            </p:cNvPr>
            <p:cNvSpPr/>
            <p:nvPr/>
          </p:nvSpPr>
          <p:spPr>
            <a:xfrm rot="19800000">
              <a:off x="4775740" y="1858215"/>
              <a:ext cx="1040331" cy="896836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766F03-A013-40B1-9A71-42C9242FCF51}"/>
                </a:ext>
              </a:extLst>
            </p:cNvPr>
            <p:cNvSpPr txBox="1"/>
            <p:nvPr/>
          </p:nvSpPr>
          <p:spPr>
            <a:xfrm>
              <a:off x="6088004" y="2045023"/>
              <a:ext cx="14503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dirty="0">
                  <a:solidFill>
                    <a:schemeClr val="bg1"/>
                  </a:solidFill>
                  <a:effectLst/>
                  <a:latin typeface="Inter"/>
                </a:rPr>
                <a:t>The Founders’ Award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48132529-0B8F-401A-B775-DDCD0453DB57}"/>
              </a:ext>
            </a:extLst>
          </p:cNvPr>
          <p:cNvSpPr/>
          <p:nvPr/>
        </p:nvSpPr>
        <p:spPr>
          <a:xfrm>
            <a:off x="4537877" y="2146314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EA45C6E-BE65-452D-9F07-1F4DE41450E2}"/>
              </a:ext>
            </a:extLst>
          </p:cNvPr>
          <p:cNvGrpSpPr/>
          <p:nvPr/>
        </p:nvGrpSpPr>
        <p:grpSpPr>
          <a:xfrm>
            <a:off x="4038802" y="3383526"/>
            <a:ext cx="3394778" cy="896836"/>
            <a:chOff x="3230202" y="2918811"/>
            <a:chExt cx="3394778" cy="896836"/>
          </a:xfrm>
        </p:grpSpPr>
        <p:sp>
          <p:nvSpPr>
            <p:cNvPr id="9" name="Arrow: Pentagon 47">
              <a:extLst>
                <a:ext uri="{FF2B5EF4-FFF2-40B4-BE49-F238E27FC236}">
                  <a16:creationId xmlns:a16="http://schemas.microsoft.com/office/drawing/2014/main" id="{FEBF2064-AF9D-4D03-9E1A-460546C3C32E}"/>
                </a:ext>
              </a:extLst>
            </p:cNvPr>
            <p:cNvSpPr/>
            <p:nvPr/>
          </p:nvSpPr>
          <p:spPr>
            <a:xfrm flipH="1">
              <a:off x="3230202" y="3023187"/>
              <a:ext cx="2836425" cy="71040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exagon 5">
              <a:extLst>
                <a:ext uri="{FF2B5EF4-FFF2-40B4-BE49-F238E27FC236}">
                  <a16:creationId xmlns:a16="http://schemas.microsoft.com/office/drawing/2014/main" id="{75EA0CB9-1F2F-4B05-849E-D32024F3093F}"/>
                </a:ext>
              </a:extLst>
            </p:cNvPr>
            <p:cNvSpPr/>
            <p:nvPr/>
          </p:nvSpPr>
          <p:spPr>
            <a:xfrm rot="19800000">
              <a:off x="5584649" y="2918811"/>
              <a:ext cx="1040331" cy="896836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C78223-339D-4A9A-9E20-F14C72698057}"/>
                </a:ext>
              </a:extLst>
            </p:cNvPr>
            <p:cNvSpPr txBox="1"/>
            <p:nvPr/>
          </p:nvSpPr>
          <p:spPr>
            <a:xfrm>
              <a:off x="3627329" y="3224500"/>
              <a:ext cx="1611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Failure’s Award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3674CE7-EAD6-48A8-AA6D-13D809840A1B}"/>
              </a:ext>
            </a:extLst>
          </p:cNvPr>
          <p:cNvSpPr txBox="1"/>
          <p:nvPr/>
        </p:nvSpPr>
        <p:spPr>
          <a:xfrm>
            <a:off x="448996" y="2017744"/>
            <a:ext cx="376141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sz="1400" b="0" i="0" dirty="0">
                <a:solidFill>
                  <a:srgbClr val="0070C0"/>
                </a:solidFill>
                <a:effectLst/>
                <a:latin typeface="Inter"/>
              </a:rPr>
              <a:t>mistakes are praised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Before she became the COO of Facebook, 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Inter"/>
              </a:rPr>
              <a:t>Sheryl Sandberg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was a vice president at Google whose responsibilities included managing their automated advertising system.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When she made a mistake that cost Google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Inter"/>
              </a:rPr>
              <a:t>several million dollars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, she admitted her error to co-founder Larry Page</a:t>
            </a:r>
            <a:endParaRPr lang="en-US" sz="1400" dirty="0">
              <a:solidFill>
                <a:srgbClr val="000000"/>
              </a:solidFill>
              <a:latin typeface="Inter"/>
            </a:endParaRPr>
          </a:p>
          <a:p>
            <a:pPr marL="171459" indent="-171459">
              <a:buFont typeface="Wingdings" pitchFamily="2" charset="2"/>
              <a:buChar char="v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he said: “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Inter"/>
              </a:rPr>
              <a:t>I’m so glad you made this mistake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,”. “Because I want to run a company where we are moving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Inter"/>
              </a:rPr>
              <a:t>too quickly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and doing too much, 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Inter"/>
              </a:rPr>
              <a:t>not being too cautious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and doing too little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Inter"/>
              </a:rPr>
              <a:t>. If we don’t have any of these mistakes, we’re just not taking enough risk.”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Employee appreciation leads to a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Inter"/>
              </a:rPr>
              <a:t> </a:t>
            </a:r>
            <a:r>
              <a:rPr lang="en-US" sz="1400" dirty="0">
                <a:solidFill>
                  <a:srgbClr val="00B050"/>
                </a:solidFill>
                <a:latin typeface="Inter"/>
              </a:rPr>
              <a:t>fearless office culture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, where people are more willing to take risks.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Inter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4F6A10-4A63-4C1D-9F6F-81E071609B9F}"/>
              </a:ext>
            </a:extLst>
          </p:cNvPr>
          <p:cNvSpPr txBox="1"/>
          <p:nvPr/>
        </p:nvSpPr>
        <p:spPr>
          <a:xfrm>
            <a:off x="7541631" y="1758228"/>
            <a:ext cx="35406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provides 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Inter"/>
              </a:rPr>
              <a:t>incentives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 for employees to do the best work they can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rewards paid in the form of 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Inter"/>
              </a:rPr>
              <a:t>Google Stock Units</a:t>
            </a:r>
            <a:endParaRPr lang="ko-KR" altLang="en-US" sz="1400" dirty="0">
              <a:solidFill>
                <a:srgbClr val="0070C0"/>
              </a:solidFill>
              <a:latin typeface="Inter"/>
              <a:cs typeface="Arial" pitchFamily="34" charset="0"/>
            </a:endParaRPr>
          </a:p>
        </p:txBody>
      </p: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21CA0B0A-A824-4A7B-8CAF-BE2A48437F65}"/>
              </a:ext>
            </a:extLst>
          </p:cNvPr>
          <p:cNvSpPr/>
          <p:nvPr/>
        </p:nvSpPr>
        <p:spPr>
          <a:xfrm flipH="1">
            <a:off x="6775037" y="3661345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64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871" y="805253"/>
            <a:ext cx="11460257" cy="724247"/>
          </a:xfrm>
        </p:spPr>
        <p:txBody>
          <a:bodyPr/>
          <a:lstStyle/>
          <a:p>
            <a:r>
              <a:rPr lang="en-US" sz="3600" b="1" i="0" dirty="0">
                <a:solidFill>
                  <a:srgbClr val="0070C0"/>
                </a:solidFill>
                <a:effectLst/>
                <a:latin typeface="Inter"/>
              </a:rPr>
              <a:t>8. Organizational Culture Boosted By Community </a:t>
            </a:r>
          </a:p>
          <a:p>
            <a:r>
              <a:rPr lang="en-US" sz="3600" b="1" i="0" dirty="0">
                <a:solidFill>
                  <a:srgbClr val="0070C0"/>
                </a:solidFill>
                <a:effectLst/>
                <a:latin typeface="Inter"/>
              </a:rPr>
              <a:t>Engagement Outside of Work</a:t>
            </a:r>
          </a:p>
          <a:p>
            <a:pPr algn="l"/>
            <a:endParaRPr lang="en-US" sz="4000" b="0" i="0" dirty="0">
              <a:solidFill>
                <a:srgbClr val="000000"/>
              </a:solidFill>
              <a:effectLst/>
              <a:latin typeface="GT Walsheim"/>
            </a:endParaRPr>
          </a:p>
        </p:txBody>
      </p:sp>
      <p:grpSp>
        <p:nvGrpSpPr>
          <p:cNvPr id="3" name="Group 35">
            <a:extLst>
              <a:ext uri="{FF2B5EF4-FFF2-40B4-BE49-F238E27FC236}">
                <a16:creationId xmlns:a16="http://schemas.microsoft.com/office/drawing/2014/main" id="{CD7452D4-DE04-431A-BB7E-AC7ABC72C218}"/>
              </a:ext>
            </a:extLst>
          </p:cNvPr>
          <p:cNvGrpSpPr/>
          <p:nvPr/>
        </p:nvGrpSpPr>
        <p:grpSpPr>
          <a:xfrm rot="5400000">
            <a:off x="1943181" y="1887413"/>
            <a:ext cx="3939638" cy="4217018"/>
            <a:chOff x="3884865" y="1832063"/>
            <a:chExt cx="4451847" cy="4765293"/>
          </a:xfrm>
        </p:grpSpPr>
        <p:sp>
          <p:nvSpPr>
            <p:cNvPr id="4" name="Block Arc 36">
              <a:extLst>
                <a:ext uri="{FF2B5EF4-FFF2-40B4-BE49-F238E27FC236}">
                  <a16:creationId xmlns:a16="http://schemas.microsoft.com/office/drawing/2014/main" id="{27B57EAD-0FF7-405E-A18C-7CDC42E72A76}"/>
                </a:ext>
              </a:extLst>
            </p:cNvPr>
            <p:cNvSpPr/>
            <p:nvPr/>
          </p:nvSpPr>
          <p:spPr>
            <a:xfrm>
              <a:off x="3884865" y="2145510"/>
              <a:ext cx="4451847" cy="4451846"/>
            </a:xfrm>
            <a:prstGeom prst="blockArc">
              <a:avLst>
                <a:gd name="adj1" fmla="val 10800000"/>
                <a:gd name="adj2" fmla="val 21568928"/>
                <a:gd name="adj3" fmla="val 10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" name="Oval 37">
              <a:extLst>
                <a:ext uri="{FF2B5EF4-FFF2-40B4-BE49-F238E27FC236}">
                  <a16:creationId xmlns:a16="http://schemas.microsoft.com/office/drawing/2014/main" id="{0AB519CF-651A-479E-A9FC-40A6592E1532}"/>
                </a:ext>
              </a:extLst>
            </p:cNvPr>
            <p:cNvSpPr/>
            <p:nvPr/>
          </p:nvSpPr>
          <p:spPr>
            <a:xfrm rot="18000000">
              <a:off x="6098687" y="1871651"/>
              <a:ext cx="732250" cy="653074"/>
            </a:xfrm>
            <a:prstGeom prst="hexagon">
              <a:avLst>
                <a:gd name="adj" fmla="val 26954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" name="Oval 38">
              <a:extLst>
                <a:ext uri="{FF2B5EF4-FFF2-40B4-BE49-F238E27FC236}">
                  <a16:creationId xmlns:a16="http://schemas.microsoft.com/office/drawing/2014/main" id="{D3F61D1A-D175-439C-AC6C-B51C1F0D4333}"/>
                </a:ext>
              </a:extLst>
            </p:cNvPr>
            <p:cNvSpPr/>
            <p:nvPr/>
          </p:nvSpPr>
          <p:spPr>
            <a:xfrm rot="18000000">
              <a:off x="4319491" y="2384906"/>
              <a:ext cx="732250" cy="653074"/>
            </a:xfrm>
            <a:prstGeom prst="hexagon">
              <a:avLst>
                <a:gd name="adj" fmla="val 28096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9" name="Isosceles Triangle 41">
            <a:extLst>
              <a:ext uri="{FF2B5EF4-FFF2-40B4-BE49-F238E27FC236}">
                <a16:creationId xmlns:a16="http://schemas.microsoft.com/office/drawing/2014/main" id="{A0800590-C47E-4425-928E-6756925706A6}"/>
              </a:ext>
            </a:extLst>
          </p:cNvPr>
          <p:cNvSpPr/>
          <p:nvPr/>
        </p:nvSpPr>
        <p:spPr>
          <a:xfrm>
            <a:off x="5615163" y="4156859"/>
            <a:ext cx="212128" cy="304708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Isosceles Triangle 22">
            <a:extLst>
              <a:ext uri="{FF2B5EF4-FFF2-40B4-BE49-F238E27FC236}">
                <a16:creationId xmlns:a16="http://schemas.microsoft.com/office/drawing/2014/main" id="{0C6E289C-5CB6-4534-886A-CF19D6906E6A}"/>
              </a:ext>
            </a:extLst>
          </p:cNvPr>
          <p:cNvSpPr/>
          <p:nvPr/>
        </p:nvSpPr>
        <p:spPr>
          <a:xfrm rot="19800000">
            <a:off x="5100119" y="2591343"/>
            <a:ext cx="298273" cy="298221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0" name="Freeform: Shape 52">
            <a:extLst>
              <a:ext uri="{FF2B5EF4-FFF2-40B4-BE49-F238E27FC236}">
                <a16:creationId xmlns:a16="http://schemas.microsoft.com/office/drawing/2014/main" id="{716F18CB-5799-40C7-BAFE-2D112EA3454F}"/>
              </a:ext>
            </a:extLst>
          </p:cNvPr>
          <p:cNvSpPr/>
          <p:nvPr/>
        </p:nvSpPr>
        <p:spPr>
          <a:xfrm flipH="1">
            <a:off x="592883" y="3501515"/>
            <a:ext cx="2961739" cy="2591385"/>
          </a:xfrm>
          <a:custGeom>
            <a:avLst/>
            <a:gdLst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56709 w 2456709"/>
              <a:gd name="connsiteY47" fmla="*/ 1522716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18609 w 2456709"/>
              <a:gd name="connsiteY47" fmla="*/ 1646541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18609 w 2456709"/>
              <a:gd name="connsiteY47" fmla="*/ 16465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56709 w 2456709"/>
              <a:gd name="connsiteY47" fmla="*/ 16846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81195 w 2456709"/>
              <a:gd name="connsiteY43" fmla="*/ 2082992 h 2147815"/>
              <a:gd name="connsiteX44" fmla="*/ 2415672 w 2456709"/>
              <a:gd name="connsiteY44" fmla="*/ 2147815 h 2147815"/>
              <a:gd name="connsiteX45" fmla="*/ 2456709 w 2456709"/>
              <a:gd name="connsiteY45" fmla="*/ 1865755 h 2147815"/>
              <a:gd name="connsiteX46" fmla="*/ 2456709 w 2456709"/>
              <a:gd name="connsiteY46" fmla="*/ 1684641 h 2147815"/>
              <a:gd name="connsiteX47" fmla="*/ 2453749 w 2456709"/>
              <a:gd name="connsiteY47" fmla="*/ 1508485 h 2147815"/>
              <a:gd name="connsiteX48" fmla="*/ 2440223 w 2456709"/>
              <a:gd name="connsiteY48" fmla="*/ 1390737 h 2147815"/>
              <a:gd name="connsiteX49" fmla="*/ 2375729 w 2456709"/>
              <a:gd name="connsiteY49" fmla="*/ 1183801 h 2147815"/>
              <a:gd name="connsiteX50" fmla="*/ 2342855 w 2456709"/>
              <a:gd name="connsiteY50" fmla="*/ 1049949 h 2147815"/>
              <a:gd name="connsiteX51" fmla="*/ 2216849 w 2456709"/>
              <a:gd name="connsiteY51" fmla="*/ 909625 h 2147815"/>
              <a:gd name="connsiteX52" fmla="*/ 1996340 w 2456709"/>
              <a:gd name="connsiteY52" fmla="*/ 846622 h 2147815"/>
              <a:gd name="connsiteX53" fmla="*/ 1873198 w 2456709"/>
              <a:gd name="connsiteY53" fmla="*/ 806530 h 2147815"/>
              <a:gd name="connsiteX54" fmla="*/ 1744478 w 2456709"/>
              <a:gd name="connsiteY54" fmla="*/ 695291 h 2147815"/>
              <a:gd name="connsiteX55" fmla="*/ 1764076 w 2456709"/>
              <a:gd name="connsiteY55" fmla="*/ 584498 h 2147815"/>
              <a:gd name="connsiteX56" fmla="*/ 1790641 w 2456709"/>
              <a:gd name="connsiteY56" fmla="*/ 540901 h 2147815"/>
              <a:gd name="connsiteX57" fmla="*/ 1821203 w 2456709"/>
              <a:gd name="connsiteY57" fmla="*/ 408317 h 2147815"/>
              <a:gd name="connsiteX58" fmla="*/ 1812227 w 2456709"/>
              <a:gd name="connsiteY58" fmla="*/ 159443 h 2147815"/>
              <a:gd name="connsiteX59" fmla="*/ 1545748 w 2456709"/>
              <a:gd name="connsiteY59" fmla="*/ 613 h 2147815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1919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85504"/>
              <a:gd name="connsiteY0" fmla="*/ 807021 h 2149508"/>
              <a:gd name="connsiteX1" fmla="*/ 1515914 w 2485504"/>
              <a:gd name="connsiteY1" fmla="*/ 966706 h 2149508"/>
              <a:gd name="connsiteX2" fmla="*/ 1484278 w 2485504"/>
              <a:gd name="connsiteY2" fmla="*/ 999848 h 2149508"/>
              <a:gd name="connsiteX3" fmla="*/ 1565627 w 2485504"/>
              <a:gd name="connsiteY3" fmla="*/ 1082703 h 2149508"/>
              <a:gd name="connsiteX4" fmla="*/ 1514407 w 2485504"/>
              <a:gd name="connsiteY4" fmla="*/ 1221297 h 2149508"/>
              <a:gd name="connsiteX5" fmla="*/ 1478252 w 2485504"/>
              <a:gd name="connsiteY5" fmla="*/ 1358385 h 2149508"/>
              <a:gd name="connsiteX6" fmla="*/ 1383346 w 2485504"/>
              <a:gd name="connsiteY6" fmla="*/ 807021 h 2149508"/>
              <a:gd name="connsiteX7" fmla="*/ 1761468 w 2485504"/>
              <a:gd name="connsiteY7" fmla="*/ 743750 h 2149508"/>
              <a:gd name="connsiteX8" fmla="*/ 1687651 w 2485504"/>
              <a:gd name="connsiteY8" fmla="*/ 1423162 h 2149508"/>
              <a:gd name="connsiteX9" fmla="*/ 1680119 w 2485504"/>
              <a:gd name="connsiteY9" fmla="*/ 1191168 h 2149508"/>
              <a:gd name="connsiteX10" fmla="*/ 1633419 w 2485504"/>
              <a:gd name="connsiteY10" fmla="*/ 1075171 h 2149508"/>
              <a:gd name="connsiteX11" fmla="*/ 1662042 w 2485504"/>
              <a:gd name="connsiteY11" fmla="*/ 984784 h 2149508"/>
              <a:gd name="connsiteX12" fmla="*/ 1625887 w 2485504"/>
              <a:gd name="connsiteY12" fmla="*/ 957667 h 2149508"/>
              <a:gd name="connsiteX13" fmla="*/ 1761468 w 2485504"/>
              <a:gd name="connsiteY13" fmla="*/ 743750 h 2149508"/>
              <a:gd name="connsiteX14" fmla="*/ 1545748 w 2485504"/>
              <a:gd name="connsiteY14" fmla="*/ 613 h 2149508"/>
              <a:gd name="connsiteX15" fmla="*/ 1274671 w 2485504"/>
              <a:gd name="connsiteY15" fmla="*/ 379829 h 2149508"/>
              <a:gd name="connsiteX16" fmla="*/ 1297433 w 2485504"/>
              <a:gd name="connsiteY16" fmla="*/ 552863 h 2149508"/>
              <a:gd name="connsiteX17" fmla="*/ 1346415 w 2485504"/>
              <a:gd name="connsiteY17" fmla="*/ 595059 h 2149508"/>
              <a:gd name="connsiteX18" fmla="*/ 1367372 w 2485504"/>
              <a:gd name="connsiteY18" fmla="*/ 752432 h 2149508"/>
              <a:gd name="connsiteX19" fmla="*/ 1274686 w 2485504"/>
              <a:gd name="connsiteY19" fmla="*/ 869532 h 2149508"/>
              <a:gd name="connsiteX20" fmla="*/ 959345 w 2485504"/>
              <a:gd name="connsiteY20" fmla="*/ 1000520 h 2149508"/>
              <a:gd name="connsiteX21" fmla="*/ 838918 w 2485504"/>
              <a:gd name="connsiteY21" fmla="*/ 1316294 h 2149508"/>
              <a:gd name="connsiteX22" fmla="*/ 850387 w 2485504"/>
              <a:gd name="connsiteY22" fmla="*/ 1389231 h 2149508"/>
              <a:gd name="connsiteX23" fmla="*/ 741400 w 2485504"/>
              <a:gd name="connsiteY23" fmla="*/ 1570558 h 2149508"/>
              <a:gd name="connsiteX24" fmla="*/ 697265 w 2485504"/>
              <a:gd name="connsiteY24" fmla="*/ 1680275 h 2149508"/>
              <a:gd name="connsiteX25" fmla="*/ 563833 w 2485504"/>
              <a:gd name="connsiteY25" fmla="*/ 1671728 h 2149508"/>
              <a:gd name="connsiteX26" fmla="*/ 366099 w 2485504"/>
              <a:gd name="connsiteY26" fmla="*/ 1578836 h 2149508"/>
              <a:gd name="connsiteX27" fmla="*/ 318787 w 2485504"/>
              <a:gd name="connsiteY27" fmla="*/ 1453889 h 2149508"/>
              <a:gd name="connsiteX28" fmla="*/ 204385 w 2485504"/>
              <a:gd name="connsiteY28" fmla="*/ 1217853 h 2149508"/>
              <a:gd name="connsiteX29" fmla="*/ 191722 w 2485504"/>
              <a:gd name="connsiteY29" fmla="*/ 1409725 h 2149508"/>
              <a:gd name="connsiteX30" fmla="*/ 7382 w 2485504"/>
              <a:gd name="connsiteY30" fmla="*/ 1338578 h 2149508"/>
              <a:gd name="connsiteX31" fmla="*/ 17480 w 2485504"/>
              <a:gd name="connsiteY31" fmla="*/ 1406115 h 2149508"/>
              <a:gd name="connsiteX32" fmla="*/ 41091 w 2485504"/>
              <a:gd name="connsiteY32" fmla="*/ 1503005 h 2149508"/>
              <a:gd name="connsiteX33" fmla="*/ 73994 w 2485504"/>
              <a:gd name="connsiteY33" fmla="*/ 1575361 h 2149508"/>
              <a:gd name="connsiteX34" fmla="*/ 132030 w 2485504"/>
              <a:gd name="connsiteY34" fmla="*/ 1631293 h 2149508"/>
              <a:gd name="connsiteX35" fmla="*/ 273712 w 2485504"/>
              <a:gd name="connsiteY35" fmla="*/ 1741935 h 2149508"/>
              <a:gd name="connsiteX36" fmla="*/ 280648 w 2485504"/>
              <a:gd name="connsiteY36" fmla="*/ 1944801 h 2149508"/>
              <a:gd name="connsiteX37" fmla="*/ 371006 w 2485504"/>
              <a:gd name="connsiteY37" fmla="*/ 1983565 h 2149508"/>
              <a:gd name="connsiteX38" fmla="*/ 464779 w 2485504"/>
              <a:gd name="connsiteY38" fmla="*/ 2027684 h 2149508"/>
              <a:gd name="connsiteX39" fmla="*/ 746098 w 2485504"/>
              <a:gd name="connsiteY39" fmla="*/ 2074878 h 2149508"/>
              <a:gd name="connsiteX40" fmla="*/ 951067 w 2485504"/>
              <a:gd name="connsiteY40" fmla="*/ 2005998 h 2149508"/>
              <a:gd name="connsiteX41" fmla="*/ 956794 w 2485504"/>
              <a:gd name="connsiteY41" fmla="*/ 2137120 h 2149508"/>
              <a:gd name="connsiteX42" fmla="*/ 2353910 w 2485504"/>
              <a:gd name="connsiteY42" fmla="*/ 2149508 h 2149508"/>
              <a:gd name="connsiteX43" fmla="*/ 2456709 w 2485504"/>
              <a:gd name="connsiteY43" fmla="*/ 1865755 h 2149508"/>
              <a:gd name="connsiteX44" fmla="*/ 2456709 w 2485504"/>
              <a:gd name="connsiteY44" fmla="*/ 1684641 h 2149508"/>
              <a:gd name="connsiteX45" fmla="*/ 2453749 w 2485504"/>
              <a:gd name="connsiteY45" fmla="*/ 1508485 h 2149508"/>
              <a:gd name="connsiteX46" fmla="*/ 2440223 w 2485504"/>
              <a:gd name="connsiteY46" fmla="*/ 1390737 h 2149508"/>
              <a:gd name="connsiteX47" fmla="*/ 2375729 w 2485504"/>
              <a:gd name="connsiteY47" fmla="*/ 1183801 h 2149508"/>
              <a:gd name="connsiteX48" fmla="*/ 2342855 w 2485504"/>
              <a:gd name="connsiteY48" fmla="*/ 1049949 h 2149508"/>
              <a:gd name="connsiteX49" fmla="*/ 2216849 w 2485504"/>
              <a:gd name="connsiteY49" fmla="*/ 909625 h 2149508"/>
              <a:gd name="connsiteX50" fmla="*/ 1996340 w 2485504"/>
              <a:gd name="connsiteY50" fmla="*/ 846622 h 2149508"/>
              <a:gd name="connsiteX51" fmla="*/ 1873198 w 2485504"/>
              <a:gd name="connsiteY51" fmla="*/ 806530 h 2149508"/>
              <a:gd name="connsiteX52" fmla="*/ 1744478 w 2485504"/>
              <a:gd name="connsiteY52" fmla="*/ 695291 h 2149508"/>
              <a:gd name="connsiteX53" fmla="*/ 1764076 w 2485504"/>
              <a:gd name="connsiteY53" fmla="*/ 584498 h 2149508"/>
              <a:gd name="connsiteX54" fmla="*/ 1790641 w 2485504"/>
              <a:gd name="connsiteY54" fmla="*/ 540901 h 2149508"/>
              <a:gd name="connsiteX55" fmla="*/ 1821203 w 2485504"/>
              <a:gd name="connsiteY55" fmla="*/ 408317 h 2149508"/>
              <a:gd name="connsiteX56" fmla="*/ 1812227 w 2485504"/>
              <a:gd name="connsiteY56" fmla="*/ 159443 h 2149508"/>
              <a:gd name="connsiteX57" fmla="*/ 1545748 w 2485504"/>
              <a:gd name="connsiteY57" fmla="*/ 613 h 2149508"/>
              <a:gd name="connsiteX0" fmla="*/ 1383346 w 2504195"/>
              <a:gd name="connsiteY0" fmla="*/ 807021 h 2139983"/>
              <a:gd name="connsiteX1" fmla="*/ 1515914 w 2504195"/>
              <a:gd name="connsiteY1" fmla="*/ 966706 h 2139983"/>
              <a:gd name="connsiteX2" fmla="*/ 1484278 w 2504195"/>
              <a:gd name="connsiteY2" fmla="*/ 999848 h 2139983"/>
              <a:gd name="connsiteX3" fmla="*/ 1565627 w 2504195"/>
              <a:gd name="connsiteY3" fmla="*/ 1082703 h 2139983"/>
              <a:gd name="connsiteX4" fmla="*/ 1514407 w 2504195"/>
              <a:gd name="connsiteY4" fmla="*/ 1221297 h 2139983"/>
              <a:gd name="connsiteX5" fmla="*/ 1478252 w 2504195"/>
              <a:gd name="connsiteY5" fmla="*/ 1358385 h 2139983"/>
              <a:gd name="connsiteX6" fmla="*/ 1383346 w 2504195"/>
              <a:gd name="connsiteY6" fmla="*/ 807021 h 2139983"/>
              <a:gd name="connsiteX7" fmla="*/ 1761468 w 2504195"/>
              <a:gd name="connsiteY7" fmla="*/ 743750 h 2139983"/>
              <a:gd name="connsiteX8" fmla="*/ 1687651 w 2504195"/>
              <a:gd name="connsiteY8" fmla="*/ 1423162 h 2139983"/>
              <a:gd name="connsiteX9" fmla="*/ 1680119 w 2504195"/>
              <a:gd name="connsiteY9" fmla="*/ 1191168 h 2139983"/>
              <a:gd name="connsiteX10" fmla="*/ 1633419 w 2504195"/>
              <a:gd name="connsiteY10" fmla="*/ 1075171 h 2139983"/>
              <a:gd name="connsiteX11" fmla="*/ 1662042 w 2504195"/>
              <a:gd name="connsiteY11" fmla="*/ 984784 h 2139983"/>
              <a:gd name="connsiteX12" fmla="*/ 1625887 w 2504195"/>
              <a:gd name="connsiteY12" fmla="*/ 957667 h 2139983"/>
              <a:gd name="connsiteX13" fmla="*/ 1761468 w 2504195"/>
              <a:gd name="connsiteY13" fmla="*/ 743750 h 2139983"/>
              <a:gd name="connsiteX14" fmla="*/ 1545748 w 2504195"/>
              <a:gd name="connsiteY14" fmla="*/ 613 h 2139983"/>
              <a:gd name="connsiteX15" fmla="*/ 1274671 w 2504195"/>
              <a:gd name="connsiteY15" fmla="*/ 379829 h 2139983"/>
              <a:gd name="connsiteX16" fmla="*/ 1297433 w 2504195"/>
              <a:gd name="connsiteY16" fmla="*/ 552863 h 2139983"/>
              <a:gd name="connsiteX17" fmla="*/ 1346415 w 2504195"/>
              <a:gd name="connsiteY17" fmla="*/ 595059 h 2139983"/>
              <a:gd name="connsiteX18" fmla="*/ 1367372 w 2504195"/>
              <a:gd name="connsiteY18" fmla="*/ 752432 h 2139983"/>
              <a:gd name="connsiteX19" fmla="*/ 1274686 w 2504195"/>
              <a:gd name="connsiteY19" fmla="*/ 869532 h 2139983"/>
              <a:gd name="connsiteX20" fmla="*/ 959345 w 2504195"/>
              <a:gd name="connsiteY20" fmla="*/ 1000520 h 2139983"/>
              <a:gd name="connsiteX21" fmla="*/ 838918 w 2504195"/>
              <a:gd name="connsiteY21" fmla="*/ 1316294 h 2139983"/>
              <a:gd name="connsiteX22" fmla="*/ 850387 w 2504195"/>
              <a:gd name="connsiteY22" fmla="*/ 1389231 h 2139983"/>
              <a:gd name="connsiteX23" fmla="*/ 741400 w 2504195"/>
              <a:gd name="connsiteY23" fmla="*/ 1570558 h 2139983"/>
              <a:gd name="connsiteX24" fmla="*/ 697265 w 2504195"/>
              <a:gd name="connsiteY24" fmla="*/ 1680275 h 2139983"/>
              <a:gd name="connsiteX25" fmla="*/ 563833 w 2504195"/>
              <a:gd name="connsiteY25" fmla="*/ 1671728 h 2139983"/>
              <a:gd name="connsiteX26" fmla="*/ 366099 w 2504195"/>
              <a:gd name="connsiteY26" fmla="*/ 1578836 h 2139983"/>
              <a:gd name="connsiteX27" fmla="*/ 318787 w 2504195"/>
              <a:gd name="connsiteY27" fmla="*/ 1453889 h 2139983"/>
              <a:gd name="connsiteX28" fmla="*/ 204385 w 2504195"/>
              <a:gd name="connsiteY28" fmla="*/ 1217853 h 2139983"/>
              <a:gd name="connsiteX29" fmla="*/ 191722 w 2504195"/>
              <a:gd name="connsiteY29" fmla="*/ 1409725 h 2139983"/>
              <a:gd name="connsiteX30" fmla="*/ 7382 w 2504195"/>
              <a:gd name="connsiteY30" fmla="*/ 1338578 h 2139983"/>
              <a:gd name="connsiteX31" fmla="*/ 17480 w 2504195"/>
              <a:gd name="connsiteY31" fmla="*/ 1406115 h 2139983"/>
              <a:gd name="connsiteX32" fmla="*/ 41091 w 2504195"/>
              <a:gd name="connsiteY32" fmla="*/ 1503005 h 2139983"/>
              <a:gd name="connsiteX33" fmla="*/ 73994 w 2504195"/>
              <a:gd name="connsiteY33" fmla="*/ 1575361 h 2139983"/>
              <a:gd name="connsiteX34" fmla="*/ 132030 w 2504195"/>
              <a:gd name="connsiteY34" fmla="*/ 1631293 h 2139983"/>
              <a:gd name="connsiteX35" fmla="*/ 273712 w 2504195"/>
              <a:gd name="connsiteY35" fmla="*/ 1741935 h 2139983"/>
              <a:gd name="connsiteX36" fmla="*/ 280648 w 2504195"/>
              <a:gd name="connsiteY36" fmla="*/ 1944801 h 2139983"/>
              <a:gd name="connsiteX37" fmla="*/ 371006 w 2504195"/>
              <a:gd name="connsiteY37" fmla="*/ 1983565 h 2139983"/>
              <a:gd name="connsiteX38" fmla="*/ 464779 w 2504195"/>
              <a:gd name="connsiteY38" fmla="*/ 2027684 h 2139983"/>
              <a:gd name="connsiteX39" fmla="*/ 746098 w 2504195"/>
              <a:gd name="connsiteY39" fmla="*/ 2074878 h 2139983"/>
              <a:gd name="connsiteX40" fmla="*/ 951067 w 2504195"/>
              <a:gd name="connsiteY40" fmla="*/ 2005998 h 2139983"/>
              <a:gd name="connsiteX41" fmla="*/ 956794 w 2504195"/>
              <a:gd name="connsiteY41" fmla="*/ 2137120 h 2139983"/>
              <a:gd name="connsiteX42" fmla="*/ 2382485 w 2504195"/>
              <a:gd name="connsiteY42" fmla="*/ 2139983 h 2139983"/>
              <a:gd name="connsiteX43" fmla="*/ 2456709 w 2504195"/>
              <a:gd name="connsiteY43" fmla="*/ 1865755 h 2139983"/>
              <a:gd name="connsiteX44" fmla="*/ 2456709 w 2504195"/>
              <a:gd name="connsiteY44" fmla="*/ 1684641 h 2139983"/>
              <a:gd name="connsiteX45" fmla="*/ 2453749 w 2504195"/>
              <a:gd name="connsiteY45" fmla="*/ 1508485 h 2139983"/>
              <a:gd name="connsiteX46" fmla="*/ 2440223 w 2504195"/>
              <a:gd name="connsiteY46" fmla="*/ 1390737 h 2139983"/>
              <a:gd name="connsiteX47" fmla="*/ 2375729 w 2504195"/>
              <a:gd name="connsiteY47" fmla="*/ 1183801 h 2139983"/>
              <a:gd name="connsiteX48" fmla="*/ 2342855 w 2504195"/>
              <a:gd name="connsiteY48" fmla="*/ 1049949 h 2139983"/>
              <a:gd name="connsiteX49" fmla="*/ 2216849 w 2504195"/>
              <a:gd name="connsiteY49" fmla="*/ 909625 h 2139983"/>
              <a:gd name="connsiteX50" fmla="*/ 1996340 w 2504195"/>
              <a:gd name="connsiteY50" fmla="*/ 846622 h 2139983"/>
              <a:gd name="connsiteX51" fmla="*/ 1873198 w 2504195"/>
              <a:gd name="connsiteY51" fmla="*/ 806530 h 2139983"/>
              <a:gd name="connsiteX52" fmla="*/ 1744478 w 2504195"/>
              <a:gd name="connsiteY52" fmla="*/ 695291 h 2139983"/>
              <a:gd name="connsiteX53" fmla="*/ 1764076 w 2504195"/>
              <a:gd name="connsiteY53" fmla="*/ 584498 h 2139983"/>
              <a:gd name="connsiteX54" fmla="*/ 1790641 w 2504195"/>
              <a:gd name="connsiteY54" fmla="*/ 540901 h 2139983"/>
              <a:gd name="connsiteX55" fmla="*/ 1821203 w 2504195"/>
              <a:gd name="connsiteY55" fmla="*/ 408317 h 2139983"/>
              <a:gd name="connsiteX56" fmla="*/ 1812227 w 2504195"/>
              <a:gd name="connsiteY56" fmla="*/ 159443 h 2139983"/>
              <a:gd name="connsiteX57" fmla="*/ 1545748 w 2504195"/>
              <a:gd name="connsiteY57" fmla="*/ 613 h 2139983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3824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56709"/>
              <a:gd name="connsiteY0" fmla="*/ 807021 h 2149508"/>
              <a:gd name="connsiteX1" fmla="*/ 1515914 w 2456709"/>
              <a:gd name="connsiteY1" fmla="*/ 966706 h 2149508"/>
              <a:gd name="connsiteX2" fmla="*/ 1484278 w 2456709"/>
              <a:gd name="connsiteY2" fmla="*/ 999848 h 2149508"/>
              <a:gd name="connsiteX3" fmla="*/ 1565627 w 2456709"/>
              <a:gd name="connsiteY3" fmla="*/ 1082703 h 2149508"/>
              <a:gd name="connsiteX4" fmla="*/ 1514407 w 2456709"/>
              <a:gd name="connsiteY4" fmla="*/ 1221297 h 2149508"/>
              <a:gd name="connsiteX5" fmla="*/ 1478252 w 2456709"/>
              <a:gd name="connsiteY5" fmla="*/ 1358385 h 2149508"/>
              <a:gd name="connsiteX6" fmla="*/ 1383346 w 2456709"/>
              <a:gd name="connsiteY6" fmla="*/ 807021 h 2149508"/>
              <a:gd name="connsiteX7" fmla="*/ 1761468 w 2456709"/>
              <a:gd name="connsiteY7" fmla="*/ 743750 h 2149508"/>
              <a:gd name="connsiteX8" fmla="*/ 1687651 w 2456709"/>
              <a:gd name="connsiteY8" fmla="*/ 1423162 h 2149508"/>
              <a:gd name="connsiteX9" fmla="*/ 1680119 w 2456709"/>
              <a:gd name="connsiteY9" fmla="*/ 1191168 h 2149508"/>
              <a:gd name="connsiteX10" fmla="*/ 1633419 w 2456709"/>
              <a:gd name="connsiteY10" fmla="*/ 1075171 h 2149508"/>
              <a:gd name="connsiteX11" fmla="*/ 1662042 w 2456709"/>
              <a:gd name="connsiteY11" fmla="*/ 984784 h 2149508"/>
              <a:gd name="connsiteX12" fmla="*/ 1625887 w 2456709"/>
              <a:gd name="connsiteY12" fmla="*/ 957667 h 2149508"/>
              <a:gd name="connsiteX13" fmla="*/ 1761468 w 2456709"/>
              <a:gd name="connsiteY13" fmla="*/ 743750 h 2149508"/>
              <a:gd name="connsiteX14" fmla="*/ 1545748 w 2456709"/>
              <a:gd name="connsiteY14" fmla="*/ 613 h 2149508"/>
              <a:gd name="connsiteX15" fmla="*/ 1274671 w 2456709"/>
              <a:gd name="connsiteY15" fmla="*/ 379829 h 2149508"/>
              <a:gd name="connsiteX16" fmla="*/ 1297433 w 2456709"/>
              <a:gd name="connsiteY16" fmla="*/ 552863 h 2149508"/>
              <a:gd name="connsiteX17" fmla="*/ 1346415 w 2456709"/>
              <a:gd name="connsiteY17" fmla="*/ 595059 h 2149508"/>
              <a:gd name="connsiteX18" fmla="*/ 1367372 w 2456709"/>
              <a:gd name="connsiteY18" fmla="*/ 752432 h 2149508"/>
              <a:gd name="connsiteX19" fmla="*/ 1274686 w 2456709"/>
              <a:gd name="connsiteY19" fmla="*/ 869532 h 2149508"/>
              <a:gd name="connsiteX20" fmla="*/ 959345 w 2456709"/>
              <a:gd name="connsiteY20" fmla="*/ 1000520 h 2149508"/>
              <a:gd name="connsiteX21" fmla="*/ 838918 w 2456709"/>
              <a:gd name="connsiteY21" fmla="*/ 1316294 h 2149508"/>
              <a:gd name="connsiteX22" fmla="*/ 850387 w 2456709"/>
              <a:gd name="connsiteY22" fmla="*/ 1389231 h 2149508"/>
              <a:gd name="connsiteX23" fmla="*/ 741400 w 2456709"/>
              <a:gd name="connsiteY23" fmla="*/ 1570558 h 2149508"/>
              <a:gd name="connsiteX24" fmla="*/ 697265 w 2456709"/>
              <a:gd name="connsiteY24" fmla="*/ 1680275 h 2149508"/>
              <a:gd name="connsiteX25" fmla="*/ 563833 w 2456709"/>
              <a:gd name="connsiteY25" fmla="*/ 1671728 h 2149508"/>
              <a:gd name="connsiteX26" fmla="*/ 366099 w 2456709"/>
              <a:gd name="connsiteY26" fmla="*/ 1578836 h 2149508"/>
              <a:gd name="connsiteX27" fmla="*/ 318787 w 2456709"/>
              <a:gd name="connsiteY27" fmla="*/ 1453889 h 2149508"/>
              <a:gd name="connsiteX28" fmla="*/ 204385 w 2456709"/>
              <a:gd name="connsiteY28" fmla="*/ 1217853 h 2149508"/>
              <a:gd name="connsiteX29" fmla="*/ 191722 w 2456709"/>
              <a:gd name="connsiteY29" fmla="*/ 1409725 h 2149508"/>
              <a:gd name="connsiteX30" fmla="*/ 7382 w 2456709"/>
              <a:gd name="connsiteY30" fmla="*/ 1338578 h 2149508"/>
              <a:gd name="connsiteX31" fmla="*/ 17480 w 2456709"/>
              <a:gd name="connsiteY31" fmla="*/ 1406115 h 2149508"/>
              <a:gd name="connsiteX32" fmla="*/ 41091 w 2456709"/>
              <a:gd name="connsiteY32" fmla="*/ 1503005 h 2149508"/>
              <a:gd name="connsiteX33" fmla="*/ 73994 w 2456709"/>
              <a:gd name="connsiteY33" fmla="*/ 1575361 h 2149508"/>
              <a:gd name="connsiteX34" fmla="*/ 132030 w 2456709"/>
              <a:gd name="connsiteY34" fmla="*/ 1631293 h 2149508"/>
              <a:gd name="connsiteX35" fmla="*/ 273712 w 2456709"/>
              <a:gd name="connsiteY35" fmla="*/ 1741935 h 2149508"/>
              <a:gd name="connsiteX36" fmla="*/ 280648 w 2456709"/>
              <a:gd name="connsiteY36" fmla="*/ 1944801 h 2149508"/>
              <a:gd name="connsiteX37" fmla="*/ 371006 w 2456709"/>
              <a:gd name="connsiteY37" fmla="*/ 1983565 h 2149508"/>
              <a:gd name="connsiteX38" fmla="*/ 464779 w 2456709"/>
              <a:gd name="connsiteY38" fmla="*/ 2027684 h 2149508"/>
              <a:gd name="connsiteX39" fmla="*/ 746098 w 2456709"/>
              <a:gd name="connsiteY39" fmla="*/ 2074878 h 2149508"/>
              <a:gd name="connsiteX40" fmla="*/ 951067 w 2456709"/>
              <a:gd name="connsiteY40" fmla="*/ 2005998 h 2149508"/>
              <a:gd name="connsiteX41" fmla="*/ 956794 w 2456709"/>
              <a:gd name="connsiteY41" fmla="*/ 2137120 h 2149508"/>
              <a:gd name="connsiteX42" fmla="*/ 2420585 w 2456709"/>
              <a:gd name="connsiteY42" fmla="*/ 2149508 h 2149508"/>
              <a:gd name="connsiteX43" fmla="*/ 2456709 w 2456709"/>
              <a:gd name="connsiteY43" fmla="*/ 1865755 h 2149508"/>
              <a:gd name="connsiteX44" fmla="*/ 2456709 w 2456709"/>
              <a:gd name="connsiteY44" fmla="*/ 1684641 h 2149508"/>
              <a:gd name="connsiteX45" fmla="*/ 2453749 w 2456709"/>
              <a:gd name="connsiteY45" fmla="*/ 1508485 h 2149508"/>
              <a:gd name="connsiteX46" fmla="*/ 2440223 w 2456709"/>
              <a:gd name="connsiteY46" fmla="*/ 1390737 h 2149508"/>
              <a:gd name="connsiteX47" fmla="*/ 2375729 w 2456709"/>
              <a:gd name="connsiteY47" fmla="*/ 1183801 h 2149508"/>
              <a:gd name="connsiteX48" fmla="*/ 2342855 w 2456709"/>
              <a:gd name="connsiteY48" fmla="*/ 1049949 h 2149508"/>
              <a:gd name="connsiteX49" fmla="*/ 2216849 w 2456709"/>
              <a:gd name="connsiteY49" fmla="*/ 909625 h 2149508"/>
              <a:gd name="connsiteX50" fmla="*/ 1996340 w 2456709"/>
              <a:gd name="connsiteY50" fmla="*/ 846622 h 2149508"/>
              <a:gd name="connsiteX51" fmla="*/ 1873198 w 2456709"/>
              <a:gd name="connsiteY51" fmla="*/ 806530 h 2149508"/>
              <a:gd name="connsiteX52" fmla="*/ 1744478 w 2456709"/>
              <a:gd name="connsiteY52" fmla="*/ 695291 h 2149508"/>
              <a:gd name="connsiteX53" fmla="*/ 1764076 w 2456709"/>
              <a:gd name="connsiteY53" fmla="*/ 584498 h 2149508"/>
              <a:gd name="connsiteX54" fmla="*/ 1790641 w 2456709"/>
              <a:gd name="connsiteY54" fmla="*/ 540901 h 2149508"/>
              <a:gd name="connsiteX55" fmla="*/ 1821203 w 2456709"/>
              <a:gd name="connsiteY55" fmla="*/ 408317 h 2149508"/>
              <a:gd name="connsiteX56" fmla="*/ 1812227 w 2456709"/>
              <a:gd name="connsiteY56" fmla="*/ 159443 h 2149508"/>
              <a:gd name="connsiteX57" fmla="*/ 1545748 w 2456709"/>
              <a:gd name="connsiteY57" fmla="*/ 613 h 214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456709" h="2149508">
                <a:moveTo>
                  <a:pt x="1383346" y="807021"/>
                </a:moveTo>
                <a:cubicBezTo>
                  <a:pt x="1418496" y="872301"/>
                  <a:pt x="1456660" y="917997"/>
                  <a:pt x="1515914" y="966706"/>
                </a:cubicBezTo>
                <a:lnTo>
                  <a:pt x="1484278" y="999848"/>
                </a:lnTo>
                <a:cubicBezTo>
                  <a:pt x="1511395" y="1027466"/>
                  <a:pt x="1550562" y="1052072"/>
                  <a:pt x="1565627" y="1082703"/>
                </a:cubicBezTo>
                <a:cubicBezTo>
                  <a:pt x="1551567" y="1136434"/>
                  <a:pt x="1523948" y="1164554"/>
                  <a:pt x="1514407" y="1221297"/>
                </a:cubicBezTo>
                <a:cubicBezTo>
                  <a:pt x="1505369" y="1273019"/>
                  <a:pt x="1490304" y="1312689"/>
                  <a:pt x="1478252" y="1358385"/>
                </a:cubicBezTo>
                <a:cubicBezTo>
                  <a:pt x="1433059" y="1179116"/>
                  <a:pt x="1377320" y="998342"/>
                  <a:pt x="1383346" y="807021"/>
                </a:cubicBezTo>
                <a:close/>
                <a:moveTo>
                  <a:pt x="1761468" y="743750"/>
                </a:moveTo>
                <a:cubicBezTo>
                  <a:pt x="1799632" y="1046548"/>
                  <a:pt x="1742888" y="1218284"/>
                  <a:pt x="1687651" y="1423162"/>
                </a:cubicBezTo>
                <a:lnTo>
                  <a:pt x="1680119" y="1191168"/>
                </a:lnTo>
                <a:cubicBezTo>
                  <a:pt x="1679617" y="1144970"/>
                  <a:pt x="1665557" y="1116850"/>
                  <a:pt x="1633419" y="1075171"/>
                </a:cubicBezTo>
                <a:cubicBezTo>
                  <a:pt x="1642959" y="1045042"/>
                  <a:pt x="1644969" y="1017926"/>
                  <a:pt x="1662042" y="984784"/>
                </a:cubicBezTo>
                <a:lnTo>
                  <a:pt x="1625887" y="957667"/>
                </a:lnTo>
                <a:cubicBezTo>
                  <a:pt x="1671080" y="886362"/>
                  <a:pt x="1723806" y="848197"/>
                  <a:pt x="1761468" y="743750"/>
                </a:cubicBezTo>
                <a:close/>
                <a:moveTo>
                  <a:pt x="1545748" y="613"/>
                </a:moveTo>
                <a:cubicBezTo>
                  <a:pt x="1349805" y="-10582"/>
                  <a:pt x="1186387" y="132160"/>
                  <a:pt x="1274671" y="379829"/>
                </a:cubicBezTo>
                <a:cubicBezTo>
                  <a:pt x="1286779" y="436001"/>
                  <a:pt x="1283820" y="525314"/>
                  <a:pt x="1297433" y="552863"/>
                </a:cubicBezTo>
                <a:lnTo>
                  <a:pt x="1346415" y="595059"/>
                </a:lnTo>
                <a:cubicBezTo>
                  <a:pt x="1356916" y="651533"/>
                  <a:pt x="1408091" y="680893"/>
                  <a:pt x="1367372" y="752432"/>
                </a:cubicBezTo>
                <a:lnTo>
                  <a:pt x="1274686" y="869532"/>
                </a:lnTo>
                <a:lnTo>
                  <a:pt x="959345" y="1000520"/>
                </a:lnTo>
                <a:cubicBezTo>
                  <a:pt x="920709" y="1017901"/>
                  <a:pt x="894124" y="1164839"/>
                  <a:pt x="838918" y="1316294"/>
                </a:cubicBezTo>
                <a:cubicBezTo>
                  <a:pt x="824664" y="1366719"/>
                  <a:pt x="863134" y="1364416"/>
                  <a:pt x="850387" y="1389231"/>
                </a:cubicBezTo>
                <a:cubicBezTo>
                  <a:pt x="810041" y="1463733"/>
                  <a:pt x="778733" y="1506600"/>
                  <a:pt x="741400" y="1570558"/>
                </a:cubicBezTo>
                <a:cubicBezTo>
                  <a:pt x="732213" y="1603113"/>
                  <a:pt x="750141" y="1661279"/>
                  <a:pt x="697265" y="1680275"/>
                </a:cubicBezTo>
                <a:cubicBezTo>
                  <a:pt x="668926" y="1692115"/>
                  <a:pt x="638611" y="1671060"/>
                  <a:pt x="563833" y="1671728"/>
                </a:cubicBezTo>
                <a:cubicBezTo>
                  <a:pt x="483029" y="1666371"/>
                  <a:pt x="449121" y="1612129"/>
                  <a:pt x="366099" y="1578836"/>
                </a:cubicBezTo>
                <a:cubicBezTo>
                  <a:pt x="357861" y="1533170"/>
                  <a:pt x="348116" y="1495036"/>
                  <a:pt x="318787" y="1453889"/>
                </a:cubicBezTo>
                <a:cubicBezTo>
                  <a:pt x="263078" y="1368683"/>
                  <a:pt x="263107" y="1202127"/>
                  <a:pt x="204385" y="1217853"/>
                </a:cubicBezTo>
                <a:cubicBezTo>
                  <a:pt x="138902" y="1241135"/>
                  <a:pt x="242142" y="1393974"/>
                  <a:pt x="191722" y="1409725"/>
                </a:cubicBezTo>
                <a:cubicBezTo>
                  <a:pt x="112198" y="1447272"/>
                  <a:pt x="29661" y="1317602"/>
                  <a:pt x="7382" y="1338578"/>
                </a:cubicBezTo>
                <a:cubicBezTo>
                  <a:pt x="-15364" y="1354562"/>
                  <a:pt x="22149" y="1387118"/>
                  <a:pt x="17480" y="1406115"/>
                </a:cubicBezTo>
                <a:cubicBezTo>
                  <a:pt x="18076" y="1436030"/>
                  <a:pt x="24140" y="1488105"/>
                  <a:pt x="41091" y="1503005"/>
                </a:cubicBezTo>
                <a:cubicBezTo>
                  <a:pt x="83653" y="1537490"/>
                  <a:pt x="60093" y="1553728"/>
                  <a:pt x="73994" y="1575361"/>
                </a:cubicBezTo>
                <a:cubicBezTo>
                  <a:pt x="91833" y="1609069"/>
                  <a:pt x="117204" y="1615662"/>
                  <a:pt x="132030" y="1631293"/>
                </a:cubicBezTo>
                <a:cubicBezTo>
                  <a:pt x="173232" y="1680225"/>
                  <a:pt x="217446" y="1711081"/>
                  <a:pt x="273712" y="1741935"/>
                </a:cubicBezTo>
                <a:cubicBezTo>
                  <a:pt x="257445" y="1817591"/>
                  <a:pt x="280345" y="1918857"/>
                  <a:pt x="280648" y="1944801"/>
                </a:cubicBezTo>
                <a:cubicBezTo>
                  <a:pt x="292846" y="1984319"/>
                  <a:pt x="318473" y="1976279"/>
                  <a:pt x="371006" y="1983565"/>
                </a:cubicBezTo>
                <a:cubicBezTo>
                  <a:pt x="406967" y="1978800"/>
                  <a:pt x="386446" y="2018240"/>
                  <a:pt x="464779" y="2027684"/>
                </a:cubicBezTo>
                <a:cubicBezTo>
                  <a:pt x="517376" y="2048437"/>
                  <a:pt x="610646" y="2061658"/>
                  <a:pt x="746098" y="2074878"/>
                </a:cubicBezTo>
                <a:cubicBezTo>
                  <a:pt x="833503" y="2084558"/>
                  <a:pt x="898311" y="2038499"/>
                  <a:pt x="951067" y="2005998"/>
                </a:cubicBezTo>
                <a:lnTo>
                  <a:pt x="956794" y="2137120"/>
                </a:lnTo>
                <a:lnTo>
                  <a:pt x="2420585" y="2149508"/>
                </a:lnTo>
                <a:cubicBezTo>
                  <a:pt x="2489596" y="2075706"/>
                  <a:pt x="2412588" y="1941645"/>
                  <a:pt x="2456709" y="1865755"/>
                </a:cubicBezTo>
                <a:lnTo>
                  <a:pt x="2456709" y="1684641"/>
                </a:lnTo>
                <a:cubicBezTo>
                  <a:pt x="2455722" y="1679897"/>
                  <a:pt x="2454736" y="1513229"/>
                  <a:pt x="2453749" y="1508485"/>
                </a:cubicBezTo>
                <a:cubicBezTo>
                  <a:pt x="2445600" y="1473630"/>
                  <a:pt x="2438769" y="1436326"/>
                  <a:pt x="2440223" y="1390737"/>
                </a:cubicBezTo>
                <a:cubicBezTo>
                  <a:pt x="2442828" y="1202748"/>
                  <a:pt x="2367098" y="1237715"/>
                  <a:pt x="2375729" y="1183801"/>
                </a:cubicBezTo>
                <a:cubicBezTo>
                  <a:pt x="2384856" y="1091981"/>
                  <a:pt x="2351805" y="1126705"/>
                  <a:pt x="2342855" y="1049949"/>
                </a:cubicBezTo>
                <a:cubicBezTo>
                  <a:pt x="2333996" y="979072"/>
                  <a:pt x="2310070" y="944348"/>
                  <a:pt x="2216849" y="909625"/>
                </a:cubicBezTo>
                <a:cubicBezTo>
                  <a:pt x="2134307" y="879586"/>
                  <a:pt x="2083401" y="863104"/>
                  <a:pt x="1996340" y="846622"/>
                </a:cubicBezTo>
                <a:cubicBezTo>
                  <a:pt x="1935709" y="830245"/>
                  <a:pt x="1917258" y="827426"/>
                  <a:pt x="1873198" y="806530"/>
                </a:cubicBezTo>
                <a:cubicBezTo>
                  <a:pt x="1827279" y="787527"/>
                  <a:pt x="1784372" y="739903"/>
                  <a:pt x="1744478" y="695291"/>
                </a:cubicBezTo>
                <a:cubicBezTo>
                  <a:pt x="1720379" y="668905"/>
                  <a:pt x="1750513" y="625948"/>
                  <a:pt x="1764076" y="584498"/>
                </a:cubicBezTo>
                <a:lnTo>
                  <a:pt x="1790641" y="540901"/>
                </a:lnTo>
                <a:cubicBezTo>
                  <a:pt x="1842005" y="495200"/>
                  <a:pt x="1858720" y="416358"/>
                  <a:pt x="1821203" y="408317"/>
                </a:cubicBezTo>
                <a:cubicBezTo>
                  <a:pt x="1842438" y="335863"/>
                  <a:pt x="1875477" y="268943"/>
                  <a:pt x="1812227" y="159443"/>
                </a:cubicBezTo>
                <a:cubicBezTo>
                  <a:pt x="1762948" y="73645"/>
                  <a:pt x="1779735" y="1034"/>
                  <a:pt x="1545748" y="613"/>
                </a:cubicBezTo>
                <a:close/>
              </a:path>
            </a:pathLst>
          </a:cu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3" name="Freeform: Shape 55">
            <a:extLst>
              <a:ext uri="{FF2B5EF4-FFF2-40B4-BE49-F238E27FC236}">
                <a16:creationId xmlns:a16="http://schemas.microsoft.com/office/drawing/2014/main" id="{1F1AE09B-3052-494C-9487-F5DCA0161496}"/>
              </a:ext>
            </a:extLst>
          </p:cNvPr>
          <p:cNvSpPr/>
          <p:nvPr/>
        </p:nvSpPr>
        <p:spPr>
          <a:xfrm>
            <a:off x="6352608" y="3717033"/>
            <a:ext cx="5208000" cy="1314554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D301B8-12FA-49DA-B945-788B6A07EEBB}"/>
              </a:ext>
            </a:extLst>
          </p:cNvPr>
          <p:cNvSpPr txBox="1"/>
          <p:nvPr/>
        </p:nvSpPr>
        <p:spPr>
          <a:xfrm>
            <a:off x="7092858" y="2342737"/>
            <a:ext cx="4060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7E3C9-25AE-497B-A1EA-D8180F8D39C0}"/>
              </a:ext>
            </a:extLst>
          </p:cNvPr>
          <p:cNvSpPr txBox="1"/>
          <p:nvPr/>
        </p:nvSpPr>
        <p:spPr>
          <a:xfrm>
            <a:off x="6405118" y="1917600"/>
            <a:ext cx="50107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Google</a:t>
            </a:r>
            <a:r>
              <a:rPr lang="en-US" sz="1600" dirty="0">
                <a:solidFill>
                  <a:srgbClr val="000000"/>
                </a:solidFill>
                <a:latin typeface="Inter"/>
              </a:rPr>
              <a:t> has contributed </a:t>
            </a:r>
            <a:r>
              <a:rPr lang="en-US" sz="1600" dirty="0">
                <a:solidFill>
                  <a:srgbClr val="FF0000"/>
                </a:solidFill>
                <a:latin typeface="Inter"/>
              </a:rPr>
              <a:t>$1.2 billion dollars </a:t>
            </a:r>
            <a:r>
              <a:rPr lang="en-US" sz="1600" dirty="0">
                <a:solidFill>
                  <a:srgbClr val="000000"/>
                </a:solidFill>
                <a:latin typeface="Inter"/>
              </a:rPr>
              <a:t>to the </a:t>
            </a:r>
            <a:r>
              <a:rPr lang="en-US" sz="1600" dirty="0">
                <a:solidFill>
                  <a:schemeClr val="accent4"/>
                </a:solidFill>
                <a:latin typeface="Inter"/>
              </a:rPr>
              <a:t>Berkeley County</a:t>
            </a:r>
            <a:r>
              <a:rPr lang="en-US" sz="1600" dirty="0">
                <a:solidFill>
                  <a:srgbClr val="000000"/>
                </a:solidFill>
                <a:latin typeface="Inter"/>
              </a:rPr>
              <a:t>, data center facilities as a long term investment,</a:t>
            </a:r>
            <a:r>
              <a:rPr lang="en-US" sz="1600" b="0" i="0" dirty="0">
                <a:effectLst/>
                <a:latin typeface="Inter"/>
                <a:hlinkClick r:id="rId2"/>
              </a:rPr>
              <a:t>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along with close to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Inter"/>
              </a:rPr>
              <a:t>$1 million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for </a:t>
            </a:r>
            <a:r>
              <a:rPr lang="en-US" sz="1600" b="0" i="0" dirty="0">
                <a:solidFill>
                  <a:schemeClr val="accent4"/>
                </a:solidFill>
                <a:effectLst/>
                <a:latin typeface="Inter"/>
              </a:rPr>
              <a:t>charitable causes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in South Carolina.</a:t>
            </a:r>
            <a:endParaRPr lang="en-US" altLang="ko-KR" sz="1600" dirty="0">
              <a:solidFill>
                <a:srgbClr val="FFC000"/>
              </a:solidFill>
              <a:latin typeface="Inter"/>
              <a:cs typeface="Arial" pitchFamily="34" charset="0"/>
            </a:endParaRPr>
          </a:p>
        </p:txBody>
      </p:sp>
      <p:grpSp>
        <p:nvGrpSpPr>
          <p:cNvPr id="37" name="Group 158">
            <a:extLst>
              <a:ext uri="{FF2B5EF4-FFF2-40B4-BE49-F238E27FC236}">
                <a16:creationId xmlns:a16="http://schemas.microsoft.com/office/drawing/2014/main" id="{FF13FAC2-7667-499A-8213-59602902348F}"/>
              </a:ext>
            </a:extLst>
          </p:cNvPr>
          <p:cNvGrpSpPr/>
          <p:nvPr/>
        </p:nvGrpSpPr>
        <p:grpSpPr>
          <a:xfrm>
            <a:off x="2911334" y="2941046"/>
            <a:ext cx="1564233" cy="1971873"/>
            <a:chOff x="6804248" y="2144238"/>
            <a:chExt cx="1305367" cy="1645545"/>
          </a:xfrm>
          <a:solidFill>
            <a:schemeClr val="accent3">
              <a:lumMod val="75000"/>
            </a:schemeClr>
          </a:solidFill>
        </p:grpSpPr>
        <p:sp>
          <p:nvSpPr>
            <p:cNvPr id="38" name="Oval 1">
              <a:extLst>
                <a:ext uri="{FF2B5EF4-FFF2-40B4-BE49-F238E27FC236}">
                  <a16:creationId xmlns:a16="http://schemas.microsoft.com/office/drawing/2014/main" id="{D4CDBFE6-BC5F-4FC4-A727-CC75D9817C8B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Oval 1">
              <a:extLst>
                <a:ext uri="{FF2B5EF4-FFF2-40B4-BE49-F238E27FC236}">
                  <a16:creationId xmlns:a16="http://schemas.microsoft.com/office/drawing/2014/main" id="{D72AFC6B-E4C4-4E8A-BFE9-743F4246F3BC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Oval 1">
              <a:extLst>
                <a:ext uri="{FF2B5EF4-FFF2-40B4-BE49-F238E27FC236}">
                  <a16:creationId xmlns:a16="http://schemas.microsoft.com/office/drawing/2014/main" id="{E5DB69C6-EC11-4454-B112-CFA59EA77B1A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" name="Oval 1">
              <a:extLst>
                <a:ext uri="{FF2B5EF4-FFF2-40B4-BE49-F238E27FC236}">
                  <a16:creationId xmlns:a16="http://schemas.microsoft.com/office/drawing/2014/main" id="{85217ACC-9ED5-4793-9E02-DED6B410CC06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" name="Oval 1">
              <a:extLst>
                <a:ext uri="{FF2B5EF4-FFF2-40B4-BE49-F238E27FC236}">
                  <a16:creationId xmlns:a16="http://schemas.microsoft.com/office/drawing/2014/main" id="{CBF503AE-5F76-4588-9305-67E14AE4AD2E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" name="Oval 1">
              <a:extLst>
                <a:ext uri="{FF2B5EF4-FFF2-40B4-BE49-F238E27FC236}">
                  <a16:creationId xmlns:a16="http://schemas.microsoft.com/office/drawing/2014/main" id="{62BFFCA0-C9A5-43A2-B995-08180EF40657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1DE42436-6B4F-4C86-BC59-A020C675AC0D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7DEAFD9F-B30C-F440-36CB-056D380E8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099" y="2238723"/>
            <a:ext cx="1763486" cy="596058"/>
          </a:xfrm>
          <a:prstGeom prst="rect">
            <a:avLst/>
          </a:prstGeom>
        </p:spPr>
      </p:pic>
      <p:sp>
        <p:nvSpPr>
          <p:cNvPr id="18" name="Freeform: Shape 54">
            <a:extLst>
              <a:ext uri="{FF2B5EF4-FFF2-40B4-BE49-F238E27FC236}">
                <a16:creationId xmlns:a16="http://schemas.microsoft.com/office/drawing/2014/main" id="{D6CCECCB-4D50-869A-67C3-D44FFD4BE37C}"/>
              </a:ext>
            </a:extLst>
          </p:cNvPr>
          <p:cNvSpPr/>
          <p:nvPr/>
        </p:nvSpPr>
        <p:spPr>
          <a:xfrm>
            <a:off x="6314102" y="1778381"/>
            <a:ext cx="5285013" cy="1408516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FAE89C-968D-F4CF-E447-B533C9D29BF5}"/>
              </a:ext>
            </a:extLst>
          </p:cNvPr>
          <p:cNvSpPr txBox="1"/>
          <p:nvPr/>
        </p:nvSpPr>
        <p:spPr>
          <a:xfrm>
            <a:off x="6464581" y="3835701"/>
            <a:ext cx="48918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Events like </a:t>
            </a:r>
            <a:r>
              <a:rPr lang="en-US" sz="1600" b="0" i="0" dirty="0" err="1">
                <a:solidFill>
                  <a:schemeClr val="accent4"/>
                </a:solidFill>
                <a:effectLst/>
                <a:latin typeface="Inter"/>
              </a:rPr>
              <a:t>Googlefest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1600" i="0" dirty="0">
                <a:solidFill>
                  <a:srgbClr val="000000"/>
                </a:solidFill>
                <a:effectLst/>
                <a:latin typeface="Inter"/>
              </a:rPr>
              <a:t>(</a:t>
            </a:r>
            <a:r>
              <a:rPr lang="en-US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professional and personalized learning conference for educators</a:t>
            </a:r>
            <a:r>
              <a:rPr lang="en-US" sz="1600" dirty="0">
                <a:solidFill>
                  <a:srgbClr val="000000"/>
                </a:solidFill>
                <a:latin typeface="Inter"/>
              </a:rPr>
              <a:t>) 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provide opportunities for employees to become involved in community building and training.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81940C-CB61-498A-EE8B-18FB83D2104F}"/>
              </a:ext>
            </a:extLst>
          </p:cNvPr>
          <p:cNvSpPr txBox="1"/>
          <p:nvPr/>
        </p:nvSpPr>
        <p:spPr>
          <a:xfrm>
            <a:off x="6096000" y="574826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Commitment to community is one of the leading indicators of a great corporate culture.</a:t>
            </a:r>
            <a:endParaRPr lang="en-US" dirty="0"/>
          </a:p>
        </p:txBody>
      </p:sp>
      <p:sp>
        <p:nvSpPr>
          <p:cNvPr id="11" name="Freeform: Shape 54">
            <a:extLst>
              <a:ext uri="{FF2B5EF4-FFF2-40B4-BE49-F238E27FC236}">
                <a16:creationId xmlns:a16="http://schemas.microsoft.com/office/drawing/2014/main" id="{03AB25DC-8880-943C-7EC6-EAF268ADECF4}"/>
              </a:ext>
            </a:extLst>
          </p:cNvPr>
          <p:cNvSpPr/>
          <p:nvPr/>
        </p:nvSpPr>
        <p:spPr>
          <a:xfrm>
            <a:off x="5917492" y="5517895"/>
            <a:ext cx="5285013" cy="1150009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38">
            <a:extLst>
              <a:ext uri="{FF2B5EF4-FFF2-40B4-BE49-F238E27FC236}">
                <a16:creationId xmlns:a16="http://schemas.microsoft.com/office/drawing/2014/main" id="{94DCE2F1-4FCF-2A13-D699-1BBA6325878F}"/>
              </a:ext>
            </a:extLst>
          </p:cNvPr>
          <p:cNvSpPr/>
          <p:nvPr/>
        </p:nvSpPr>
        <p:spPr>
          <a:xfrm rot="1800000">
            <a:off x="4832595" y="5135802"/>
            <a:ext cx="648000" cy="577934"/>
          </a:xfrm>
          <a:prstGeom prst="hexagon">
            <a:avLst>
              <a:gd name="adj" fmla="val 28096"/>
              <a:gd name="vf" fmla="val 11547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3" name="Isosceles Triangle 22">
            <a:extLst>
              <a:ext uri="{FF2B5EF4-FFF2-40B4-BE49-F238E27FC236}">
                <a16:creationId xmlns:a16="http://schemas.microsoft.com/office/drawing/2014/main" id="{88E9A89E-B234-5720-4869-E96334D2A6F6}"/>
              </a:ext>
            </a:extLst>
          </p:cNvPr>
          <p:cNvSpPr/>
          <p:nvPr/>
        </p:nvSpPr>
        <p:spPr>
          <a:xfrm rot="19800000">
            <a:off x="4993272" y="5272659"/>
            <a:ext cx="298273" cy="298221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1189339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D5DB393C-64F2-4589-848C-CDB364787C11}"/>
              </a:ext>
            </a:extLst>
          </p:cNvPr>
          <p:cNvSpPr txBox="1"/>
          <p:nvPr/>
        </p:nvSpPr>
        <p:spPr>
          <a:xfrm>
            <a:off x="3271157" y="446219"/>
            <a:ext cx="6553200" cy="49244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l"/>
            <a:r>
              <a:rPr lang="en-US" sz="3200" b="1" dirty="0">
                <a:solidFill>
                  <a:srgbClr val="0F1111"/>
                </a:solidFill>
                <a:latin typeface="Lato" panose="020F0502020204030203" pitchFamily="34" charset="0"/>
              </a:rPr>
              <a:t>References</a:t>
            </a:r>
            <a:endParaRPr lang="en-US" sz="3200" b="1" i="0" dirty="0">
              <a:solidFill>
                <a:srgbClr val="0F1111"/>
              </a:solidFill>
              <a:effectLst/>
              <a:latin typeface="Lato" panose="020F050202020403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4F3B38-FDB5-1669-A4F4-890CBBF48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9" y="345295"/>
            <a:ext cx="2054115" cy="694291"/>
          </a:xfrm>
          <a:prstGeom prst="rect">
            <a:avLst/>
          </a:prstGeom>
        </p:spPr>
      </p:pic>
      <p:sp>
        <p:nvSpPr>
          <p:cNvPr id="3" name="직사각형 1">
            <a:extLst>
              <a:ext uri="{FF2B5EF4-FFF2-40B4-BE49-F238E27FC236}">
                <a16:creationId xmlns:a16="http://schemas.microsoft.com/office/drawing/2014/main" id="{B47F8615-DDE5-B296-56FE-21DEFA88CF0A}"/>
              </a:ext>
            </a:extLst>
          </p:cNvPr>
          <p:cNvSpPr/>
          <p:nvPr/>
        </p:nvSpPr>
        <p:spPr>
          <a:xfrm>
            <a:off x="6547757" y="587733"/>
            <a:ext cx="5698672" cy="542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Lato" panose="020F0502020204030203" pitchFamily="34" charset="0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https://www.businessinsider.com/kyle-westaway-how-to-manage-your-career-2012-11</a:t>
            </a:r>
            <a:endParaRPr lang="en-US" sz="1600" b="0" i="0" dirty="0">
              <a:effectLst/>
              <a:latin typeface="Lato" panose="020F0502020204030203" pitchFamily="34" charset="0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https://www.businessinsider.com/kyle-westaway-how-to-manage-your-career-2012-11</a:t>
            </a:r>
            <a:endParaRPr lang="en-US" sz="1600" dirty="0">
              <a:latin typeface="Lato" panose="020F0502020204030203" pitchFamily="34" charset="0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https://www.cnbc.com/2021/12/16/google-20-percent-rule-shows-exactly-how-much-time-you-should-spend-learning-new-skills.html</a:t>
            </a:r>
            <a:endParaRPr lang="en-US" sz="1600" dirty="0">
              <a:latin typeface="Lato" panose="020F0502020204030203" pitchFamily="34" charset="0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Lato" panose="020F050202020403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https://www.tinypulse.com/blog/10-great-examples-of-googles-company-culture</a:t>
            </a:r>
            <a:endParaRPr lang="en-US" sz="1600" b="0" i="0" dirty="0">
              <a:effectLst/>
              <a:latin typeface="Lato" panose="020F0502020204030203" pitchFamily="34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Lato" panose="020F0502020204030203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https://www.youtube.com/watch?v=Z-pT0XDYvDM</a:t>
            </a:r>
            <a:endParaRPr lang="en-US" sz="1600" b="0" i="0" dirty="0">
              <a:effectLst/>
              <a:latin typeface="Lato" panose="020F0502020204030203" pitchFamily="34" charset="0"/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BF3712C1-BA66-FBC5-5D15-0C589BBCA70D}"/>
              </a:ext>
            </a:extLst>
          </p:cNvPr>
          <p:cNvSpPr/>
          <p:nvPr/>
        </p:nvSpPr>
        <p:spPr>
          <a:xfrm>
            <a:off x="495300" y="1039586"/>
            <a:ext cx="5698672" cy="4937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Lato" panose="020F0502020204030203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https://www.ukessays.com/essays/commerce/hr-strategies-that-google-has-implemented-commerce-essay.php</a:t>
            </a:r>
            <a:endParaRPr lang="en-US" sz="1600" dirty="0">
              <a:latin typeface="Lato" panose="020F0502020204030203" pitchFamily="34" charset="0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Lato" panose="020F0502020204030203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https://panmore.com/google-hrm-recruitment-selection-retention#:~:text=Google's%20Recruitment%20Practices&amp;text=Google's%20human%20resource%20management%20uses,recruitment%20sources%20for%20HR%20needs</a:t>
            </a:r>
            <a:r>
              <a:rPr lang="en-US" sz="1600" b="0" i="0" dirty="0">
                <a:effectLst/>
                <a:latin typeface="Lato" panose="020F0502020204030203" pitchFamily="34" charset="0"/>
              </a:rPr>
              <a:t>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Lato" panose="020F0502020204030203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https://officevibe.com/blog/7-secrets-of-googles-epic-organizational-culture</a:t>
            </a:r>
            <a:endParaRPr lang="en-US" sz="1600" b="0" i="0" dirty="0">
              <a:effectLst/>
              <a:latin typeface="Lato" panose="020F0502020204030203" pitchFamily="34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Lato" panose="020F0502020204030203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https://www.studysmarter.us/explanations/business-studies/business-case-studies/google-organisational-culture/</a:t>
            </a:r>
            <a:endParaRPr lang="en-US" sz="16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024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601098" y="2857630"/>
            <a:ext cx="5000680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Thank You!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BEF117B-D9B8-2348-B625-891841365C2B}"/>
              </a:ext>
            </a:extLst>
          </p:cNvPr>
          <p:cNvSpPr txBox="1"/>
          <p:nvPr/>
        </p:nvSpPr>
        <p:spPr>
          <a:xfrm>
            <a:off x="5088245" y="4255571"/>
            <a:ext cx="651353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Is there any questions?</a:t>
            </a:r>
            <a:endParaRPr lang="ko-KR" altLang="en-US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1A0572-33BA-44F6-B86F-41274437444E}"/>
              </a:ext>
            </a:extLst>
          </p:cNvPr>
          <p:cNvSpPr txBox="1"/>
          <p:nvPr/>
        </p:nvSpPr>
        <p:spPr>
          <a:xfrm>
            <a:off x="3540578" y="4331349"/>
            <a:ext cx="884257" cy="817806"/>
          </a:xfrm>
          <a:custGeom>
            <a:avLst/>
            <a:gdLst/>
            <a:ahLst/>
            <a:cxnLst/>
            <a:rect l="l" t="t" r="r" b="b"/>
            <a:pathLst>
              <a:path w="103794" h="95994">
                <a:moveTo>
                  <a:pt x="94994" y="0"/>
                </a:moveTo>
                <a:lnTo>
                  <a:pt x="103794" y="13999"/>
                </a:lnTo>
                <a:cubicBezTo>
                  <a:pt x="96461" y="17066"/>
                  <a:pt x="91061" y="21632"/>
                  <a:pt x="87595" y="27698"/>
                </a:cubicBezTo>
                <a:cubicBezTo>
                  <a:pt x="84128" y="33765"/>
                  <a:pt x="82195" y="42597"/>
                  <a:pt x="81795" y="54197"/>
                </a:cubicBezTo>
                <a:lnTo>
                  <a:pt x="100594" y="54197"/>
                </a:lnTo>
                <a:lnTo>
                  <a:pt x="100594" y="95994"/>
                </a:lnTo>
                <a:lnTo>
                  <a:pt x="61996" y="95994"/>
                </a:lnTo>
                <a:lnTo>
                  <a:pt x="61996" y="62996"/>
                </a:lnTo>
                <a:cubicBezTo>
                  <a:pt x="61996" y="45131"/>
                  <a:pt x="64129" y="32198"/>
                  <a:pt x="68396" y="24198"/>
                </a:cubicBezTo>
                <a:cubicBezTo>
                  <a:pt x="73995" y="13532"/>
                  <a:pt x="82862" y="5466"/>
                  <a:pt x="94994" y="0"/>
                </a:cubicBezTo>
                <a:close/>
                <a:moveTo>
                  <a:pt x="32998" y="0"/>
                </a:moveTo>
                <a:lnTo>
                  <a:pt x="41797" y="13999"/>
                </a:lnTo>
                <a:cubicBezTo>
                  <a:pt x="34465" y="17066"/>
                  <a:pt x="29065" y="21632"/>
                  <a:pt x="25598" y="27698"/>
                </a:cubicBezTo>
                <a:cubicBezTo>
                  <a:pt x="22132" y="33765"/>
                  <a:pt x="20199" y="42597"/>
                  <a:pt x="19799" y="54197"/>
                </a:cubicBezTo>
                <a:lnTo>
                  <a:pt x="38598" y="54197"/>
                </a:lnTo>
                <a:lnTo>
                  <a:pt x="38598" y="95994"/>
                </a:lnTo>
                <a:lnTo>
                  <a:pt x="0" y="95994"/>
                </a:lnTo>
                <a:lnTo>
                  <a:pt x="0" y="62996"/>
                </a:lnTo>
                <a:cubicBezTo>
                  <a:pt x="0" y="45131"/>
                  <a:pt x="2133" y="32198"/>
                  <a:pt x="6400" y="24198"/>
                </a:cubicBezTo>
                <a:cubicBezTo>
                  <a:pt x="11999" y="13532"/>
                  <a:pt x="20865" y="5466"/>
                  <a:pt x="32998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3200" dirty="0">
              <a:solidFill>
                <a:schemeClr val="accent6"/>
              </a:solidFill>
            </a:endParaRPr>
          </a:p>
        </p:txBody>
      </p:sp>
      <p:sp>
        <p:nvSpPr>
          <p:cNvPr id="22" name="직사각형 1">
            <a:extLst>
              <a:ext uri="{FF2B5EF4-FFF2-40B4-BE49-F238E27FC236}">
                <a16:creationId xmlns:a16="http://schemas.microsoft.com/office/drawing/2014/main" id="{468029FB-B27C-4003-92BA-D5C8E7C2883E}"/>
              </a:ext>
            </a:extLst>
          </p:cNvPr>
          <p:cNvSpPr/>
          <p:nvPr/>
        </p:nvSpPr>
        <p:spPr>
          <a:xfrm>
            <a:off x="4506519" y="5306151"/>
            <a:ext cx="3580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To organize the world's information and make it universally accessible and useful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600" dirty="0"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DB393C-64F2-4589-848C-CDB364787C11}"/>
              </a:ext>
            </a:extLst>
          </p:cNvPr>
          <p:cNvSpPr txBox="1"/>
          <p:nvPr/>
        </p:nvSpPr>
        <p:spPr>
          <a:xfrm>
            <a:off x="4963886" y="408803"/>
            <a:ext cx="3924300" cy="49244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</a:rPr>
              <a:t>‘s Headquarter</a:t>
            </a:r>
            <a:endParaRPr lang="en-US" altLang="ko-KR" sz="3200" b="1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68314-ACF6-1E61-5A84-DDB1114B0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58" y="1387929"/>
            <a:ext cx="9880284" cy="5562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E2B9E0-ADF8-A999-6DC3-BF1D93B30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583" y="241383"/>
            <a:ext cx="2447575" cy="82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5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8248971" cy="724247"/>
          </a:xfrm>
        </p:spPr>
        <p:txBody>
          <a:bodyPr/>
          <a:lstStyle/>
          <a:p>
            <a:r>
              <a:rPr lang="en-US" dirty="0"/>
              <a:t>What is </a:t>
            </a:r>
          </a:p>
        </p:txBody>
      </p:sp>
      <p:grpSp>
        <p:nvGrpSpPr>
          <p:cNvPr id="3" name="Group 35">
            <a:extLst>
              <a:ext uri="{FF2B5EF4-FFF2-40B4-BE49-F238E27FC236}">
                <a16:creationId xmlns:a16="http://schemas.microsoft.com/office/drawing/2014/main" id="{CD7452D4-DE04-431A-BB7E-AC7ABC72C218}"/>
              </a:ext>
            </a:extLst>
          </p:cNvPr>
          <p:cNvGrpSpPr/>
          <p:nvPr/>
        </p:nvGrpSpPr>
        <p:grpSpPr>
          <a:xfrm rot="5400000">
            <a:off x="1843937" y="1931449"/>
            <a:ext cx="4002253" cy="4081145"/>
            <a:chOff x="3822479" y="1985601"/>
            <a:chExt cx="4522603" cy="4611755"/>
          </a:xfrm>
        </p:grpSpPr>
        <p:sp>
          <p:nvSpPr>
            <p:cNvPr id="4" name="Block Arc 36">
              <a:extLst>
                <a:ext uri="{FF2B5EF4-FFF2-40B4-BE49-F238E27FC236}">
                  <a16:creationId xmlns:a16="http://schemas.microsoft.com/office/drawing/2014/main" id="{27B57EAD-0FF7-405E-A18C-7CDC42E72A76}"/>
                </a:ext>
              </a:extLst>
            </p:cNvPr>
            <p:cNvSpPr/>
            <p:nvPr/>
          </p:nvSpPr>
          <p:spPr>
            <a:xfrm>
              <a:off x="3884865" y="2145510"/>
              <a:ext cx="4451847" cy="4451846"/>
            </a:xfrm>
            <a:prstGeom prst="blockArc">
              <a:avLst>
                <a:gd name="adj1" fmla="val 10800000"/>
                <a:gd name="adj2" fmla="val 21568928"/>
                <a:gd name="adj3" fmla="val 10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" name="Oval 37">
              <a:extLst>
                <a:ext uri="{FF2B5EF4-FFF2-40B4-BE49-F238E27FC236}">
                  <a16:creationId xmlns:a16="http://schemas.microsoft.com/office/drawing/2014/main" id="{0AB519CF-651A-479E-A9FC-40A6592E1532}"/>
                </a:ext>
              </a:extLst>
            </p:cNvPr>
            <p:cNvSpPr/>
            <p:nvPr/>
          </p:nvSpPr>
          <p:spPr>
            <a:xfrm rot="18000000">
              <a:off x="6556467" y="2025189"/>
              <a:ext cx="732250" cy="653074"/>
            </a:xfrm>
            <a:prstGeom prst="hexagon">
              <a:avLst>
                <a:gd name="adj" fmla="val 26954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Oval 38">
              <a:extLst>
                <a:ext uri="{FF2B5EF4-FFF2-40B4-BE49-F238E27FC236}">
                  <a16:creationId xmlns:a16="http://schemas.microsoft.com/office/drawing/2014/main" id="{D3F61D1A-D175-439C-AC6C-B51C1F0D4333}"/>
                </a:ext>
              </a:extLst>
            </p:cNvPr>
            <p:cNvSpPr/>
            <p:nvPr/>
          </p:nvSpPr>
          <p:spPr>
            <a:xfrm rot="18000000">
              <a:off x="5018489" y="2025189"/>
              <a:ext cx="732250" cy="653074"/>
            </a:xfrm>
            <a:prstGeom prst="hexagon">
              <a:avLst>
                <a:gd name="adj" fmla="val 28096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" name="Oval 39">
              <a:extLst>
                <a:ext uri="{FF2B5EF4-FFF2-40B4-BE49-F238E27FC236}">
                  <a16:creationId xmlns:a16="http://schemas.microsoft.com/office/drawing/2014/main" id="{9E447D11-3AE3-4DE6-B1BB-545C59F4CE44}"/>
                </a:ext>
              </a:extLst>
            </p:cNvPr>
            <p:cNvSpPr/>
            <p:nvPr/>
          </p:nvSpPr>
          <p:spPr>
            <a:xfrm rot="18000000">
              <a:off x="7652420" y="2988650"/>
              <a:ext cx="732250" cy="653074"/>
            </a:xfrm>
            <a:prstGeom prst="hexagon">
              <a:avLst>
                <a:gd name="adj" fmla="val 29568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" name="Oval 40">
              <a:extLst>
                <a:ext uri="{FF2B5EF4-FFF2-40B4-BE49-F238E27FC236}">
                  <a16:creationId xmlns:a16="http://schemas.microsoft.com/office/drawing/2014/main" id="{455B365A-53C8-4562-B862-76910EB39B94}"/>
                </a:ext>
              </a:extLst>
            </p:cNvPr>
            <p:cNvSpPr/>
            <p:nvPr/>
          </p:nvSpPr>
          <p:spPr>
            <a:xfrm rot="18000000">
              <a:off x="3782891" y="2988650"/>
              <a:ext cx="732250" cy="653074"/>
            </a:xfrm>
            <a:prstGeom prst="hexagon">
              <a:avLst>
                <a:gd name="adj" fmla="val 29503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9" name="Isosceles Triangle 41">
            <a:extLst>
              <a:ext uri="{FF2B5EF4-FFF2-40B4-BE49-F238E27FC236}">
                <a16:creationId xmlns:a16="http://schemas.microsoft.com/office/drawing/2014/main" id="{A0800590-C47E-4425-928E-6756925706A6}"/>
              </a:ext>
            </a:extLst>
          </p:cNvPr>
          <p:cNvSpPr/>
          <p:nvPr/>
        </p:nvSpPr>
        <p:spPr>
          <a:xfrm>
            <a:off x="5446068" y="4544344"/>
            <a:ext cx="212128" cy="304708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Isosceles Triangle 22">
            <a:extLst>
              <a:ext uri="{FF2B5EF4-FFF2-40B4-BE49-F238E27FC236}">
                <a16:creationId xmlns:a16="http://schemas.microsoft.com/office/drawing/2014/main" id="{0C6E289C-5CB6-4534-886A-CF19D6906E6A}"/>
              </a:ext>
            </a:extLst>
          </p:cNvPr>
          <p:cNvSpPr/>
          <p:nvPr/>
        </p:nvSpPr>
        <p:spPr>
          <a:xfrm rot="19800000">
            <a:off x="5433101" y="3204187"/>
            <a:ext cx="298273" cy="298221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412E76F2-FCE3-4113-9209-4A1079C6C5AA}"/>
              </a:ext>
            </a:extLst>
          </p:cNvPr>
          <p:cNvSpPr>
            <a:spLocks/>
          </p:cNvSpPr>
          <p:nvPr/>
        </p:nvSpPr>
        <p:spPr>
          <a:xfrm>
            <a:off x="4560896" y="2102916"/>
            <a:ext cx="296262" cy="29626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2" name="Freeform 39">
            <a:extLst>
              <a:ext uri="{FF2B5EF4-FFF2-40B4-BE49-F238E27FC236}">
                <a16:creationId xmlns:a16="http://schemas.microsoft.com/office/drawing/2014/main" id="{7E9B1B8B-6420-4779-B1A1-226A36069C48}"/>
              </a:ext>
            </a:extLst>
          </p:cNvPr>
          <p:cNvSpPr>
            <a:spLocks noChangeAspect="1"/>
          </p:cNvSpPr>
          <p:nvPr/>
        </p:nvSpPr>
        <p:spPr>
          <a:xfrm rot="8580000">
            <a:off x="4560502" y="5536049"/>
            <a:ext cx="297051" cy="296262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0" name="Freeform: Shape 52">
            <a:extLst>
              <a:ext uri="{FF2B5EF4-FFF2-40B4-BE49-F238E27FC236}">
                <a16:creationId xmlns:a16="http://schemas.microsoft.com/office/drawing/2014/main" id="{716F18CB-5799-40C7-BAFE-2D112EA3454F}"/>
              </a:ext>
            </a:extLst>
          </p:cNvPr>
          <p:cNvSpPr/>
          <p:nvPr/>
        </p:nvSpPr>
        <p:spPr>
          <a:xfrm flipH="1">
            <a:off x="592883" y="3501515"/>
            <a:ext cx="2961739" cy="2591385"/>
          </a:xfrm>
          <a:custGeom>
            <a:avLst/>
            <a:gdLst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56709 w 2456709"/>
              <a:gd name="connsiteY47" fmla="*/ 1522716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18609 w 2456709"/>
              <a:gd name="connsiteY47" fmla="*/ 1646541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18609 w 2456709"/>
              <a:gd name="connsiteY47" fmla="*/ 16465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56709 w 2456709"/>
              <a:gd name="connsiteY47" fmla="*/ 16846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81195 w 2456709"/>
              <a:gd name="connsiteY43" fmla="*/ 2082992 h 2147815"/>
              <a:gd name="connsiteX44" fmla="*/ 2415672 w 2456709"/>
              <a:gd name="connsiteY44" fmla="*/ 2147815 h 2147815"/>
              <a:gd name="connsiteX45" fmla="*/ 2456709 w 2456709"/>
              <a:gd name="connsiteY45" fmla="*/ 1865755 h 2147815"/>
              <a:gd name="connsiteX46" fmla="*/ 2456709 w 2456709"/>
              <a:gd name="connsiteY46" fmla="*/ 1684641 h 2147815"/>
              <a:gd name="connsiteX47" fmla="*/ 2453749 w 2456709"/>
              <a:gd name="connsiteY47" fmla="*/ 1508485 h 2147815"/>
              <a:gd name="connsiteX48" fmla="*/ 2440223 w 2456709"/>
              <a:gd name="connsiteY48" fmla="*/ 1390737 h 2147815"/>
              <a:gd name="connsiteX49" fmla="*/ 2375729 w 2456709"/>
              <a:gd name="connsiteY49" fmla="*/ 1183801 h 2147815"/>
              <a:gd name="connsiteX50" fmla="*/ 2342855 w 2456709"/>
              <a:gd name="connsiteY50" fmla="*/ 1049949 h 2147815"/>
              <a:gd name="connsiteX51" fmla="*/ 2216849 w 2456709"/>
              <a:gd name="connsiteY51" fmla="*/ 909625 h 2147815"/>
              <a:gd name="connsiteX52" fmla="*/ 1996340 w 2456709"/>
              <a:gd name="connsiteY52" fmla="*/ 846622 h 2147815"/>
              <a:gd name="connsiteX53" fmla="*/ 1873198 w 2456709"/>
              <a:gd name="connsiteY53" fmla="*/ 806530 h 2147815"/>
              <a:gd name="connsiteX54" fmla="*/ 1744478 w 2456709"/>
              <a:gd name="connsiteY54" fmla="*/ 695291 h 2147815"/>
              <a:gd name="connsiteX55" fmla="*/ 1764076 w 2456709"/>
              <a:gd name="connsiteY55" fmla="*/ 584498 h 2147815"/>
              <a:gd name="connsiteX56" fmla="*/ 1790641 w 2456709"/>
              <a:gd name="connsiteY56" fmla="*/ 540901 h 2147815"/>
              <a:gd name="connsiteX57" fmla="*/ 1821203 w 2456709"/>
              <a:gd name="connsiteY57" fmla="*/ 408317 h 2147815"/>
              <a:gd name="connsiteX58" fmla="*/ 1812227 w 2456709"/>
              <a:gd name="connsiteY58" fmla="*/ 159443 h 2147815"/>
              <a:gd name="connsiteX59" fmla="*/ 1545748 w 2456709"/>
              <a:gd name="connsiteY59" fmla="*/ 613 h 2147815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1919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85504"/>
              <a:gd name="connsiteY0" fmla="*/ 807021 h 2149508"/>
              <a:gd name="connsiteX1" fmla="*/ 1515914 w 2485504"/>
              <a:gd name="connsiteY1" fmla="*/ 966706 h 2149508"/>
              <a:gd name="connsiteX2" fmla="*/ 1484278 w 2485504"/>
              <a:gd name="connsiteY2" fmla="*/ 999848 h 2149508"/>
              <a:gd name="connsiteX3" fmla="*/ 1565627 w 2485504"/>
              <a:gd name="connsiteY3" fmla="*/ 1082703 h 2149508"/>
              <a:gd name="connsiteX4" fmla="*/ 1514407 w 2485504"/>
              <a:gd name="connsiteY4" fmla="*/ 1221297 h 2149508"/>
              <a:gd name="connsiteX5" fmla="*/ 1478252 w 2485504"/>
              <a:gd name="connsiteY5" fmla="*/ 1358385 h 2149508"/>
              <a:gd name="connsiteX6" fmla="*/ 1383346 w 2485504"/>
              <a:gd name="connsiteY6" fmla="*/ 807021 h 2149508"/>
              <a:gd name="connsiteX7" fmla="*/ 1761468 w 2485504"/>
              <a:gd name="connsiteY7" fmla="*/ 743750 h 2149508"/>
              <a:gd name="connsiteX8" fmla="*/ 1687651 w 2485504"/>
              <a:gd name="connsiteY8" fmla="*/ 1423162 h 2149508"/>
              <a:gd name="connsiteX9" fmla="*/ 1680119 w 2485504"/>
              <a:gd name="connsiteY9" fmla="*/ 1191168 h 2149508"/>
              <a:gd name="connsiteX10" fmla="*/ 1633419 w 2485504"/>
              <a:gd name="connsiteY10" fmla="*/ 1075171 h 2149508"/>
              <a:gd name="connsiteX11" fmla="*/ 1662042 w 2485504"/>
              <a:gd name="connsiteY11" fmla="*/ 984784 h 2149508"/>
              <a:gd name="connsiteX12" fmla="*/ 1625887 w 2485504"/>
              <a:gd name="connsiteY12" fmla="*/ 957667 h 2149508"/>
              <a:gd name="connsiteX13" fmla="*/ 1761468 w 2485504"/>
              <a:gd name="connsiteY13" fmla="*/ 743750 h 2149508"/>
              <a:gd name="connsiteX14" fmla="*/ 1545748 w 2485504"/>
              <a:gd name="connsiteY14" fmla="*/ 613 h 2149508"/>
              <a:gd name="connsiteX15" fmla="*/ 1274671 w 2485504"/>
              <a:gd name="connsiteY15" fmla="*/ 379829 h 2149508"/>
              <a:gd name="connsiteX16" fmla="*/ 1297433 w 2485504"/>
              <a:gd name="connsiteY16" fmla="*/ 552863 h 2149508"/>
              <a:gd name="connsiteX17" fmla="*/ 1346415 w 2485504"/>
              <a:gd name="connsiteY17" fmla="*/ 595059 h 2149508"/>
              <a:gd name="connsiteX18" fmla="*/ 1367372 w 2485504"/>
              <a:gd name="connsiteY18" fmla="*/ 752432 h 2149508"/>
              <a:gd name="connsiteX19" fmla="*/ 1274686 w 2485504"/>
              <a:gd name="connsiteY19" fmla="*/ 869532 h 2149508"/>
              <a:gd name="connsiteX20" fmla="*/ 959345 w 2485504"/>
              <a:gd name="connsiteY20" fmla="*/ 1000520 h 2149508"/>
              <a:gd name="connsiteX21" fmla="*/ 838918 w 2485504"/>
              <a:gd name="connsiteY21" fmla="*/ 1316294 h 2149508"/>
              <a:gd name="connsiteX22" fmla="*/ 850387 w 2485504"/>
              <a:gd name="connsiteY22" fmla="*/ 1389231 h 2149508"/>
              <a:gd name="connsiteX23" fmla="*/ 741400 w 2485504"/>
              <a:gd name="connsiteY23" fmla="*/ 1570558 h 2149508"/>
              <a:gd name="connsiteX24" fmla="*/ 697265 w 2485504"/>
              <a:gd name="connsiteY24" fmla="*/ 1680275 h 2149508"/>
              <a:gd name="connsiteX25" fmla="*/ 563833 w 2485504"/>
              <a:gd name="connsiteY25" fmla="*/ 1671728 h 2149508"/>
              <a:gd name="connsiteX26" fmla="*/ 366099 w 2485504"/>
              <a:gd name="connsiteY26" fmla="*/ 1578836 h 2149508"/>
              <a:gd name="connsiteX27" fmla="*/ 318787 w 2485504"/>
              <a:gd name="connsiteY27" fmla="*/ 1453889 h 2149508"/>
              <a:gd name="connsiteX28" fmla="*/ 204385 w 2485504"/>
              <a:gd name="connsiteY28" fmla="*/ 1217853 h 2149508"/>
              <a:gd name="connsiteX29" fmla="*/ 191722 w 2485504"/>
              <a:gd name="connsiteY29" fmla="*/ 1409725 h 2149508"/>
              <a:gd name="connsiteX30" fmla="*/ 7382 w 2485504"/>
              <a:gd name="connsiteY30" fmla="*/ 1338578 h 2149508"/>
              <a:gd name="connsiteX31" fmla="*/ 17480 w 2485504"/>
              <a:gd name="connsiteY31" fmla="*/ 1406115 h 2149508"/>
              <a:gd name="connsiteX32" fmla="*/ 41091 w 2485504"/>
              <a:gd name="connsiteY32" fmla="*/ 1503005 h 2149508"/>
              <a:gd name="connsiteX33" fmla="*/ 73994 w 2485504"/>
              <a:gd name="connsiteY33" fmla="*/ 1575361 h 2149508"/>
              <a:gd name="connsiteX34" fmla="*/ 132030 w 2485504"/>
              <a:gd name="connsiteY34" fmla="*/ 1631293 h 2149508"/>
              <a:gd name="connsiteX35" fmla="*/ 273712 w 2485504"/>
              <a:gd name="connsiteY35" fmla="*/ 1741935 h 2149508"/>
              <a:gd name="connsiteX36" fmla="*/ 280648 w 2485504"/>
              <a:gd name="connsiteY36" fmla="*/ 1944801 h 2149508"/>
              <a:gd name="connsiteX37" fmla="*/ 371006 w 2485504"/>
              <a:gd name="connsiteY37" fmla="*/ 1983565 h 2149508"/>
              <a:gd name="connsiteX38" fmla="*/ 464779 w 2485504"/>
              <a:gd name="connsiteY38" fmla="*/ 2027684 h 2149508"/>
              <a:gd name="connsiteX39" fmla="*/ 746098 w 2485504"/>
              <a:gd name="connsiteY39" fmla="*/ 2074878 h 2149508"/>
              <a:gd name="connsiteX40" fmla="*/ 951067 w 2485504"/>
              <a:gd name="connsiteY40" fmla="*/ 2005998 h 2149508"/>
              <a:gd name="connsiteX41" fmla="*/ 956794 w 2485504"/>
              <a:gd name="connsiteY41" fmla="*/ 2137120 h 2149508"/>
              <a:gd name="connsiteX42" fmla="*/ 2353910 w 2485504"/>
              <a:gd name="connsiteY42" fmla="*/ 2149508 h 2149508"/>
              <a:gd name="connsiteX43" fmla="*/ 2456709 w 2485504"/>
              <a:gd name="connsiteY43" fmla="*/ 1865755 h 2149508"/>
              <a:gd name="connsiteX44" fmla="*/ 2456709 w 2485504"/>
              <a:gd name="connsiteY44" fmla="*/ 1684641 h 2149508"/>
              <a:gd name="connsiteX45" fmla="*/ 2453749 w 2485504"/>
              <a:gd name="connsiteY45" fmla="*/ 1508485 h 2149508"/>
              <a:gd name="connsiteX46" fmla="*/ 2440223 w 2485504"/>
              <a:gd name="connsiteY46" fmla="*/ 1390737 h 2149508"/>
              <a:gd name="connsiteX47" fmla="*/ 2375729 w 2485504"/>
              <a:gd name="connsiteY47" fmla="*/ 1183801 h 2149508"/>
              <a:gd name="connsiteX48" fmla="*/ 2342855 w 2485504"/>
              <a:gd name="connsiteY48" fmla="*/ 1049949 h 2149508"/>
              <a:gd name="connsiteX49" fmla="*/ 2216849 w 2485504"/>
              <a:gd name="connsiteY49" fmla="*/ 909625 h 2149508"/>
              <a:gd name="connsiteX50" fmla="*/ 1996340 w 2485504"/>
              <a:gd name="connsiteY50" fmla="*/ 846622 h 2149508"/>
              <a:gd name="connsiteX51" fmla="*/ 1873198 w 2485504"/>
              <a:gd name="connsiteY51" fmla="*/ 806530 h 2149508"/>
              <a:gd name="connsiteX52" fmla="*/ 1744478 w 2485504"/>
              <a:gd name="connsiteY52" fmla="*/ 695291 h 2149508"/>
              <a:gd name="connsiteX53" fmla="*/ 1764076 w 2485504"/>
              <a:gd name="connsiteY53" fmla="*/ 584498 h 2149508"/>
              <a:gd name="connsiteX54" fmla="*/ 1790641 w 2485504"/>
              <a:gd name="connsiteY54" fmla="*/ 540901 h 2149508"/>
              <a:gd name="connsiteX55" fmla="*/ 1821203 w 2485504"/>
              <a:gd name="connsiteY55" fmla="*/ 408317 h 2149508"/>
              <a:gd name="connsiteX56" fmla="*/ 1812227 w 2485504"/>
              <a:gd name="connsiteY56" fmla="*/ 159443 h 2149508"/>
              <a:gd name="connsiteX57" fmla="*/ 1545748 w 2485504"/>
              <a:gd name="connsiteY57" fmla="*/ 613 h 2149508"/>
              <a:gd name="connsiteX0" fmla="*/ 1383346 w 2504195"/>
              <a:gd name="connsiteY0" fmla="*/ 807021 h 2139983"/>
              <a:gd name="connsiteX1" fmla="*/ 1515914 w 2504195"/>
              <a:gd name="connsiteY1" fmla="*/ 966706 h 2139983"/>
              <a:gd name="connsiteX2" fmla="*/ 1484278 w 2504195"/>
              <a:gd name="connsiteY2" fmla="*/ 999848 h 2139983"/>
              <a:gd name="connsiteX3" fmla="*/ 1565627 w 2504195"/>
              <a:gd name="connsiteY3" fmla="*/ 1082703 h 2139983"/>
              <a:gd name="connsiteX4" fmla="*/ 1514407 w 2504195"/>
              <a:gd name="connsiteY4" fmla="*/ 1221297 h 2139983"/>
              <a:gd name="connsiteX5" fmla="*/ 1478252 w 2504195"/>
              <a:gd name="connsiteY5" fmla="*/ 1358385 h 2139983"/>
              <a:gd name="connsiteX6" fmla="*/ 1383346 w 2504195"/>
              <a:gd name="connsiteY6" fmla="*/ 807021 h 2139983"/>
              <a:gd name="connsiteX7" fmla="*/ 1761468 w 2504195"/>
              <a:gd name="connsiteY7" fmla="*/ 743750 h 2139983"/>
              <a:gd name="connsiteX8" fmla="*/ 1687651 w 2504195"/>
              <a:gd name="connsiteY8" fmla="*/ 1423162 h 2139983"/>
              <a:gd name="connsiteX9" fmla="*/ 1680119 w 2504195"/>
              <a:gd name="connsiteY9" fmla="*/ 1191168 h 2139983"/>
              <a:gd name="connsiteX10" fmla="*/ 1633419 w 2504195"/>
              <a:gd name="connsiteY10" fmla="*/ 1075171 h 2139983"/>
              <a:gd name="connsiteX11" fmla="*/ 1662042 w 2504195"/>
              <a:gd name="connsiteY11" fmla="*/ 984784 h 2139983"/>
              <a:gd name="connsiteX12" fmla="*/ 1625887 w 2504195"/>
              <a:gd name="connsiteY12" fmla="*/ 957667 h 2139983"/>
              <a:gd name="connsiteX13" fmla="*/ 1761468 w 2504195"/>
              <a:gd name="connsiteY13" fmla="*/ 743750 h 2139983"/>
              <a:gd name="connsiteX14" fmla="*/ 1545748 w 2504195"/>
              <a:gd name="connsiteY14" fmla="*/ 613 h 2139983"/>
              <a:gd name="connsiteX15" fmla="*/ 1274671 w 2504195"/>
              <a:gd name="connsiteY15" fmla="*/ 379829 h 2139983"/>
              <a:gd name="connsiteX16" fmla="*/ 1297433 w 2504195"/>
              <a:gd name="connsiteY16" fmla="*/ 552863 h 2139983"/>
              <a:gd name="connsiteX17" fmla="*/ 1346415 w 2504195"/>
              <a:gd name="connsiteY17" fmla="*/ 595059 h 2139983"/>
              <a:gd name="connsiteX18" fmla="*/ 1367372 w 2504195"/>
              <a:gd name="connsiteY18" fmla="*/ 752432 h 2139983"/>
              <a:gd name="connsiteX19" fmla="*/ 1274686 w 2504195"/>
              <a:gd name="connsiteY19" fmla="*/ 869532 h 2139983"/>
              <a:gd name="connsiteX20" fmla="*/ 959345 w 2504195"/>
              <a:gd name="connsiteY20" fmla="*/ 1000520 h 2139983"/>
              <a:gd name="connsiteX21" fmla="*/ 838918 w 2504195"/>
              <a:gd name="connsiteY21" fmla="*/ 1316294 h 2139983"/>
              <a:gd name="connsiteX22" fmla="*/ 850387 w 2504195"/>
              <a:gd name="connsiteY22" fmla="*/ 1389231 h 2139983"/>
              <a:gd name="connsiteX23" fmla="*/ 741400 w 2504195"/>
              <a:gd name="connsiteY23" fmla="*/ 1570558 h 2139983"/>
              <a:gd name="connsiteX24" fmla="*/ 697265 w 2504195"/>
              <a:gd name="connsiteY24" fmla="*/ 1680275 h 2139983"/>
              <a:gd name="connsiteX25" fmla="*/ 563833 w 2504195"/>
              <a:gd name="connsiteY25" fmla="*/ 1671728 h 2139983"/>
              <a:gd name="connsiteX26" fmla="*/ 366099 w 2504195"/>
              <a:gd name="connsiteY26" fmla="*/ 1578836 h 2139983"/>
              <a:gd name="connsiteX27" fmla="*/ 318787 w 2504195"/>
              <a:gd name="connsiteY27" fmla="*/ 1453889 h 2139983"/>
              <a:gd name="connsiteX28" fmla="*/ 204385 w 2504195"/>
              <a:gd name="connsiteY28" fmla="*/ 1217853 h 2139983"/>
              <a:gd name="connsiteX29" fmla="*/ 191722 w 2504195"/>
              <a:gd name="connsiteY29" fmla="*/ 1409725 h 2139983"/>
              <a:gd name="connsiteX30" fmla="*/ 7382 w 2504195"/>
              <a:gd name="connsiteY30" fmla="*/ 1338578 h 2139983"/>
              <a:gd name="connsiteX31" fmla="*/ 17480 w 2504195"/>
              <a:gd name="connsiteY31" fmla="*/ 1406115 h 2139983"/>
              <a:gd name="connsiteX32" fmla="*/ 41091 w 2504195"/>
              <a:gd name="connsiteY32" fmla="*/ 1503005 h 2139983"/>
              <a:gd name="connsiteX33" fmla="*/ 73994 w 2504195"/>
              <a:gd name="connsiteY33" fmla="*/ 1575361 h 2139983"/>
              <a:gd name="connsiteX34" fmla="*/ 132030 w 2504195"/>
              <a:gd name="connsiteY34" fmla="*/ 1631293 h 2139983"/>
              <a:gd name="connsiteX35" fmla="*/ 273712 w 2504195"/>
              <a:gd name="connsiteY35" fmla="*/ 1741935 h 2139983"/>
              <a:gd name="connsiteX36" fmla="*/ 280648 w 2504195"/>
              <a:gd name="connsiteY36" fmla="*/ 1944801 h 2139983"/>
              <a:gd name="connsiteX37" fmla="*/ 371006 w 2504195"/>
              <a:gd name="connsiteY37" fmla="*/ 1983565 h 2139983"/>
              <a:gd name="connsiteX38" fmla="*/ 464779 w 2504195"/>
              <a:gd name="connsiteY38" fmla="*/ 2027684 h 2139983"/>
              <a:gd name="connsiteX39" fmla="*/ 746098 w 2504195"/>
              <a:gd name="connsiteY39" fmla="*/ 2074878 h 2139983"/>
              <a:gd name="connsiteX40" fmla="*/ 951067 w 2504195"/>
              <a:gd name="connsiteY40" fmla="*/ 2005998 h 2139983"/>
              <a:gd name="connsiteX41" fmla="*/ 956794 w 2504195"/>
              <a:gd name="connsiteY41" fmla="*/ 2137120 h 2139983"/>
              <a:gd name="connsiteX42" fmla="*/ 2382485 w 2504195"/>
              <a:gd name="connsiteY42" fmla="*/ 2139983 h 2139983"/>
              <a:gd name="connsiteX43" fmla="*/ 2456709 w 2504195"/>
              <a:gd name="connsiteY43" fmla="*/ 1865755 h 2139983"/>
              <a:gd name="connsiteX44" fmla="*/ 2456709 w 2504195"/>
              <a:gd name="connsiteY44" fmla="*/ 1684641 h 2139983"/>
              <a:gd name="connsiteX45" fmla="*/ 2453749 w 2504195"/>
              <a:gd name="connsiteY45" fmla="*/ 1508485 h 2139983"/>
              <a:gd name="connsiteX46" fmla="*/ 2440223 w 2504195"/>
              <a:gd name="connsiteY46" fmla="*/ 1390737 h 2139983"/>
              <a:gd name="connsiteX47" fmla="*/ 2375729 w 2504195"/>
              <a:gd name="connsiteY47" fmla="*/ 1183801 h 2139983"/>
              <a:gd name="connsiteX48" fmla="*/ 2342855 w 2504195"/>
              <a:gd name="connsiteY48" fmla="*/ 1049949 h 2139983"/>
              <a:gd name="connsiteX49" fmla="*/ 2216849 w 2504195"/>
              <a:gd name="connsiteY49" fmla="*/ 909625 h 2139983"/>
              <a:gd name="connsiteX50" fmla="*/ 1996340 w 2504195"/>
              <a:gd name="connsiteY50" fmla="*/ 846622 h 2139983"/>
              <a:gd name="connsiteX51" fmla="*/ 1873198 w 2504195"/>
              <a:gd name="connsiteY51" fmla="*/ 806530 h 2139983"/>
              <a:gd name="connsiteX52" fmla="*/ 1744478 w 2504195"/>
              <a:gd name="connsiteY52" fmla="*/ 695291 h 2139983"/>
              <a:gd name="connsiteX53" fmla="*/ 1764076 w 2504195"/>
              <a:gd name="connsiteY53" fmla="*/ 584498 h 2139983"/>
              <a:gd name="connsiteX54" fmla="*/ 1790641 w 2504195"/>
              <a:gd name="connsiteY54" fmla="*/ 540901 h 2139983"/>
              <a:gd name="connsiteX55" fmla="*/ 1821203 w 2504195"/>
              <a:gd name="connsiteY55" fmla="*/ 408317 h 2139983"/>
              <a:gd name="connsiteX56" fmla="*/ 1812227 w 2504195"/>
              <a:gd name="connsiteY56" fmla="*/ 159443 h 2139983"/>
              <a:gd name="connsiteX57" fmla="*/ 1545748 w 2504195"/>
              <a:gd name="connsiteY57" fmla="*/ 613 h 2139983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3824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56709"/>
              <a:gd name="connsiteY0" fmla="*/ 807021 h 2149508"/>
              <a:gd name="connsiteX1" fmla="*/ 1515914 w 2456709"/>
              <a:gd name="connsiteY1" fmla="*/ 966706 h 2149508"/>
              <a:gd name="connsiteX2" fmla="*/ 1484278 w 2456709"/>
              <a:gd name="connsiteY2" fmla="*/ 999848 h 2149508"/>
              <a:gd name="connsiteX3" fmla="*/ 1565627 w 2456709"/>
              <a:gd name="connsiteY3" fmla="*/ 1082703 h 2149508"/>
              <a:gd name="connsiteX4" fmla="*/ 1514407 w 2456709"/>
              <a:gd name="connsiteY4" fmla="*/ 1221297 h 2149508"/>
              <a:gd name="connsiteX5" fmla="*/ 1478252 w 2456709"/>
              <a:gd name="connsiteY5" fmla="*/ 1358385 h 2149508"/>
              <a:gd name="connsiteX6" fmla="*/ 1383346 w 2456709"/>
              <a:gd name="connsiteY6" fmla="*/ 807021 h 2149508"/>
              <a:gd name="connsiteX7" fmla="*/ 1761468 w 2456709"/>
              <a:gd name="connsiteY7" fmla="*/ 743750 h 2149508"/>
              <a:gd name="connsiteX8" fmla="*/ 1687651 w 2456709"/>
              <a:gd name="connsiteY8" fmla="*/ 1423162 h 2149508"/>
              <a:gd name="connsiteX9" fmla="*/ 1680119 w 2456709"/>
              <a:gd name="connsiteY9" fmla="*/ 1191168 h 2149508"/>
              <a:gd name="connsiteX10" fmla="*/ 1633419 w 2456709"/>
              <a:gd name="connsiteY10" fmla="*/ 1075171 h 2149508"/>
              <a:gd name="connsiteX11" fmla="*/ 1662042 w 2456709"/>
              <a:gd name="connsiteY11" fmla="*/ 984784 h 2149508"/>
              <a:gd name="connsiteX12" fmla="*/ 1625887 w 2456709"/>
              <a:gd name="connsiteY12" fmla="*/ 957667 h 2149508"/>
              <a:gd name="connsiteX13" fmla="*/ 1761468 w 2456709"/>
              <a:gd name="connsiteY13" fmla="*/ 743750 h 2149508"/>
              <a:gd name="connsiteX14" fmla="*/ 1545748 w 2456709"/>
              <a:gd name="connsiteY14" fmla="*/ 613 h 2149508"/>
              <a:gd name="connsiteX15" fmla="*/ 1274671 w 2456709"/>
              <a:gd name="connsiteY15" fmla="*/ 379829 h 2149508"/>
              <a:gd name="connsiteX16" fmla="*/ 1297433 w 2456709"/>
              <a:gd name="connsiteY16" fmla="*/ 552863 h 2149508"/>
              <a:gd name="connsiteX17" fmla="*/ 1346415 w 2456709"/>
              <a:gd name="connsiteY17" fmla="*/ 595059 h 2149508"/>
              <a:gd name="connsiteX18" fmla="*/ 1367372 w 2456709"/>
              <a:gd name="connsiteY18" fmla="*/ 752432 h 2149508"/>
              <a:gd name="connsiteX19" fmla="*/ 1274686 w 2456709"/>
              <a:gd name="connsiteY19" fmla="*/ 869532 h 2149508"/>
              <a:gd name="connsiteX20" fmla="*/ 959345 w 2456709"/>
              <a:gd name="connsiteY20" fmla="*/ 1000520 h 2149508"/>
              <a:gd name="connsiteX21" fmla="*/ 838918 w 2456709"/>
              <a:gd name="connsiteY21" fmla="*/ 1316294 h 2149508"/>
              <a:gd name="connsiteX22" fmla="*/ 850387 w 2456709"/>
              <a:gd name="connsiteY22" fmla="*/ 1389231 h 2149508"/>
              <a:gd name="connsiteX23" fmla="*/ 741400 w 2456709"/>
              <a:gd name="connsiteY23" fmla="*/ 1570558 h 2149508"/>
              <a:gd name="connsiteX24" fmla="*/ 697265 w 2456709"/>
              <a:gd name="connsiteY24" fmla="*/ 1680275 h 2149508"/>
              <a:gd name="connsiteX25" fmla="*/ 563833 w 2456709"/>
              <a:gd name="connsiteY25" fmla="*/ 1671728 h 2149508"/>
              <a:gd name="connsiteX26" fmla="*/ 366099 w 2456709"/>
              <a:gd name="connsiteY26" fmla="*/ 1578836 h 2149508"/>
              <a:gd name="connsiteX27" fmla="*/ 318787 w 2456709"/>
              <a:gd name="connsiteY27" fmla="*/ 1453889 h 2149508"/>
              <a:gd name="connsiteX28" fmla="*/ 204385 w 2456709"/>
              <a:gd name="connsiteY28" fmla="*/ 1217853 h 2149508"/>
              <a:gd name="connsiteX29" fmla="*/ 191722 w 2456709"/>
              <a:gd name="connsiteY29" fmla="*/ 1409725 h 2149508"/>
              <a:gd name="connsiteX30" fmla="*/ 7382 w 2456709"/>
              <a:gd name="connsiteY30" fmla="*/ 1338578 h 2149508"/>
              <a:gd name="connsiteX31" fmla="*/ 17480 w 2456709"/>
              <a:gd name="connsiteY31" fmla="*/ 1406115 h 2149508"/>
              <a:gd name="connsiteX32" fmla="*/ 41091 w 2456709"/>
              <a:gd name="connsiteY32" fmla="*/ 1503005 h 2149508"/>
              <a:gd name="connsiteX33" fmla="*/ 73994 w 2456709"/>
              <a:gd name="connsiteY33" fmla="*/ 1575361 h 2149508"/>
              <a:gd name="connsiteX34" fmla="*/ 132030 w 2456709"/>
              <a:gd name="connsiteY34" fmla="*/ 1631293 h 2149508"/>
              <a:gd name="connsiteX35" fmla="*/ 273712 w 2456709"/>
              <a:gd name="connsiteY35" fmla="*/ 1741935 h 2149508"/>
              <a:gd name="connsiteX36" fmla="*/ 280648 w 2456709"/>
              <a:gd name="connsiteY36" fmla="*/ 1944801 h 2149508"/>
              <a:gd name="connsiteX37" fmla="*/ 371006 w 2456709"/>
              <a:gd name="connsiteY37" fmla="*/ 1983565 h 2149508"/>
              <a:gd name="connsiteX38" fmla="*/ 464779 w 2456709"/>
              <a:gd name="connsiteY38" fmla="*/ 2027684 h 2149508"/>
              <a:gd name="connsiteX39" fmla="*/ 746098 w 2456709"/>
              <a:gd name="connsiteY39" fmla="*/ 2074878 h 2149508"/>
              <a:gd name="connsiteX40" fmla="*/ 951067 w 2456709"/>
              <a:gd name="connsiteY40" fmla="*/ 2005998 h 2149508"/>
              <a:gd name="connsiteX41" fmla="*/ 956794 w 2456709"/>
              <a:gd name="connsiteY41" fmla="*/ 2137120 h 2149508"/>
              <a:gd name="connsiteX42" fmla="*/ 2420585 w 2456709"/>
              <a:gd name="connsiteY42" fmla="*/ 2149508 h 2149508"/>
              <a:gd name="connsiteX43" fmla="*/ 2456709 w 2456709"/>
              <a:gd name="connsiteY43" fmla="*/ 1865755 h 2149508"/>
              <a:gd name="connsiteX44" fmla="*/ 2456709 w 2456709"/>
              <a:gd name="connsiteY44" fmla="*/ 1684641 h 2149508"/>
              <a:gd name="connsiteX45" fmla="*/ 2453749 w 2456709"/>
              <a:gd name="connsiteY45" fmla="*/ 1508485 h 2149508"/>
              <a:gd name="connsiteX46" fmla="*/ 2440223 w 2456709"/>
              <a:gd name="connsiteY46" fmla="*/ 1390737 h 2149508"/>
              <a:gd name="connsiteX47" fmla="*/ 2375729 w 2456709"/>
              <a:gd name="connsiteY47" fmla="*/ 1183801 h 2149508"/>
              <a:gd name="connsiteX48" fmla="*/ 2342855 w 2456709"/>
              <a:gd name="connsiteY48" fmla="*/ 1049949 h 2149508"/>
              <a:gd name="connsiteX49" fmla="*/ 2216849 w 2456709"/>
              <a:gd name="connsiteY49" fmla="*/ 909625 h 2149508"/>
              <a:gd name="connsiteX50" fmla="*/ 1996340 w 2456709"/>
              <a:gd name="connsiteY50" fmla="*/ 846622 h 2149508"/>
              <a:gd name="connsiteX51" fmla="*/ 1873198 w 2456709"/>
              <a:gd name="connsiteY51" fmla="*/ 806530 h 2149508"/>
              <a:gd name="connsiteX52" fmla="*/ 1744478 w 2456709"/>
              <a:gd name="connsiteY52" fmla="*/ 695291 h 2149508"/>
              <a:gd name="connsiteX53" fmla="*/ 1764076 w 2456709"/>
              <a:gd name="connsiteY53" fmla="*/ 584498 h 2149508"/>
              <a:gd name="connsiteX54" fmla="*/ 1790641 w 2456709"/>
              <a:gd name="connsiteY54" fmla="*/ 540901 h 2149508"/>
              <a:gd name="connsiteX55" fmla="*/ 1821203 w 2456709"/>
              <a:gd name="connsiteY55" fmla="*/ 408317 h 2149508"/>
              <a:gd name="connsiteX56" fmla="*/ 1812227 w 2456709"/>
              <a:gd name="connsiteY56" fmla="*/ 159443 h 2149508"/>
              <a:gd name="connsiteX57" fmla="*/ 1545748 w 2456709"/>
              <a:gd name="connsiteY57" fmla="*/ 613 h 214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456709" h="2149508">
                <a:moveTo>
                  <a:pt x="1383346" y="807021"/>
                </a:moveTo>
                <a:cubicBezTo>
                  <a:pt x="1418496" y="872301"/>
                  <a:pt x="1456660" y="917997"/>
                  <a:pt x="1515914" y="966706"/>
                </a:cubicBezTo>
                <a:lnTo>
                  <a:pt x="1484278" y="999848"/>
                </a:lnTo>
                <a:cubicBezTo>
                  <a:pt x="1511395" y="1027466"/>
                  <a:pt x="1550562" y="1052072"/>
                  <a:pt x="1565627" y="1082703"/>
                </a:cubicBezTo>
                <a:cubicBezTo>
                  <a:pt x="1551567" y="1136434"/>
                  <a:pt x="1523948" y="1164554"/>
                  <a:pt x="1514407" y="1221297"/>
                </a:cubicBezTo>
                <a:cubicBezTo>
                  <a:pt x="1505369" y="1273019"/>
                  <a:pt x="1490304" y="1312689"/>
                  <a:pt x="1478252" y="1358385"/>
                </a:cubicBezTo>
                <a:cubicBezTo>
                  <a:pt x="1433059" y="1179116"/>
                  <a:pt x="1377320" y="998342"/>
                  <a:pt x="1383346" y="807021"/>
                </a:cubicBezTo>
                <a:close/>
                <a:moveTo>
                  <a:pt x="1761468" y="743750"/>
                </a:moveTo>
                <a:cubicBezTo>
                  <a:pt x="1799632" y="1046548"/>
                  <a:pt x="1742888" y="1218284"/>
                  <a:pt x="1687651" y="1423162"/>
                </a:cubicBezTo>
                <a:lnTo>
                  <a:pt x="1680119" y="1191168"/>
                </a:lnTo>
                <a:cubicBezTo>
                  <a:pt x="1679617" y="1144970"/>
                  <a:pt x="1665557" y="1116850"/>
                  <a:pt x="1633419" y="1075171"/>
                </a:cubicBezTo>
                <a:cubicBezTo>
                  <a:pt x="1642959" y="1045042"/>
                  <a:pt x="1644969" y="1017926"/>
                  <a:pt x="1662042" y="984784"/>
                </a:cubicBezTo>
                <a:lnTo>
                  <a:pt x="1625887" y="957667"/>
                </a:lnTo>
                <a:cubicBezTo>
                  <a:pt x="1671080" y="886362"/>
                  <a:pt x="1723806" y="848197"/>
                  <a:pt x="1761468" y="743750"/>
                </a:cubicBezTo>
                <a:close/>
                <a:moveTo>
                  <a:pt x="1545748" y="613"/>
                </a:moveTo>
                <a:cubicBezTo>
                  <a:pt x="1349805" y="-10582"/>
                  <a:pt x="1186387" y="132160"/>
                  <a:pt x="1274671" y="379829"/>
                </a:cubicBezTo>
                <a:cubicBezTo>
                  <a:pt x="1286779" y="436001"/>
                  <a:pt x="1283820" y="525314"/>
                  <a:pt x="1297433" y="552863"/>
                </a:cubicBezTo>
                <a:lnTo>
                  <a:pt x="1346415" y="595059"/>
                </a:lnTo>
                <a:cubicBezTo>
                  <a:pt x="1356916" y="651533"/>
                  <a:pt x="1408091" y="680893"/>
                  <a:pt x="1367372" y="752432"/>
                </a:cubicBezTo>
                <a:lnTo>
                  <a:pt x="1274686" y="869532"/>
                </a:lnTo>
                <a:lnTo>
                  <a:pt x="959345" y="1000520"/>
                </a:lnTo>
                <a:cubicBezTo>
                  <a:pt x="920709" y="1017901"/>
                  <a:pt x="894124" y="1164839"/>
                  <a:pt x="838918" y="1316294"/>
                </a:cubicBezTo>
                <a:cubicBezTo>
                  <a:pt x="824664" y="1366719"/>
                  <a:pt x="863134" y="1364416"/>
                  <a:pt x="850387" y="1389231"/>
                </a:cubicBezTo>
                <a:cubicBezTo>
                  <a:pt x="810041" y="1463733"/>
                  <a:pt x="778733" y="1506600"/>
                  <a:pt x="741400" y="1570558"/>
                </a:cubicBezTo>
                <a:cubicBezTo>
                  <a:pt x="732213" y="1603113"/>
                  <a:pt x="750141" y="1661279"/>
                  <a:pt x="697265" y="1680275"/>
                </a:cubicBezTo>
                <a:cubicBezTo>
                  <a:pt x="668926" y="1692115"/>
                  <a:pt x="638611" y="1671060"/>
                  <a:pt x="563833" y="1671728"/>
                </a:cubicBezTo>
                <a:cubicBezTo>
                  <a:pt x="483029" y="1666371"/>
                  <a:pt x="449121" y="1612129"/>
                  <a:pt x="366099" y="1578836"/>
                </a:cubicBezTo>
                <a:cubicBezTo>
                  <a:pt x="357861" y="1533170"/>
                  <a:pt x="348116" y="1495036"/>
                  <a:pt x="318787" y="1453889"/>
                </a:cubicBezTo>
                <a:cubicBezTo>
                  <a:pt x="263078" y="1368683"/>
                  <a:pt x="263107" y="1202127"/>
                  <a:pt x="204385" y="1217853"/>
                </a:cubicBezTo>
                <a:cubicBezTo>
                  <a:pt x="138902" y="1241135"/>
                  <a:pt x="242142" y="1393974"/>
                  <a:pt x="191722" y="1409725"/>
                </a:cubicBezTo>
                <a:cubicBezTo>
                  <a:pt x="112198" y="1447272"/>
                  <a:pt x="29661" y="1317602"/>
                  <a:pt x="7382" y="1338578"/>
                </a:cubicBezTo>
                <a:cubicBezTo>
                  <a:pt x="-15364" y="1354562"/>
                  <a:pt x="22149" y="1387118"/>
                  <a:pt x="17480" y="1406115"/>
                </a:cubicBezTo>
                <a:cubicBezTo>
                  <a:pt x="18076" y="1436030"/>
                  <a:pt x="24140" y="1488105"/>
                  <a:pt x="41091" y="1503005"/>
                </a:cubicBezTo>
                <a:cubicBezTo>
                  <a:pt x="83653" y="1537490"/>
                  <a:pt x="60093" y="1553728"/>
                  <a:pt x="73994" y="1575361"/>
                </a:cubicBezTo>
                <a:cubicBezTo>
                  <a:pt x="91833" y="1609069"/>
                  <a:pt x="117204" y="1615662"/>
                  <a:pt x="132030" y="1631293"/>
                </a:cubicBezTo>
                <a:cubicBezTo>
                  <a:pt x="173232" y="1680225"/>
                  <a:pt x="217446" y="1711081"/>
                  <a:pt x="273712" y="1741935"/>
                </a:cubicBezTo>
                <a:cubicBezTo>
                  <a:pt x="257445" y="1817591"/>
                  <a:pt x="280345" y="1918857"/>
                  <a:pt x="280648" y="1944801"/>
                </a:cubicBezTo>
                <a:cubicBezTo>
                  <a:pt x="292846" y="1984319"/>
                  <a:pt x="318473" y="1976279"/>
                  <a:pt x="371006" y="1983565"/>
                </a:cubicBezTo>
                <a:cubicBezTo>
                  <a:pt x="406967" y="1978800"/>
                  <a:pt x="386446" y="2018240"/>
                  <a:pt x="464779" y="2027684"/>
                </a:cubicBezTo>
                <a:cubicBezTo>
                  <a:pt x="517376" y="2048437"/>
                  <a:pt x="610646" y="2061658"/>
                  <a:pt x="746098" y="2074878"/>
                </a:cubicBezTo>
                <a:cubicBezTo>
                  <a:pt x="833503" y="2084558"/>
                  <a:pt x="898311" y="2038499"/>
                  <a:pt x="951067" y="2005998"/>
                </a:cubicBezTo>
                <a:lnTo>
                  <a:pt x="956794" y="2137120"/>
                </a:lnTo>
                <a:lnTo>
                  <a:pt x="2420585" y="2149508"/>
                </a:lnTo>
                <a:cubicBezTo>
                  <a:pt x="2489596" y="2075706"/>
                  <a:pt x="2412588" y="1941645"/>
                  <a:pt x="2456709" y="1865755"/>
                </a:cubicBezTo>
                <a:lnTo>
                  <a:pt x="2456709" y="1684641"/>
                </a:lnTo>
                <a:cubicBezTo>
                  <a:pt x="2455722" y="1679897"/>
                  <a:pt x="2454736" y="1513229"/>
                  <a:pt x="2453749" y="1508485"/>
                </a:cubicBezTo>
                <a:cubicBezTo>
                  <a:pt x="2445600" y="1473630"/>
                  <a:pt x="2438769" y="1436326"/>
                  <a:pt x="2440223" y="1390737"/>
                </a:cubicBezTo>
                <a:cubicBezTo>
                  <a:pt x="2442828" y="1202748"/>
                  <a:pt x="2367098" y="1237715"/>
                  <a:pt x="2375729" y="1183801"/>
                </a:cubicBezTo>
                <a:cubicBezTo>
                  <a:pt x="2384856" y="1091981"/>
                  <a:pt x="2351805" y="1126705"/>
                  <a:pt x="2342855" y="1049949"/>
                </a:cubicBezTo>
                <a:cubicBezTo>
                  <a:pt x="2333996" y="979072"/>
                  <a:pt x="2310070" y="944348"/>
                  <a:pt x="2216849" y="909625"/>
                </a:cubicBezTo>
                <a:cubicBezTo>
                  <a:pt x="2134307" y="879586"/>
                  <a:pt x="2083401" y="863104"/>
                  <a:pt x="1996340" y="846622"/>
                </a:cubicBezTo>
                <a:cubicBezTo>
                  <a:pt x="1935709" y="830245"/>
                  <a:pt x="1917258" y="827426"/>
                  <a:pt x="1873198" y="806530"/>
                </a:cubicBezTo>
                <a:cubicBezTo>
                  <a:pt x="1827279" y="787527"/>
                  <a:pt x="1784372" y="739903"/>
                  <a:pt x="1744478" y="695291"/>
                </a:cubicBezTo>
                <a:cubicBezTo>
                  <a:pt x="1720379" y="668905"/>
                  <a:pt x="1750513" y="625948"/>
                  <a:pt x="1764076" y="584498"/>
                </a:cubicBezTo>
                <a:lnTo>
                  <a:pt x="1790641" y="540901"/>
                </a:lnTo>
                <a:cubicBezTo>
                  <a:pt x="1842005" y="495200"/>
                  <a:pt x="1858720" y="416358"/>
                  <a:pt x="1821203" y="408317"/>
                </a:cubicBezTo>
                <a:cubicBezTo>
                  <a:pt x="1842438" y="335863"/>
                  <a:pt x="1875477" y="268943"/>
                  <a:pt x="1812227" y="159443"/>
                </a:cubicBezTo>
                <a:cubicBezTo>
                  <a:pt x="1762948" y="73645"/>
                  <a:pt x="1779735" y="1034"/>
                  <a:pt x="1545748" y="613"/>
                </a:cubicBezTo>
                <a:close/>
              </a:path>
            </a:pathLst>
          </a:cu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1" name="Freeform: Shape 53">
            <a:extLst>
              <a:ext uri="{FF2B5EF4-FFF2-40B4-BE49-F238E27FC236}">
                <a16:creationId xmlns:a16="http://schemas.microsoft.com/office/drawing/2014/main" id="{28F474F1-D254-4642-9137-21DADCAC9C88}"/>
              </a:ext>
            </a:extLst>
          </p:cNvPr>
          <p:cNvSpPr/>
          <p:nvPr/>
        </p:nvSpPr>
        <p:spPr>
          <a:xfrm>
            <a:off x="6314101" y="5443577"/>
            <a:ext cx="5285014" cy="896582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Google has topped the list of Fortune 100’s “</a:t>
            </a:r>
            <a:r>
              <a:rPr lang="en-US" b="1" i="0" dirty="0">
                <a:solidFill>
                  <a:srgbClr val="00B050"/>
                </a:solidFill>
                <a:effectLst/>
                <a:latin typeface="Inter"/>
              </a:rPr>
              <a:t>Best Companies to Work for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” again in 2021 for a grand total of four times.</a:t>
            </a:r>
            <a:endParaRPr lang="en-US" dirty="0"/>
          </a:p>
        </p:txBody>
      </p:sp>
      <p:sp>
        <p:nvSpPr>
          <p:cNvPr id="22" name="Freeform: Shape 54">
            <a:extLst>
              <a:ext uri="{FF2B5EF4-FFF2-40B4-BE49-F238E27FC236}">
                <a16:creationId xmlns:a16="http://schemas.microsoft.com/office/drawing/2014/main" id="{4EBC3CCE-59F2-4FD3-B640-6FD07C4A4A8E}"/>
              </a:ext>
            </a:extLst>
          </p:cNvPr>
          <p:cNvSpPr/>
          <p:nvPr/>
        </p:nvSpPr>
        <p:spPr>
          <a:xfrm>
            <a:off x="7092858" y="3028950"/>
            <a:ext cx="4451846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55">
            <a:extLst>
              <a:ext uri="{FF2B5EF4-FFF2-40B4-BE49-F238E27FC236}">
                <a16:creationId xmlns:a16="http://schemas.microsoft.com/office/drawing/2014/main" id="{1F1AE09B-3052-494C-9487-F5DCA0161496}"/>
              </a:ext>
            </a:extLst>
          </p:cNvPr>
          <p:cNvSpPr/>
          <p:nvPr/>
        </p:nvSpPr>
        <p:spPr>
          <a:xfrm>
            <a:off x="7092858" y="4279519"/>
            <a:ext cx="4506259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D301B8-12FA-49DA-B945-788B6A07EEBB}"/>
              </a:ext>
            </a:extLst>
          </p:cNvPr>
          <p:cNvSpPr txBox="1"/>
          <p:nvPr/>
        </p:nvSpPr>
        <p:spPr>
          <a:xfrm>
            <a:off x="7092858" y="2342737"/>
            <a:ext cx="4060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ADF466-FF65-4DB2-A42B-22D12046F832}"/>
              </a:ext>
            </a:extLst>
          </p:cNvPr>
          <p:cNvSpPr txBox="1"/>
          <p:nvPr/>
        </p:nvSpPr>
        <p:spPr>
          <a:xfrm>
            <a:off x="7386573" y="3231345"/>
            <a:ext cx="415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cs typeface="Arial" pitchFamily="34" charset="0"/>
              </a:rPr>
              <a:t>More than </a:t>
            </a:r>
            <a:r>
              <a:rPr lang="en-US" altLang="ko-KR" dirty="0">
                <a:solidFill>
                  <a:srgbClr val="FF0000"/>
                </a:solidFill>
                <a:latin typeface="Inter"/>
                <a:cs typeface="Arial" pitchFamily="34" charset="0"/>
              </a:rPr>
              <a:t>40,000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cs typeface="Arial" pitchFamily="34" charset="0"/>
              </a:rPr>
              <a:t>empoyees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cs typeface="Arial" pitchFamily="34" charset="0"/>
              </a:rPr>
              <a:t> in 2021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7E3C9-25AE-497B-A1EA-D8180F8D39C0}"/>
              </a:ext>
            </a:extLst>
          </p:cNvPr>
          <p:cNvSpPr txBox="1"/>
          <p:nvPr/>
        </p:nvSpPr>
        <p:spPr>
          <a:xfrm>
            <a:off x="6482837" y="2000632"/>
            <a:ext cx="453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cs typeface="Arial" pitchFamily="34" charset="0"/>
              </a:rPr>
              <a:t>World largest </a:t>
            </a:r>
            <a:r>
              <a:rPr lang="en-US" altLang="ko-KR" dirty="0">
                <a:solidFill>
                  <a:srgbClr val="FFC000"/>
                </a:solidFill>
                <a:latin typeface="Inter"/>
                <a:cs typeface="Arial" pitchFamily="34" charset="0"/>
              </a:rPr>
              <a:t>search engine</a:t>
            </a:r>
          </a:p>
        </p:txBody>
      </p:sp>
      <p:grpSp>
        <p:nvGrpSpPr>
          <p:cNvPr id="37" name="Group 158">
            <a:extLst>
              <a:ext uri="{FF2B5EF4-FFF2-40B4-BE49-F238E27FC236}">
                <a16:creationId xmlns:a16="http://schemas.microsoft.com/office/drawing/2014/main" id="{FF13FAC2-7667-499A-8213-59602902348F}"/>
              </a:ext>
            </a:extLst>
          </p:cNvPr>
          <p:cNvGrpSpPr/>
          <p:nvPr/>
        </p:nvGrpSpPr>
        <p:grpSpPr>
          <a:xfrm>
            <a:off x="2911334" y="2941046"/>
            <a:ext cx="1564233" cy="1971873"/>
            <a:chOff x="6804248" y="2144238"/>
            <a:chExt cx="1305367" cy="1645545"/>
          </a:xfrm>
          <a:solidFill>
            <a:schemeClr val="accent3">
              <a:lumMod val="75000"/>
            </a:schemeClr>
          </a:solidFill>
        </p:grpSpPr>
        <p:sp>
          <p:nvSpPr>
            <p:cNvPr id="38" name="Oval 1">
              <a:extLst>
                <a:ext uri="{FF2B5EF4-FFF2-40B4-BE49-F238E27FC236}">
                  <a16:creationId xmlns:a16="http://schemas.microsoft.com/office/drawing/2014/main" id="{D4CDBFE6-BC5F-4FC4-A727-CC75D9817C8B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Oval 1">
              <a:extLst>
                <a:ext uri="{FF2B5EF4-FFF2-40B4-BE49-F238E27FC236}">
                  <a16:creationId xmlns:a16="http://schemas.microsoft.com/office/drawing/2014/main" id="{D72AFC6B-E4C4-4E8A-BFE9-743F4246F3BC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Oval 1">
              <a:extLst>
                <a:ext uri="{FF2B5EF4-FFF2-40B4-BE49-F238E27FC236}">
                  <a16:creationId xmlns:a16="http://schemas.microsoft.com/office/drawing/2014/main" id="{E5DB69C6-EC11-4454-B112-CFA59EA77B1A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" name="Oval 1">
              <a:extLst>
                <a:ext uri="{FF2B5EF4-FFF2-40B4-BE49-F238E27FC236}">
                  <a16:creationId xmlns:a16="http://schemas.microsoft.com/office/drawing/2014/main" id="{85217ACC-9ED5-4793-9E02-DED6B410CC06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" name="Oval 1">
              <a:extLst>
                <a:ext uri="{FF2B5EF4-FFF2-40B4-BE49-F238E27FC236}">
                  <a16:creationId xmlns:a16="http://schemas.microsoft.com/office/drawing/2014/main" id="{CBF503AE-5F76-4588-9305-67E14AE4AD2E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" name="Oval 1">
              <a:extLst>
                <a:ext uri="{FF2B5EF4-FFF2-40B4-BE49-F238E27FC236}">
                  <a16:creationId xmlns:a16="http://schemas.microsoft.com/office/drawing/2014/main" id="{62BFFCA0-C9A5-43A2-B995-08180EF40657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1DE42436-6B4F-4C86-BC59-A020C675AC0D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7DEAFD9F-B30C-F440-36CB-056D380E8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949" y="491006"/>
            <a:ext cx="1763486" cy="596058"/>
          </a:xfrm>
          <a:prstGeom prst="rect">
            <a:avLst/>
          </a:prstGeom>
        </p:spPr>
      </p:pic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B1C8D2D2-B94E-FD1F-812F-4956C2997B08}"/>
              </a:ext>
            </a:extLst>
          </p:cNvPr>
          <p:cNvSpPr txBox="1">
            <a:spLocks/>
          </p:cNvSpPr>
          <p:nvPr/>
        </p:nvSpPr>
        <p:spPr>
          <a:xfrm>
            <a:off x="7196524" y="338002"/>
            <a:ext cx="1238796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?</a:t>
            </a:r>
          </a:p>
        </p:txBody>
      </p:sp>
      <p:sp>
        <p:nvSpPr>
          <p:cNvPr id="18" name="Freeform: Shape 54">
            <a:extLst>
              <a:ext uri="{FF2B5EF4-FFF2-40B4-BE49-F238E27FC236}">
                <a16:creationId xmlns:a16="http://schemas.microsoft.com/office/drawing/2014/main" id="{D6CCECCB-4D50-869A-67C3-D44FFD4BE37C}"/>
              </a:ext>
            </a:extLst>
          </p:cNvPr>
          <p:cNvSpPr/>
          <p:nvPr/>
        </p:nvSpPr>
        <p:spPr>
          <a:xfrm>
            <a:off x="6314102" y="1778381"/>
            <a:ext cx="5285013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FAE89C-968D-F4CF-E447-B533C9D29BF5}"/>
              </a:ext>
            </a:extLst>
          </p:cNvPr>
          <p:cNvSpPr txBox="1"/>
          <p:nvPr/>
        </p:nvSpPr>
        <p:spPr>
          <a:xfrm>
            <a:off x="7335445" y="4453441"/>
            <a:ext cx="415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cs typeface="Arial" pitchFamily="34" charset="0"/>
              </a:rPr>
              <a:t>Receive over 2 millions resume each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cs typeface="Arial" pitchFamily="34" charset="0"/>
              </a:rPr>
              <a:t>yeat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Inter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C1641D-16BB-4A18-8816-F21636C89269}"/>
              </a:ext>
            </a:extLst>
          </p:cNvPr>
          <p:cNvSpPr txBox="1"/>
          <p:nvPr/>
        </p:nvSpPr>
        <p:spPr>
          <a:xfrm>
            <a:off x="0" y="1438162"/>
            <a:ext cx="12192000" cy="73866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What Are The </a:t>
            </a:r>
            <a:r>
              <a:rPr lang="en-US" altLang="ko-KR" sz="4800" b="1" dirty="0">
                <a:solidFill>
                  <a:srgbClr val="FFC000"/>
                </a:solidFill>
                <a:latin typeface="+mj-lt"/>
              </a:rPr>
              <a:t>S</a:t>
            </a:r>
            <a:r>
              <a:rPr lang="en-US" altLang="ko-KR" sz="4800" b="1" dirty="0">
                <a:solidFill>
                  <a:srgbClr val="FF0000"/>
                </a:solidFill>
                <a:latin typeface="+mj-lt"/>
              </a:rPr>
              <a:t>e</a:t>
            </a:r>
            <a:r>
              <a:rPr lang="en-US" altLang="ko-KR" sz="4800" b="1" dirty="0">
                <a:solidFill>
                  <a:srgbClr val="0070C0"/>
                </a:solidFill>
                <a:latin typeface="+mj-lt"/>
              </a:rPr>
              <a:t>c</a:t>
            </a: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</a:t>
            </a:r>
            <a:r>
              <a:rPr lang="en-US" altLang="ko-KR" sz="4800" b="1" dirty="0">
                <a:solidFill>
                  <a:srgbClr val="FF0000"/>
                </a:solidFill>
                <a:latin typeface="+mj-lt"/>
              </a:rPr>
              <a:t>e</a:t>
            </a:r>
            <a:r>
              <a:rPr lang="en-US" altLang="ko-KR" sz="48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altLang="ko-KR" sz="4800" b="1" dirty="0">
                <a:solidFill>
                  <a:srgbClr val="00B050"/>
                </a:solidFill>
                <a:latin typeface="+mj-lt"/>
              </a:rPr>
              <a:t>s</a:t>
            </a: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">
            <a:extLst>
              <a:ext uri="{FF2B5EF4-FFF2-40B4-BE49-F238E27FC236}">
                <a16:creationId xmlns:a16="http://schemas.microsoft.com/office/drawing/2014/main" id="{468029FB-B27C-4003-92BA-D5C8E7C2883E}"/>
              </a:ext>
            </a:extLst>
          </p:cNvPr>
          <p:cNvSpPr/>
          <p:nvPr/>
        </p:nvSpPr>
        <p:spPr>
          <a:xfrm>
            <a:off x="7287984" y="2601224"/>
            <a:ext cx="56596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Video: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https://www.youtube.com/watch?v=Z-pT0XDYvDM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DB393C-64F2-4589-848C-CDB364787C11}"/>
              </a:ext>
            </a:extLst>
          </p:cNvPr>
          <p:cNvSpPr txBox="1"/>
          <p:nvPr/>
        </p:nvSpPr>
        <p:spPr>
          <a:xfrm>
            <a:off x="3271157" y="384664"/>
            <a:ext cx="6553200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l"/>
            <a:r>
              <a:rPr lang="en-US" sz="3200" b="1" i="0" dirty="0">
                <a:solidFill>
                  <a:srgbClr val="0F1111"/>
                </a:solidFill>
                <a:effectLst/>
                <a:latin typeface="Lato" panose="020F0502020204030203" pitchFamily="34" charset="0"/>
              </a:rPr>
              <a:t>1. </a:t>
            </a:r>
            <a:r>
              <a:rPr lang="en-US" sz="4000" b="1" i="0" dirty="0">
                <a:solidFill>
                  <a:srgbClr val="0F1111"/>
                </a:solidFill>
                <a:effectLst/>
                <a:latin typeface="Lato" panose="020F0502020204030203" pitchFamily="34" charset="0"/>
              </a:rPr>
              <a:t>Fun Work Environment</a:t>
            </a:r>
            <a:endParaRPr lang="en-US" sz="3200" b="1" i="0" dirty="0">
              <a:solidFill>
                <a:srgbClr val="0F1111"/>
              </a:solidFill>
              <a:effectLst/>
              <a:latin typeface="Lato" panose="020F050202020403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4F3B38-FDB5-1669-A4F4-890CBBF48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9" y="345295"/>
            <a:ext cx="2054115" cy="69429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E01AA50-C9A8-822E-800F-73DDA7B8AEE1}"/>
              </a:ext>
            </a:extLst>
          </p:cNvPr>
          <p:cNvSpPr/>
          <p:nvPr/>
        </p:nvSpPr>
        <p:spPr>
          <a:xfrm>
            <a:off x="495301" y="1670409"/>
            <a:ext cx="6792683" cy="4444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F1111"/>
                </a:solidFill>
                <a:effectLst/>
                <a:latin typeface="Lato" panose="020F0502020204030203" pitchFamily="34" charset="0"/>
              </a:rPr>
              <a:t>Employees can get 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Lato" panose="020F0502020204030203" pitchFamily="34" charset="0"/>
              </a:rPr>
              <a:t>free meals </a:t>
            </a:r>
            <a:r>
              <a:rPr lang="en-US" sz="1600" b="0" i="0" dirty="0">
                <a:solidFill>
                  <a:srgbClr val="0F1111"/>
                </a:solidFill>
                <a:effectLst/>
                <a:latin typeface="Lato" panose="020F0502020204030203" pitchFamily="34" charset="0"/>
              </a:rPr>
              <a:t>: breakfast, lunch, dinner, and snacks.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F1111"/>
                </a:solidFill>
                <a:effectLst/>
                <a:latin typeface="Lato" panose="020F0502020204030203" pitchFamily="34" charset="0"/>
              </a:rPr>
              <a:t>The company provides in-house basic </a:t>
            </a:r>
            <a:r>
              <a:rPr lang="en-US" sz="16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health and dental checkups.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F1111"/>
                </a:solidFill>
                <a:effectLst/>
                <a:latin typeface="Lato" panose="020F0502020204030203" pitchFamily="34" charset="0"/>
              </a:rPr>
              <a:t>You can also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get haircuts </a:t>
            </a:r>
            <a:r>
              <a:rPr lang="en-US" sz="1600" b="0" i="0" dirty="0">
                <a:solidFill>
                  <a:srgbClr val="0F1111"/>
                </a:solidFill>
                <a:effectLst/>
                <a:latin typeface="Lato" panose="020F0502020204030203" pitchFamily="34" charset="0"/>
              </a:rPr>
              <a:t>from professional hairdressers.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F1111"/>
                </a:solidFill>
                <a:effectLst/>
                <a:latin typeface="Lato" panose="020F0502020204030203" pitchFamily="34" charset="0"/>
              </a:rPr>
              <a:t>There’s 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Lato" panose="020F0502020204030203" pitchFamily="34" charset="0"/>
              </a:rPr>
              <a:t>unlimited dry cleaning </a:t>
            </a:r>
            <a:r>
              <a:rPr lang="en-US" sz="1600" b="0" i="0" dirty="0">
                <a:solidFill>
                  <a:srgbClr val="0F1111"/>
                </a:solidFill>
                <a:effectLst/>
                <a:latin typeface="Lato" panose="020F0502020204030203" pitchFamily="34" charset="0"/>
              </a:rPr>
              <a:t>available.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F1111"/>
                </a:solidFill>
                <a:effectLst/>
                <a:latin typeface="Lato" panose="020F0502020204030203" pitchFamily="34" charset="0"/>
              </a:rPr>
              <a:t>You can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get massages </a:t>
            </a:r>
            <a:r>
              <a:rPr lang="en-US" sz="1600" b="0" i="0" dirty="0">
                <a:solidFill>
                  <a:srgbClr val="0F1111"/>
                </a:solidFill>
                <a:effectLst/>
                <a:latin typeface="Lato" panose="020F0502020204030203" pitchFamily="34" charset="0"/>
              </a:rPr>
              <a:t>from professional masseurs.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F1111"/>
                </a:solidFill>
                <a:effectLst/>
                <a:latin typeface="Lato" panose="020F0502020204030203" pitchFamily="34" charset="0"/>
              </a:rPr>
              <a:t>You have access to top-of-the-line 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Lato" panose="020F0502020204030203" pitchFamily="34" charset="0"/>
              </a:rPr>
              <a:t>gyms </a:t>
            </a:r>
            <a:r>
              <a:rPr lang="en-US" sz="1600" b="0" i="0" dirty="0">
                <a:solidFill>
                  <a:srgbClr val="0F1111"/>
                </a:solidFill>
                <a:effectLst/>
                <a:latin typeface="Lato" panose="020F0502020204030203" pitchFamily="34" charset="0"/>
              </a:rPr>
              <a:t>and 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Lato" panose="020F0502020204030203" pitchFamily="34" charset="0"/>
              </a:rPr>
              <a:t>swimming pools</a:t>
            </a:r>
            <a:r>
              <a:rPr lang="en-US" sz="1600" b="0" i="0" dirty="0">
                <a:solidFill>
                  <a:srgbClr val="0F1111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F1111"/>
                </a:solidFill>
                <a:effectLst/>
                <a:latin typeface="Lato" panose="020F0502020204030203" pitchFamily="34" charset="0"/>
              </a:rPr>
              <a:t>You can catch up on 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Lato" panose="020F0502020204030203" pitchFamily="34" charset="0"/>
              </a:rPr>
              <a:t>sleep</a:t>
            </a:r>
            <a:r>
              <a:rPr lang="en-US" sz="1600" b="0" i="0" dirty="0">
                <a:solidFill>
                  <a:srgbClr val="0F1111"/>
                </a:solidFill>
                <a:effectLst/>
                <a:latin typeface="Lato" panose="020F0502020204030203" pitchFamily="34" charset="0"/>
              </a:rPr>
              <a:t> with in-house nap pods.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F1111"/>
                </a:solidFill>
                <a:effectLst/>
                <a:latin typeface="Lato" panose="020F0502020204030203" pitchFamily="34" charset="0"/>
              </a:rPr>
              <a:t>You’ll find several 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Lato" panose="020F0502020204030203" pitchFamily="34" charset="0"/>
              </a:rPr>
              <a:t>video game stations </a:t>
            </a:r>
            <a:r>
              <a:rPr lang="en-US" sz="1600" b="0" i="0" dirty="0">
                <a:solidFill>
                  <a:srgbClr val="0F1111"/>
                </a:solidFill>
                <a:effectLst/>
                <a:latin typeface="Lato" panose="020F0502020204030203" pitchFamily="34" charset="0"/>
              </a:rPr>
              <a:t>across Google offices.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F1111"/>
                </a:solidFill>
                <a:effectLst/>
                <a:latin typeface="Lato" panose="020F0502020204030203" pitchFamily="34" charset="0"/>
              </a:rPr>
              <a:t>Table sports such as </a:t>
            </a:r>
            <a:r>
              <a:rPr lang="en-US" sz="1600" b="0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football and table tennis </a:t>
            </a:r>
            <a:r>
              <a:rPr lang="en-US" sz="1600" b="0" i="0" dirty="0">
                <a:solidFill>
                  <a:srgbClr val="0F1111"/>
                </a:solidFill>
                <a:effectLst/>
                <a:latin typeface="Lato" panose="020F0502020204030203" pitchFamily="34" charset="0"/>
              </a:rPr>
              <a:t>are there, too.</a:t>
            </a:r>
          </a:p>
        </p:txBody>
      </p:sp>
    </p:spTree>
    <p:extLst>
      <p:ext uri="{BB962C8B-B14F-4D97-AF65-F5344CB8AC3E}">
        <p14:creationId xmlns:p14="http://schemas.microsoft.com/office/powerpoint/2010/main" val="336994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sz="3600" b="1" dirty="0">
                <a:solidFill>
                  <a:srgbClr val="000000"/>
                </a:solidFill>
                <a:latin typeface="GT Walsheim"/>
              </a:rPr>
              <a:t>2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GT Walsheim"/>
              </a:rPr>
              <a:t>. Thorough </a:t>
            </a:r>
            <a:r>
              <a:rPr lang="en-US" sz="3600" b="1" dirty="0">
                <a:solidFill>
                  <a:srgbClr val="0070C0"/>
                </a:solidFill>
                <a:latin typeface="GT Walsheim"/>
              </a:rPr>
              <a:t>H</a:t>
            </a:r>
            <a:r>
              <a:rPr lang="en-US" sz="3600" b="1" i="0" dirty="0">
                <a:solidFill>
                  <a:srgbClr val="0070C0"/>
                </a:solidFill>
                <a:effectLst/>
                <a:latin typeface="GT Walsheim"/>
              </a:rPr>
              <a:t>iring </a:t>
            </a:r>
            <a:r>
              <a:rPr lang="en-US" sz="3600" b="1" dirty="0">
                <a:solidFill>
                  <a:srgbClr val="0070C0"/>
                </a:solidFill>
                <a:latin typeface="GT Walsheim"/>
              </a:rPr>
              <a:t>P</a:t>
            </a:r>
            <a:r>
              <a:rPr lang="en-US" sz="3600" b="1" i="0" dirty="0">
                <a:solidFill>
                  <a:srgbClr val="0070C0"/>
                </a:solidFill>
                <a:effectLst/>
                <a:latin typeface="GT Walsheim"/>
              </a:rPr>
              <a:t>rocess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GT Walsheim"/>
              </a:rPr>
              <a:t>for the Brightest and the Best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0C7326-D30C-41BB-A854-1B1BCD9A1CEF}"/>
              </a:ext>
            </a:extLst>
          </p:cNvPr>
          <p:cNvSpPr/>
          <p:nvPr/>
        </p:nvSpPr>
        <p:spPr>
          <a:xfrm>
            <a:off x="203248" y="6025713"/>
            <a:ext cx="6061365" cy="293793"/>
          </a:xfrm>
          <a:custGeom>
            <a:avLst/>
            <a:gdLst>
              <a:gd name="connsiteX0" fmla="*/ 9211437 w 9211437"/>
              <a:gd name="connsiteY0" fmla="*/ 182213 h 364426"/>
              <a:gd name="connsiteX1" fmla="*/ 4605719 w 9211437"/>
              <a:gd name="connsiteY1" fmla="*/ 364426 h 364426"/>
              <a:gd name="connsiteX2" fmla="*/ 0 w 9211437"/>
              <a:gd name="connsiteY2" fmla="*/ 182213 h 364426"/>
              <a:gd name="connsiteX3" fmla="*/ 4605719 w 9211437"/>
              <a:gd name="connsiteY3" fmla="*/ 0 h 364426"/>
              <a:gd name="connsiteX4" fmla="*/ 9211437 w 9211437"/>
              <a:gd name="connsiteY4" fmla="*/ 182213 h 36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1437" h="364426">
                <a:moveTo>
                  <a:pt x="9211437" y="182213"/>
                </a:moveTo>
                <a:cubicBezTo>
                  <a:pt x="9211437" y="282847"/>
                  <a:pt x="7149387" y="364426"/>
                  <a:pt x="4605719" y="364426"/>
                </a:cubicBezTo>
                <a:cubicBezTo>
                  <a:pt x="2062051" y="364426"/>
                  <a:pt x="0" y="282847"/>
                  <a:pt x="0" y="182213"/>
                </a:cubicBezTo>
                <a:cubicBezTo>
                  <a:pt x="0" y="81579"/>
                  <a:pt x="2062051" y="0"/>
                  <a:pt x="4605719" y="0"/>
                </a:cubicBezTo>
                <a:cubicBezTo>
                  <a:pt x="7149387" y="0"/>
                  <a:pt x="9211437" y="81579"/>
                  <a:pt x="9211437" y="18221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78A426B-9F21-4586-AE3C-DCE9875B0D70}"/>
              </a:ext>
            </a:extLst>
          </p:cNvPr>
          <p:cNvGrpSpPr/>
          <p:nvPr/>
        </p:nvGrpSpPr>
        <p:grpSpPr>
          <a:xfrm>
            <a:off x="759657" y="2129418"/>
            <a:ext cx="4525309" cy="4049841"/>
            <a:chOff x="1205912" y="2179592"/>
            <a:chExt cx="4525309" cy="404984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7C330AD-2089-4627-84AF-179A99D0B94D}"/>
                </a:ext>
              </a:extLst>
            </p:cNvPr>
            <p:cNvSpPr/>
            <p:nvPr/>
          </p:nvSpPr>
          <p:spPr>
            <a:xfrm>
              <a:off x="1205912" y="2179592"/>
              <a:ext cx="4512433" cy="4045419"/>
            </a:xfrm>
            <a:custGeom>
              <a:avLst/>
              <a:gdLst>
                <a:gd name="connsiteX0" fmla="*/ 5587607 w 5597304"/>
                <a:gd name="connsiteY0" fmla="*/ 4328838 h 5018012"/>
                <a:gd name="connsiteX1" fmla="*/ 5528742 w 5597304"/>
                <a:gd name="connsiteY1" fmla="*/ 4269116 h 5018012"/>
                <a:gd name="connsiteX2" fmla="*/ 1619491 w 5597304"/>
                <a:gd name="connsiteY2" fmla="*/ 4271212 h 5018012"/>
                <a:gd name="connsiteX3" fmla="*/ 1520241 w 5597304"/>
                <a:gd name="connsiteY3" fmla="*/ 4191487 h 5018012"/>
                <a:gd name="connsiteX4" fmla="*/ 1499000 w 5597304"/>
                <a:gd name="connsiteY4" fmla="*/ 4050898 h 5018012"/>
                <a:gd name="connsiteX5" fmla="*/ 859777 w 5597304"/>
                <a:gd name="connsiteY5" fmla="*/ 36777 h 5018012"/>
                <a:gd name="connsiteX6" fmla="*/ 834631 w 5597304"/>
                <a:gd name="connsiteY6" fmla="*/ 106 h 5018012"/>
                <a:gd name="connsiteX7" fmla="*/ 498780 w 5597304"/>
                <a:gd name="connsiteY7" fmla="*/ 26395 h 5018012"/>
                <a:gd name="connsiteX8" fmla="*/ 22339 w 5597304"/>
                <a:gd name="connsiteY8" fmla="*/ 152506 h 5018012"/>
                <a:gd name="connsiteX9" fmla="*/ 1003 w 5597304"/>
                <a:gd name="connsiteY9" fmla="*/ 184986 h 5018012"/>
                <a:gd name="connsiteX10" fmla="*/ 730809 w 5597304"/>
                <a:gd name="connsiteY10" fmla="*/ 4849760 h 5018012"/>
                <a:gd name="connsiteX11" fmla="*/ 751954 w 5597304"/>
                <a:gd name="connsiteY11" fmla="*/ 4970823 h 5018012"/>
                <a:gd name="connsiteX12" fmla="*/ 810152 w 5597304"/>
                <a:gd name="connsiteY12" fmla="*/ 5013781 h 5018012"/>
                <a:gd name="connsiteX13" fmla="*/ 5535600 w 5597304"/>
                <a:gd name="connsiteY13" fmla="*/ 5017972 h 5018012"/>
                <a:gd name="connsiteX14" fmla="*/ 5595703 w 5597304"/>
                <a:gd name="connsiteY14" fmla="*/ 4985015 h 5018012"/>
                <a:gd name="connsiteX15" fmla="*/ 5587607 w 5597304"/>
                <a:gd name="connsiteY15" fmla="*/ 4328838 h 5018012"/>
                <a:gd name="connsiteX16" fmla="*/ 953884 w 5597304"/>
                <a:gd name="connsiteY16" fmla="*/ 4482952 h 5018012"/>
                <a:gd name="connsiteX17" fmla="*/ 955885 w 5597304"/>
                <a:gd name="connsiteY17" fmla="*/ 4483524 h 5018012"/>
                <a:gd name="connsiteX18" fmla="*/ 953980 w 5597304"/>
                <a:gd name="connsiteY18" fmla="*/ 4484095 h 5018012"/>
                <a:gd name="connsiteX19" fmla="*/ 953884 w 5597304"/>
                <a:gd name="connsiteY19" fmla="*/ 4482952 h 501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597304" h="5018012">
                  <a:moveTo>
                    <a:pt x="5587607" y="4328838"/>
                  </a:moveTo>
                  <a:cubicBezTo>
                    <a:pt x="5590273" y="4281403"/>
                    <a:pt x="5577606" y="4269021"/>
                    <a:pt x="5528742" y="4269116"/>
                  </a:cubicBezTo>
                  <a:cubicBezTo>
                    <a:pt x="4225722" y="4270640"/>
                    <a:pt x="2922607" y="4270164"/>
                    <a:pt x="1619491" y="4271212"/>
                  </a:cubicBezTo>
                  <a:cubicBezTo>
                    <a:pt x="1574724" y="4271212"/>
                    <a:pt x="1526623" y="4263115"/>
                    <a:pt x="1520241" y="4191487"/>
                  </a:cubicBezTo>
                  <a:cubicBezTo>
                    <a:pt x="1516050" y="4144434"/>
                    <a:pt x="1506430" y="4097761"/>
                    <a:pt x="1499000" y="4050898"/>
                  </a:cubicBezTo>
                  <a:cubicBezTo>
                    <a:pt x="1446422" y="3721619"/>
                    <a:pt x="881304" y="166127"/>
                    <a:pt x="859777" y="36777"/>
                  </a:cubicBezTo>
                  <a:cubicBezTo>
                    <a:pt x="857396" y="22395"/>
                    <a:pt x="863302" y="-1799"/>
                    <a:pt x="834631" y="106"/>
                  </a:cubicBezTo>
                  <a:cubicBezTo>
                    <a:pt x="722522" y="7345"/>
                    <a:pt x="608317" y="1440"/>
                    <a:pt x="498780" y="26395"/>
                  </a:cubicBezTo>
                  <a:cubicBezTo>
                    <a:pt x="338665" y="62876"/>
                    <a:pt x="181312" y="111168"/>
                    <a:pt x="22339" y="152506"/>
                  </a:cubicBezTo>
                  <a:cubicBezTo>
                    <a:pt x="622" y="158126"/>
                    <a:pt x="-1949" y="167079"/>
                    <a:pt x="1003" y="184986"/>
                  </a:cubicBezTo>
                  <a:cubicBezTo>
                    <a:pt x="11767" y="251661"/>
                    <a:pt x="733190" y="4837092"/>
                    <a:pt x="730809" y="4849760"/>
                  </a:cubicBezTo>
                  <a:cubicBezTo>
                    <a:pt x="730523" y="4891385"/>
                    <a:pt x="740334" y="4931104"/>
                    <a:pt x="751954" y="4970823"/>
                  </a:cubicBezTo>
                  <a:cubicBezTo>
                    <a:pt x="760813" y="5001017"/>
                    <a:pt x="777481" y="5014067"/>
                    <a:pt x="810152" y="5013781"/>
                  </a:cubicBezTo>
                  <a:cubicBezTo>
                    <a:pt x="900354" y="5013018"/>
                    <a:pt x="5434159" y="5018543"/>
                    <a:pt x="5535600" y="5017972"/>
                  </a:cubicBezTo>
                  <a:cubicBezTo>
                    <a:pt x="5561794" y="5017781"/>
                    <a:pt x="5591893" y="5017114"/>
                    <a:pt x="5595703" y="4985015"/>
                  </a:cubicBezTo>
                  <a:cubicBezTo>
                    <a:pt x="5602942" y="4924341"/>
                    <a:pt x="5583034" y="4410943"/>
                    <a:pt x="5587607" y="4328838"/>
                  </a:cubicBezTo>
                  <a:close/>
                  <a:moveTo>
                    <a:pt x="953884" y="4482952"/>
                  </a:moveTo>
                  <a:cubicBezTo>
                    <a:pt x="954551" y="4483143"/>
                    <a:pt x="955218" y="4483333"/>
                    <a:pt x="955885" y="4483524"/>
                  </a:cubicBezTo>
                  <a:cubicBezTo>
                    <a:pt x="955218" y="4483714"/>
                    <a:pt x="954551" y="4483905"/>
                    <a:pt x="953980" y="4484095"/>
                  </a:cubicBezTo>
                  <a:cubicBezTo>
                    <a:pt x="953980" y="4483714"/>
                    <a:pt x="953980" y="4483333"/>
                    <a:pt x="953884" y="4482952"/>
                  </a:cubicBezTo>
                  <a:close/>
                </a:path>
              </a:pathLst>
            </a:custGeom>
            <a:solidFill>
              <a:srgbClr val="E8E7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FD64F9-49AD-4634-A1EF-93E55EDF5066}"/>
                </a:ext>
              </a:extLst>
            </p:cNvPr>
            <p:cNvSpPr/>
            <p:nvPr/>
          </p:nvSpPr>
          <p:spPr>
            <a:xfrm>
              <a:off x="1233748" y="2312822"/>
              <a:ext cx="4497473" cy="3916611"/>
            </a:xfrm>
            <a:custGeom>
              <a:avLst/>
              <a:gdLst>
                <a:gd name="connsiteX0" fmla="*/ 5565842 w 5578748"/>
                <a:gd name="connsiteY0" fmla="*/ 4451708 h 4858236"/>
                <a:gd name="connsiteX1" fmla="*/ 5576986 w 5578748"/>
                <a:gd name="connsiteY1" fmla="*/ 4822802 h 4858236"/>
                <a:gd name="connsiteX2" fmla="*/ 5516884 w 5578748"/>
                <a:gd name="connsiteY2" fmla="*/ 4855759 h 4858236"/>
                <a:gd name="connsiteX3" fmla="*/ 5212655 w 5578748"/>
                <a:gd name="connsiteY3" fmla="*/ 4857568 h 4858236"/>
                <a:gd name="connsiteX4" fmla="*/ 1599251 w 5578748"/>
                <a:gd name="connsiteY4" fmla="*/ 4857473 h 4858236"/>
                <a:gd name="connsiteX5" fmla="*/ 1062136 w 5578748"/>
                <a:gd name="connsiteY5" fmla="*/ 4854901 h 4858236"/>
                <a:gd name="connsiteX6" fmla="*/ 791435 w 5578748"/>
                <a:gd name="connsiteY6" fmla="*/ 4851663 h 4858236"/>
                <a:gd name="connsiteX7" fmla="*/ 733238 w 5578748"/>
                <a:gd name="connsiteY7" fmla="*/ 4808705 h 4858236"/>
                <a:gd name="connsiteX8" fmla="*/ 712092 w 5578748"/>
                <a:gd name="connsiteY8" fmla="*/ 4687642 h 4858236"/>
                <a:gd name="connsiteX9" fmla="*/ 643512 w 5578748"/>
                <a:gd name="connsiteY9" fmla="*/ 4127858 h 4858236"/>
                <a:gd name="connsiteX10" fmla="*/ 503114 w 5578748"/>
                <a:gd name="connsiteY10" fmla="*/ 3242890 h 4858236"/>
                <a:gd name="connsiteX11" fmla="*/ 393481 w 5578748"/>
                <a:gd name="connsiteY11" fmla="*/ 2555757 h 4858236"/>
                <a:gd name="connsiteX12" fmla="*/ 303375 w 5578748"/>
                <a:gd name="connsiteY12" fmla="*/ 1981209 h 4858236"/>
                <a:gd name="connsiteX13" fmla="*/ 202791 w 5578748"/>
                <a:gd name="connsiteY13" fmla="*/ 1351892 h 4858236"/>
                <a:gd name="connsiteX14" fmla="*/ 122209 w 5578748"/>
                <a:gd name="connsiteY14" fmla="*/ 834399 h 4858236"/>
                <a:gd name="connsiteX15" fmla="*/ 50200 w 5578748"/>
                <a:gd name="connsiteY15" fmla="*/ 387390 h 4858236"/>
                <a:gd name="connsiteX16" fmla="*/ 1242 w 5578748"/>
                <a:gd name="connsiteY16" fmla="*/ 79542 h 4858236"/>
                <a:gd name="connsiteX17" fmla="*/ 33626 w 5578748"/>
                <a:gd name="connsiteY17" fmla="*/ 25440 h 4858236"/>
                <a:gd name="connsiteX18" fmla="*/ 193266 w 5578748"/>
                <a:gd name="connsiteY18" fmla="*/ 390 h 4858236"/>
                <a:gd name="connsiteX19" fmla="*/ 245939 w 5578748"/>
                <a:gd name="connsiteY19" fmla="*/ 54111 h 4858236"/>
                <a:gd name="connsiteX20" fmla="*/ 307470 w 5578748"/>
                <a:gd name="connsiteY20" fmla="*/ 443874 h 4858236"/>
                <a:gd name="connsiteX21" fmla="*/ 524164 w 5578748"/>
                <a:gd name="connsiteY21" fmla="*/ 1824522 h 4858236"/>
                <a:gd name="connsiteX22" fmla="*/ 873446 w 5578748"/>
                <a:gd name="connsiteY22" fmla="*/ 4050515 h 4858236"/>
                <a:gd name="connsiteX23" fmla="*/ 918499 w 5578748"/>
                <a:gd name="connsiteY23" fmla="*/ 4341694 h 4858236"/>
                <a:gd name="connsiteX24" fmla="*/ 1082139 w 5578748"/>
                <a:gd name="connsiteY24" fmla="*/ 4428086 h 4858236"/>
                <a:gd name="connsiteX25" fmla="*/ 5473259 w 5578748"/>
                <a:gd name="connsiteY25" fmla="*/ 4428181 h 4858236"/>
                <a:gd name="connsiteX26" fmla="*/ 5565842 w 5578748"/>
                <a:gd name="connsiteY26" fmla="*/ 4451708 h 485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78748" h="4858236">
                  <a:moveTo>
                    <a:pt x="5565842" y="4451708"/>
                  </a:moveTo>
                  <a:cubicBezTo>
                    <a:pt x="5566890" y="4514859"/>
                    <a:pt x="5584225" y="4762223"/>
                    <a:pt x="5576986" y="4822802"/>
                  </a:cubicBezTo>
                  <a:cubicBezTo>
                    <a:pt x="5573176" y="4854806"/>
                    <a:pt x="5542982" y="4855568"/>
                    <a:pt x="5516884" y="4855759"/>
                  </a:cubicBezTo>
                  <a:cubicBezTo>
                    <a:pt x="5415442" y="4856330"/>
                    <a:pt x="5314096" y="4857473"/>
                    <a:pt x="5212655" y="4857568"/>
                  </a:cubicBezTo>
                  <a:cubicBezTo>
                    <a:pt x="4008219" y="4858331"/>
                    <a:pt x="2803687" y="4858616"/>
                    <a:pt x="1599251" y="4857473"/>
                  </a:cubicBezTo>
                  <a:cubicBezTo>
                    <a:pt x="1420181" y="4857282"/>
                    <a:pt x="1241111" y="4859283"/>
                    <a:pt x="1062136" y="4854901"/>
                  </a:cubicBezTo>
                  <a:cubicBezTo>
                    <a:pt x="971934" y="4852711"/>
                    <a:pt x="881637" y="4850901"/>
                    <a:pt x="791435" y="4851663"/>
                  </a:cubicBezTo>
                  <a:cubicBezTo>
                    <a:pt x="758765" y="4851948"/>
                    <a:pt x="742096" y="4838899"/>
                    <a:pt x="733238" y="4808705"/>
                  </a:cubicBezTo>
                  <a:cubicBezTo>
                    <a:pt x="721617" y="4768986"/>
                    <a:pt x="711711" y="4729266"/>
                    <a:pt x="712092" y="4687642"/>
                  </a:cubicBezTo>
                  <a:cubicBezTo>
                    <a:pt x="724665" y="4621539"/>
                    <a:pt x="663134" y="4248730"/>
                    <a:pt x="643512" y="4127858"/>
                  </a:cubicBezTo>
                  <a:cubicBezTo>
                    <a:pt x="595697" y="3833059"/>
                    <a:pt x="549596" y="3537975"/>
                    <a:pt x="503114" y="3242890"/>
                  </a:cubicBezTo>
                  <a:cubicBezTo>
                    <a:pt x="467014" y="3013814"/>
                    <a:pt x="430438" y="2784738"/>
                    <a:pt x="393481" y="2555757"/>
                  </a:cubicBezTo>
                  <a:cubicBezTo>
                    <a:pt x="362525" y="2364400"/>
                    <a:pt x="334235" y="2172566"/>
                    <a:pt x="303375" y="1981209"/>
                  </a:cubicBezTo>
                  <a:cubicBezTo>
                    <a:pt x="269561" y="1771468"/>
                    <a:pt x="236414" y="1561632"/>
                    <a:pt x="202791" y="1351892"/>
                  </a:cubicBezTo>
                  <a:cubicBezTo>
                    <a:pt x="175168" y="1179585"/>
                    <a:pt x="148879" y="1006896"/>
                    <a:pt x="122209" y="834399"/>
                  </a:cubicBezTo>
                  <a:cubicBezTo>
                    <a:pt x="99254" y="685237"/>
                    <a:pt x="74203" y="536361"/>
                    <a:pt x="50200" y="387390"/>
                  </a:cubicBezTo>
                  <a:cubicBezTo>
                    <a:pt x="33626" y="284806"/>
                    <a:pt x="18863" y="181936"/>
                    <a:pt x="1242" y="79542"/>
                  </a:cubicBezTo>
                  <a:cubicBezTo>
                    <a:pt x="-3426" y="52587"/>
                    <a:pt x="4575" y="32203"/>
                    <a:pt x="33626" y="25440"/>
                  </a:cubicBezTo>
                  <a:cubicBezTo>
                    <a:pt x="86205" y="13153"/>
                    <a:pt x="139640" y="6105"/>
                    <a:pt x="193266" y="390"/>
                  </a:cubicBezTo>
                  <a:cubicBezTo>
                    <a:pt x="231461" y="-3611"/>
                    <a:pt x="240700" y="23821"/>
                    <a:pt x="245939" y="54111"/>
                  </a:cubicBezTo>
                  <a:cubicBezTo>
                    <a:pt x="268227" y="183746"/>
                    <a:pt x="287087" y="313953"/>
                    <a:pt x="307470" y="443874"/>
                  </a:cubicBezTo>
                  <a:cubicBezTo>
                    <a:pt x="379670" y="904122"/>
                    <a:pt x="452155" y="1364274"/>
                    <a:pt x="524164" y="1824522"/>
                  </a:cubicBezTo>
                  <a:cubicBezTo>
                    <a:pt x="640369" y="2566520"/>
                    <a:pt x="757908" y="3308422"/>
                    <a:pt x="873446" y="4050515"/>
                  </a:cubicBezTo>
                  <a:cubicBezTo>
                    <a:pt x="888591" y="4147575"/>
                    <a:pt x="904878" y="4244444"/>
                    <a:pt x="918499" y="4341694"/>
                  </a:cubicBezTo>
                  <a:cubicBezTo>
                    <a:pt x="930024" y="4423895"/>
                    <a:pt x="1003367" y="4428086"/>
                    <a:pt x="1082139" y="4428086"/>
                  </a:cubicBezTo>
                  <a:cubicBezTo>
                    <a:pt x="2545846" y="4427895"/>
                    <a:pt x="4009552" y="4427895"/>
                    <a:pt x="5473259" y="4428181"/>
                  </a:cubicBezTo>
                  <a:cubicBezTo>
                    <a:pt x="5505644" y="4428181"/>
                    <a:pt x="5541077" y="4419990"/>
                    <a:pt x="5565842" y="4451708"/>
                  </a:cubicBezTo>
                  <a:close/>
                </a:path>
              </a:pathLst>
            </a:custGeom>
            <a:solidFill>
              <a:srgbClr val="C2B59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4411712-1798-4157-81F1-9933EB5BD593}"/>
                </a:ext>
              </a:extLst>
            </p:cNvPr>
            <p:cNvSpPr/>
            <p:nvPr/>
          </p:nvSpPr>
          <p:spPr>
            <a:xfrm>
              <a:off x="1449294" y="2226169"/>
              <a:ext cx="934055" cy="3557074"/>
            </a:xfrm>
            <a:custGeom>
              <a:avLst/>
              <a:gdLst>
                <a:gd name="connsiteX0" fmla="*/ 1157386 w 1158619"/>
                <a:gd name="connsiteY0" fmla="*/ 4185243 h 4412259"/>
                <a:gd name="connsiteX1" fmla="*/ 1139003 w 1158619"/>
                <a:gd name="connsiteY1" fmla="*/ 4228486 h 4412259"/>
                <a:gd name="connsiteX2" fmla="*/ 816486 w 1158619"/>
                <a:gd name="connsiteY2" fmla="*/ 4408985 h 4412259"/>
                <a:gd name="connsiteX3" fmla="*/ 684565 w 1158619"/>
                <a:gd name="connsiteY3" fmla="*/ 4408890 h 4412259"/>
                <a:gd name="connsiteX4" fmla="*/ 637988 w 1158619"/>
                <a:gd name="connsiteY4" fmla="*/ 4156763 h 4412259"/>
                <a:gd name="connsiteX5" fmla="*/ 1242 w 1158619"/>
                <a:gd name="connsiteY5" fmla="*/ 145024 h 4412259"/>
                <a:gd name="connsiteX6" fmla="*/ 23816 w 1158619"/>
                <a:gd name="connsiteY6" fmla="*/ 107686 h 4412259"/>
                <a:gd name="connsiteX7" fmla="*/ 465776 w 1158619"/>
                <a:gd name="connsiteY7" fmla="*/ 1958 h 4412259"/>
                <a:gd name="connsiteX8" fmla="*/ 495018 w 1158619"/>
                <a:gd name="connsiteY8" fmla="*/ 27485 h 4412259"/>
                <a:gd name="connsiteX9" fmla="*/ 1157386 w 1158619"/>
                <a:gd name="connsiteY9" fmla="*/ 4185243 h 4412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8619" h="4412259">
                  <a:moveTo>
                    <a:pt x="1157386" y="4185243"/>
                  </a:moveTo>
                  <a:cubicBezTo>
                    <a:pt x="1160720" y="4204293"/>
                    <a:pt x="1158148" y="4217914"/>
                    <a:pt x="1139003" y="4228486"/>
                  </a:cubicBezTo>
                  <a:cubicBezTo>
                    <a:pt x="1031180" y="4288018"/>
                    <a:pt x="923928" y="4348692"/>
                    <a:pt x="816486" y="4408985"/>
                  </a:cubicBezTo>
                  <a:cubicBezTo>
                    <a:pt x="772481" y="4413272"/>
                    <a:pt x="728571" y="4413462"/>
                    <a:pt x="684565" y="4408890"/>
                  </a:cubicBezTo>
                  <a:cubicBezTo>
                    <a:pt x="659324" y="4326689"/>
                    <a:pt x="652656" y="4240869"/>
                    <a:pt x="637988" y="4156763"/>
                  </a:cubicBezTo>
                  <a:cubicBezTo>
                    <a:pt x="614842" y="4023890"/>
                    <a:pt x="29436" y="327618"/>
                    <a:pt x="1242" y="145024"/>
                  </a:cubicBezTo>
                  <a:cubicBezTo>
                    <a:pt x="-1521" y="127498"/>
                    <a:pt x="-1806" y="113591"/>
                    <a:pt x="23816" y="107686"/>
                  </a:cubicBezTo>
                  <a:cubicBezTo>
                    <a:pt x="171549" y="74158"/>
                    <a:pt x="318996" y="39106"/>
                    <a:pt x="465776" y="1958"/>
                  </a:cubicBezTo>
                  <a:cubicBezTo>
                    <a:pt x="495780" y="-5662"/>
                    <a:pt x="492255" y="10245"/>
                    <a:pt x="495018" y="27485"/>
                  </a:cubicBezTo>
                  <a:cubicBezTo>
                    <a:pt x="522926" y="200269"/>
                    <a:pt x="1148718" y="4135618"/>
                    <a:pt x="1157386" y="418524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614709F-C1C0-41D4-BB08-D32328E5961C}"/>
                </a:ext>
              </a:extLst>
            </p:cNvPr>
            <p:cNvSpPr/>
            <p:nvPr/>
          </p:nvSpPr>
          <p:spPr>
            <a:xfrm>
              <a:off x="2591911" y="5666190"/>
              <a:ext cx="2127198" cy="120837"/>
            </a:xfrm>
            <a:custGeom>
              <a:avLst/>
              <a:gdLst>
                <a:gd name="connsiteX0" fmla="*/ 0 w 2638615"/>
                <a:gd name="connsiteY0" fmla="*/ 145730 h 149888"/>
                <a:gd name="connsiteX1" fmla="*/ 85439 w 2638615"/>
                <a:gd name="connsiteY1" fmla="*/ 17714 h 149888"/>
                <a:gd name="connsiteX2" fmla="*/ 251936 w 2638615"/>
                <a:gd name="connsiteY2" fmla="*/ 5237 h 149888"/>
                <a:gd name="connsiteX3" fmla="*/ 2602992 w 2638615"/>
                <a:gd name="connsiteY3" fmla="*/ 2665 h 149888"/>
                <a:gd name="connsiteX4" fmla="*/ 2638616 w 2638615"/>
                <a:gd name="connsiteY4" fmla="*/ 4189 h 149888"/>
                <a:gd name="connsiteX5" fmla="*/ 2605850 w 2638615"/>
                <a:gd name="connsiteY5" fmla="*/ 137920 h 149888"/>
                <a:gd name="connsiteX6" fmla="*/ 2560415 w 2638615"/>
                <a:gd name="connsiteY6" fmla="*/ 144302 h 149888"/>
                <a:gd name="connsiteX7" fmla="*/ 0 w 2638615"/>
                <a:gd name="connsiteY7" fmla="*/ 145730 h 14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8615" h="149888">
                  <a:moveTo>
                    <a:pt x="0" y="145730"/>
                  </a:moveTo>
                  <a:cubicBezTo>
                    <a:pt x="29908" y="103249"/>
                    <a:pt x="76105" y="29716"/>
                    <a:pt x="85439" y="17714"/>
                  </a:cubicBezTo>
                  <a:cubicBezTo>
                    <a:pt x="102679" y="-4479"/>
                    <a:pt x="159639" y="4094"/>
                    <a:pt x="251936" y="5237"/>
                  </a:cubicBezTo>
                  <a:cubicBezTo>
                    <a:pt x="1050417" y="2665"/>
                    <a:pt x="1820704" y="-3526"/>
                    <a:pt x="2602992" y="2665"/>
                  </a:cubicBezTo>
                  <a:cubicBezTo>
                    <a:pt x="2613946" y="2760"/>
                    <a:pt x="2624995" y="3618"/>
                    <a:pt x="2638616" y="4189"/>
                  </a:cubicBezTo>
                  <a:cubicBezTo>
                    <a:pt x="2628805" y="42194"/>
                    <a:pt x="2615184" y="101630"/>
                    <a:pt x="2605850" y="137920"/>
                  </a:cubicBezTo>
                  <a:cubicBezTo>
                    <a:pt x="2592229" y="150398"/>
                    <a:pt x="2575560" y="144302"/>
                    <a:pt x="2560415" y="144302"/>
                  </a:cubicBezTo>
                  <a:cubicBezTo>
                    <a:pt x="1722406" y="144587"/>
                    <a:pt x="136493" y="155732"/>
                    <a:pt x="0" y="145730"/>
                  </a:cubicBezTo>
                  <a:close/>
                </a:path>
              </a:pathLst>
            </a:custGeom>
            <a:solidFill>
              <a:srgbClr val="545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D35FE96-B9DA-4A63-92B3-74E1AFA6C5D7}"/>
                </a:ext>
              </a:extLst>
            </p:cNvPr>
            <p:cNvSpPr/>
            <p:nvPr/>
          </p:nvSpPr>
          <p:spPr>
            <a:xfrm>
              <a:off x="4885433" y="5666066"/>
              <a:ext cx="476025" cy="121087"/>
            </a:xfrm>
            <a:custGeom>
              <a:avLst/>
              <a:gdLst>
                <a:gd name="connsiteX0" fmla="*/ 0 w 590470"/>
                <a:gd name="connsiteY0" fmla="*/ 141121 h 150198"/>
                <a:gd name="connsiteX1" fmla="*/ 101060 w 590470"/>
                <a:gd name="connsiteY1" fmla="*/ 55 h 150198"/>
                <a:gd name="connsiteX2" fmla="*/ 555022 w 590470"/>
                <a:gd name="connsiteY2" fmla="*/ 2913 h 150198"/>
                <a:gd name="connsiteX3" fmla="*/ 590169 w 590470"/>
                <a:gd name="connsiteY3" fmla="*/ 35774 h 150198"/>
                <a:gd name="connsiteX4" fmla="*/ 588645 w 590470"/>
                <a:gd name="connsiteY4" fmla="*/ 145026 h 150198"/>
                <a:gd name="connsiteX5" fmla="*/ 575500 w 590470"/>
                <a:gd name="connsiteY5" fmla="*/ 149884 h 150198"/>
                <a:gd name="connsiteX6" fmla="*/ 14574 w 590470"/>
                <a:gd name="connsiteY6" fmla="*/ 150074 h 150198"/>
                <a:gd name="connsiteX7" fmla="*/ 0 w 590470"/>
                <a:gd name="connsiteY7" fmla="*/ 141121 h 15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0470" h="150198">
                  <a:moveTo>
                    <a:pt x="0" y="141121"/>
                  </a:moveTo>
                  <a:cubicBezTo>
                    <a:pt x="8573" y="50347"/>
                    <a:pt x="17145" y="-1945"/>
                    <a:pt x="101060" y="55"/>
                  </a:cubicBezTo>
                  <a:cubicBezTo>
                    <a:pt x="237077" y="3294"/>
                    <a:pt x="418814" y="8437"/>
                    <a:pt x="555022" y="2913"/>
                  </a:cubicBezTo>
                  <a:cubicBezTo>
                    <a:pt x="580834" y="1865"/>
                    <a:pt x="592550" y="7294"/>
                    <a:pt x="590169" y="35774"/>
                  </a:cubicBezTo>
                  <a:cubicBezTo>
                    <a:pt x="587597" y="65683"/>
                    <a:pt x="589026" y="114927"/>
                    <a:pt x="588645" y="145026"/>
                  </a:cubicBezTo>
                  <a:cubicBezTo>
                    <a:pt x="584454" y="147026"/>
                    <a:pt x="580739" y="149884"/>
                    <a:pt x="575500" y="149884"/>
                  </a:cubicBezTo>
                  <a:cubicBezTo>
                    <a:pt x="388525" y="150455"/>
                    <a:pt x="201549" y="150074"/>
                    <a:pt x="14574" y="150074"/>
                  </a:cubicBezTo>
                  <a:cubicBezTo>
                    <a:pt x="7430" y="150074"/>
                    <a:pt x="2477" y="147883"/>
                    <a:pt x="0" y="141121"/>
                  </a:cubicBezTo>
                  <a:close/>
                </a:path>
              </a:pathLst>
            </a:custGeom>
            <a:solidFill>
              <a:srgbClr val="545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41BC0C5-6F3C-40FC-B882-C2C5BE6459B0}"/>
              </a:ext>
            </a:extLst>
          </p:cNvPr>
          <p:cNvGrpSpPr/>
          <p:nvPr/>
        </p:nvGrpSpPr>
        <p:grpSpPr>
          <a:xfrm>
            <a:off x="1514013" y="2129418"/>
            <a:ext cx="2925165" cy="3150558"/>
            <a:chOff x="1947257" y="2168215"/>
            <a:chExt cx="2925165" cy="315055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522D50E-028C-4074-8DBF-2F085138BE21}"/>
                </a:ext>
              </a:extLst>
            </p:cNvPr>
            <p:cNvSpPr/>
            <p:nvPr/>
          </p:nvSpPr>
          <p:spPr>
            <a:xfrm>
              <a:off x="2699955" y="2175279"/>
              <a:ext cx="2172369" cy="3143494"/>
            </a:xfrm>
            <a:custGeom>
              <a:avLst/>
              <a:gdLst>
                <a:gd name="connsiteX0" fmla="*/ 2683285 w 2694646"/>
                <a:gd name="connsiteY0" fmla="*/ 1256184 h 3899247"/>
                <a:gd name="connsiteX1" fmla="*/ 2596512 w 2694646"/>
                <a:gd name="connsiteY1" fmla="*/ 1115119 h 3899247"/>
                <a:gd name="connsiteX2" fmla="*/ 2623468 w 2694646"/>
                <a:gd name="connsiteY2" fmla="*/ 1086734 h 3899247"/>
                <a:gd name="connsiteX3" fmla="*/ 2590702 w 2694646"/>
                <a:gd name="connsiteY3" fmla="*/ 839465 h 3899247"/>
                <a:gd name="connsiteX4" fmla="*/ 2412680 w 2694646"/>
                <a:gd name="connsiteY4" fmla="*/ 549333 h 3899247"/>
                <a:gd name="connsiteX5" fmla="*/ 2376580 w 2694646"/>
                <a:gd name="connsiteY5" fmla="*/ 534570 h 3899247"/>
                <a:gd name="connsiteX6" fmla="*/ 2370198 w 2694646"/>
                <a:gd name="connsiteY6" fmla="*/ 532951 h 3899247"/>
                <a:gd name="connsiteX7" fmla="*/ 2139312 w 2694646"/>
                <a:gd name="connsiteY7" fmla="*/ 214815 h 3899247"/>
                <a:gd name="connsiteX8" fmla="*/ 1934715 w 2694646"/>
                <a:gd name="connsiteY8" fmla="*/ 88323 h 3899247"/>
                <a:gd name="connsiteX9" fmla="*/ 1176525 w 2694646"/>
                <a:gd name="connsiteY9" fmla="*/ 35364 h 3899247"/>
                <a:gd name="connsiteX10" fmla="*/ 683321 w 2694646"/>
                <a:gd name="connsiteY10" fmla="*/ 300350 h 3899247"/>
                <a:gd name="connsiteX11" fmla="*/ 610740 w 2694646"/>
                <a:gd name="connsiteY11" fmla="*/ 384646 h 3899247"/>
                <a:gd name="connsiteX12" fmla="*/ 463769 w 2694646"/>
                <a:gd name="connsiteY12" fmla="*/ 843466 h 3899247"/>
                <a:gd name="connsiteX13" fmla="*/ 524825 w 2694646"/>
                <a:gd name="connsiteY13" fmla="*/ 1262089 h 3899247"/>
                <a:gd name="connsiteX14" fmla="*/ 694656 w 2694646"/>
                <a:gd name="connsiteY14" fmla="*/ 1567080 h 3899247"/>
                <a:gd name="connsiteX15" fmla="*/ 762092 w 2694646"/>
                <a:gd name="connsiteY15" fmla="*/ 1883119 h 3899247"/>
                <a:gd name="connsiteX16" fmla="*/ 747424 w 2694646"/>
                <a:gd name="connsiteY16" fmla="*/ 2024185 h 3899247"/>
                <a:gd name="connsiteX17" fmla="*/ 714277 w 2694646"/>
                <a:gd name="connsiteY17" fmla="*/ 2168584 h 3899247"/>
                <a:gd name="connsiteX18" fmla="*/ 683797 w 2694646"/>
                <a:gd name="connsiteY18" fmla="*/ 2263262 h 3899247"/>
                <a:gd name="connsiteX19" fmla="*/ 593405 w 2694646"/>
                <a:gd name="connsiteY19" fmla="*/ 2521580 h 3899247"/>
                <a:gd name="connsiteX20" fmla="*/ 524349 w 2694646"/>
                <a:gd name="connsiteY20" fmla="*/ 2672170 h 3899247"/>
                <a:gd name="connsiteX21" fmla="*/ 426527 w 2694646"/>
                <a:gd name="connsiteY21" fmla="*/ 2786661 h 3899247"/>
                <a:gd name="connsiteX22" fmla="*/ 92009 w 2694646"/>
                <a:gd name="connsiteY22" fmla="*/ 3228335 h 3899247"/>
                <a:gd name="connsiteX23" fmla="*/ 4379 w 2694646"/>
                <a:gd name="connsiteY23" fmla="*/ 3401690 h 3899247"/>
                <a:gd name="connsiteX24" fmla="*/ 19905 w 2694646"/>
                <a:gd name="connsiteY24" fmla="*/ 3453411 h 3899247"/>
                <a:gd name="connsiteX25" fmla="*/ 1266727 w 2694646"/>
                <a:gd name="connsiteY25" fmla="*/ 3895752 h 3899247"/>
                <a:gd name="connsiteX26" fmla="*/ 1892710 w 2694646"/>
                <a:gd name="connsiteY26" fmla="*/ 3843460 h 3899247"/>
                <a:gd name="connsiteX27" fmla="*/ 2200653 w 2694646"/>
                <a:gd name="connsiteY27" fmla="*/ 3747352 h 3899247"/>
                <a:gd name="connsiteX28" fmla="*/ 2415823 w 2694646"/>
                <a:gd name="connsiteY28" fmla="*/ 3657627 h 3899247"/>
                <a:gd name="connsiteX29" fmla="*/ 2285140 w 2694646"/>
                <a:gd name="connsiteY29" fmla="*/ 3452935 h 3899247"/>
                <a:gd name="connsiteX30" fmla="*/ 2225133 w 2694646"/>
                <a:gd name="connsiteY30" fmla="*/ 3165280 h 3899247"/>
                <a:gd name="connsiteX31" fmla="*/ 1906903 w 2694646"/>
                <a:gd name="connsiteY31" fmla="*/ 2489671 h 3899247"/>
                <a:gd name="connsiteX32" fmla="*/ 1882042 w 2694646"/>
                <a:gd name="connsiteY32" fmla="*/ 2434903 h 3899247"/>
                <a:gd name="connsiteX33" fmla="*/ 1910522 w 2694646"/>
                <a:gd name="connsiteY33" fmla="*/ 2317078 h 3899247"/>
                <a:gd name="connsiteX34" fmla="*/ 1959766 w 2694646"/>
                <a:gd name="connsiteY34" fmla="*/ 2187824 h 3899247"/>
                <a:gd name="connsiteX35" fmla="*/ 2013677 w 2694646"/>
                <a:gd name="connsiteY35" fmla="*/ 2178490 h 3899247"/>
                <a:gd name="connsiteX36" fmla="*/ 2329050 w 2694646"/>
                <a:gd name="connsiteY36" fmla="*/ 2184490 h 3899247"/>
                <a:gd name="connsiteX37" fmla="*/ 2491261 w 2694646"/>
                <a:gd name="connsiteY37" fmla="*/ 1933411 h 3899247"/>
                <a:gd name="connsiteX38" fmla="*/ 2488118 w 2694646"/>
                <a:gd name="connsiteY38" fmla="*/ 1919600 h 3899247"/>
                <a:gd name="connsiteX39" fmla="*/ 2519550 w 2694646"/>
                <a:gd name="connsiteY39" fmla="*/ 1757103 h 3899247"/>
                <a:gd name="connsiteX40" fmla="*/ 2519836 w 2694646"/>
                <a:gd name="connsiteY40" fmla="*/ 1692715 h 3899247"/>
                <a:gd name="connsiteX41" fmla="*/ 2527647 w 2694646"/>
                <a:gd name="connsiteY41" fmla="*/ 1626611 h 3899247"/>
                <a:gd name="connsiteX42" fmla="*/ 2539172 w 2694646"/>
                <a:gd name="connsiteY42" fmla="*/ 1541934 h 3899247"/>
                <a:gd name="connsiteX43" fmla="*/ 2509930 w 2694646"/>
                <a:gd name="connsiteY43" fmla="*/ 1467829 h 3899247"/>
                <a:gd name="connsiteX44" fmla="*/ 2555936 w 2694646"/>
                <a:gd name="connsiteY44" fmla="*/ 1397440 h 3899247"/>
                <a:gd name="connsiteX45" fmla="*/ 2648519 w 2694646"/>
                <a:gd name="connsiteY45" fmla="*/ 1362769 h 3899247"/>
                <a:gd name="connsiteX46" fmla="*/ 2683285 w 2694646"/>
                <a:gd name="connsiteY46" fmla="*/ 1256184 h 3899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694646" h="3899247">
                  <a:moveTo>
                    <a:pt x="2683285" y="1256184"/>
                  </a:moveTo>
                  <a:cubicBezTo>
                    <a:pt x="2662140" y="1204368"/>
                    <a:pt x="2626802" y="1161315"/>
                    <a:pt x="2596512" y="1115119"/>
                  </a:cubicBezTo>
                  <a:cubicBezTo>
                    <a:pt x="2612514" y="1112261"/>
                    <a:pt x="2619753" y="1102736"/>
                    <a:pt x="2623468" y="1086734"/>
                  </a:cubicBezTo>
                  <a:cubicBezTo>
                    <a:pt x="2643566" y="1000056"/>
                    <a:pt x="2630897" y="917951"/>
                    <a:pt x="2590702" y="839465"/>
                  </a:cubicBezTo>
                  <a:cubicBezTo>
                    <a:pt x="2538886" y="738214"/>
                    <a:pt x="2476021" y="643631"/>
                    <a:pt x="2412680" y="549333"/>
                  </a:cubicBezTo>
                  <a:cubicBezTo>
                    <a:pt x="2404107" y="536570"/>
                    <a:pt x="2396773" y="519330"/>
                    <a:pt x="2376580" y="534570"/>
                  </a:cubicBezTo>
                  <a:cubicBezTo>
                    <a:pt x="2374580" y="533427"/>
                    <a:pt x="2372484" y="532951"/>
                    <a:pt x="2370198" y="532951"/>
                  </a:cubicBezTo>
                  <a:cubicBezTo>
                    <a:pt x="2323431" y="405030"/>
                    <a:pt x="2246945" y="298635"/>
                    <a:pt x="2139312" y="214815"/>
                  </a:cubicBezTo>
                  <a:cubicBezTo>
                    <a:pt x="2079305" y="159380"/>
                    <a:pt x="2009106" y="119851"/>
                    <a:pt x="1934715" y="88323"/>
                  </a:cubicBezTo>
                  <a:cubicBezTo>
                    <a:pt x="1688304" y="-16261"/>
                    <a:pt x="1433986" y="-19881"/>
                    <a:pt x="1176525" y="35364"/>
                  </a:cubicBezTo>
                  <a:cubicBezTo>
                    <a:pt x="986978" y="76036"/>
                    <a:pt x="818766" y="158237"/>
                    <a:pt x="683321" y="300350"/>
                  </a:cubicBezTo>
                  <a:cubicBezTo>
                    <a:pt x="654365" y="324353"/>
                    <a:pt x="634267" y="355976"/>
                    <a:pt x="610740" y="384646"/>
                  </a:cubicBezTo>
                  <a:cubicBezTo>
                    <a:pt x="496726" y="589434"/>
                    <a:pt x="468151" y="708210"/>
                    <a:pt x="463769" y="843466"/>
                  </a:cubicBezTo>
                  <a:cubicBezTo>
                    <a:pt x="453197" y="987483"/>
                    <a:pt x="482343" y="1125501"/>
                    <a:pt x="524825" y="1262089"/>
                  </a:cubicBezTo>
                  <a:cubicBezTo>
                    <a:pt x="560258" y="1376008"/>
                    <a:pt x="634362" y="1467639"/>
                    <a:pt x="694656" y="1567080"/>
                  </a:cubicBezTo>
                  <a:cubicBezTo>
                    <a:pt x="754187" y="1665282"/>
                    <a:pt x="783809" y="1767676"/>
                    <a:pt x="762092" y="1883119"/>
                  </a:cubicBezTo>
                  <a:cubicBezTo>
                    <a:pt x="753425" y="1929411"/>
                    <a:pt x="752091" y="1977131"/>
                    <a:pt x="747424" y="2024185"/>
                  </a:cubicBezTo>
                  <a:cubicBezTo>
                    <a:pt x="732184" y="2075429"/>
                    <a:pt x="725898" y="2118482"/>
                    <a:pt x="714277" y="2168584"/>
                  </a:cubicBezTo>
                  <a:cubicBezTo>
                    <a:pt x="703704" y="2192777"/>
                    <a:pt x="691322" y="2234306"/>
                    <a:pt x="683797" y="2263262"/>
                  </a:cubicBezTo>
                  <a:cubicBezTo>
                    <a:pt x="631600" y="2341653"/>
                    <a:pt x="593024" y="2424330"/>
                    <a:pt x="593405" y="2521580"/>
                  </a:cubicBezTo>
                  <a:cubicBezTo>
                    <a:pt x="593691" y="2581302"/>
                    <a:pt x="564639" y="2629689"/>
                    <a:pt x="524349" y="2672170"/>
                  </a:cubicBezTo>
                  <a:cubicBezTo>
                    <a:pt x="489773" y="2708651"/>
                    <a:pt x="454340" y="2744370"/>
                    <a:pt x="426527" y="2786661"/>
                  </a:cubicBezTo>
                  <a:cubicBezTo>
                    <a:pt x="291367" y="2916010"/>
                    <a:pt x="188307" y="3069649"/>
                    <a:pt x="92009" y="3228335"/>
                  </a:cubicBezTo>
                  <a:cubicBezTo>
                    <a:pt x="58385" y="3283771"/>
                    <a:pt x="26667" y="3340254"/>
                    <a:pt x="4379" y="3401690"/>
                  </a:cubicBezTo>
                  <a:cubicBezTo>
                    <a:pt x="-4003" y="3424645"/>
                    <a:pt x="-1146" y="3438647"/>
                    <a:pt x="19905" y="3453411"/>
                  </a:cubicBezTo>
                  <a:cubicBezTo>
                    <a:pt x="389284" y="3711253"/>
                    <a:pt x="816290" y="3870892"/>
                    <a:pt x="1266727" y="3895752"/>
                  </a:cubicBezTo>
                  <a:cubicBezTo>
                    <a:pt x="1476372" y="3907277"/>
                    <a:pt x="1687923" y="3890418"/>
                    <a:pt x="1892710" y="3843460"/>
                  </a:cubicBezTo>
                  <a:cubicBezTo>
                    <a:pt x="1997675" y="3819457"/>
                    <a:pt x="2100831" y="3787548"/>
                    <a:pt x="2200653" y="3747352"/>
                  </a:cubicBezTo>
                  <a:cubicBezTo>
                    <a:pt x="2227228" y="3736684"/>
                    <a:pt x="2395344" y="3640768"/>
                    <a:pt x="2415823" y="3657627"/>
                  </a:cubicBezTo>
                  <a:cubicBezTo>
                    <a:pt x="2347529" y="3601429"/>
                    <a:pt x="2308286" y="3532183"/>
                    <a:pt x="2285140" y="3452935"/>
                  </a:cubicBezTo>
                  <a:cubicBezTo>
                    <a:pt x="2257613" y="3358637"/>
                    <a:pt x="2243992" y="3261387"/>
                    <a:pt x="2225133" y="3165280"/>
                  </a:cubicBezTo>
                  <a:cubicBezTo>
                    <a:pt x="2175507" y="2913343"/>
                    <a:pt x="2098260" y="2674837"/>
                    <a:pt x="1906903" y="2489671"/>
                  </a:cubicBezTo>
                  <a:cubicBezTo>
                    <a:pt x="1891948" y="2475193"/>
                    <a:pt x="1881566" y="2457096"/>
                    <a:pt x="1882042" y="2434903"/>
                  </a:cubicBezTo>
                  <a:cubicBezTo>
                    <a:pt x="1894234" y="2396612"/>
                    <a:pt x="1917761" y="2365180"/>
                    <a:pt x="1910522" y="2317078"/>
                  </a:cubicBezTo>
                  <a:cubicBezTo>
                    <a:pt x="1903950" y="2273454"/>
                    <a:pt x="1937954" y="2229353"/>
                    <a:pt x="1959766" y="2187824"/>
                  </a:cubicBezTo>
                  <a:cubicBezTo>
                    <a:pt x="1975768" y="2173441"/>
                    <a:pt x="1995294" y="2178204"/>
                    <a:pt x="2013677" y="2178490"/>
                  </a:cubicBezTo>
                  <a:cubicBezTo>
                    <a:pt x="2118834" y="2180204"/>
                    <a:pt x="2223894" y="2182490"/>
                    <a:pt x="2329050" y="2184490"/>
                  </a:cubicBezTo>
                  <a:cubicBezTo>
                    <a:pt x="2479355" y="2157154"/>
                    <a:pt x="2530980" y="2077239"/>
                    <a:pt x="2491261" y="1933411"/>
                  </a:cubicBezTo>
                  <a:cubicBezTo>
                    <a:pt x="2490023" y="1928839"/>
                    <a:pt x="2490118" y="1923696"/>
                    <a:pt x="2488118" y="1919600"/>
                  </a:cubicBezTo>
                  <a:cubicBezTo>
                    <a:pt x="2457352" y="1857402"/>
                    <a:pt x="2468687" y="1803109"/>
                    <a:pt x="2519550" y="1757103"/>
                  </a:cubicBezTo>
                  <a:cubicBezTo>
                    <a:pt x="2544220" y="1734815"/>
                    <a:pt x="2541934" y="1713193"/>
                    <a:pt x="2519836" y="1692715"/>
                  </a:cubicBezTo>
                  <a:cubicBezTo>
                    <a:pt x="2490975" y="1665949"/>
                    <a:pt x="2496786" y="1647185"/>
                    <a:pt x="2527647" y="1626611"/>
                  </a:cubicBezTo>
                  <a:cubicBezTo>
                    <a:pt x="2561365" y="1604132"/>
                    <a:pt x="2565651" y="1574509"/>
                    <a:pt x="2539172" y="1541934"/>
                  </a:cubicBezTo>
                  <a:cubicBezTo>
                    <a:pt x="2521741" y="1520407"/>
                    <a:pt x="2515645" y="1494023"/>
                    <a:pt x="2509930" y="1467829"/>
                  </a:cubicBezTo>
                  <a:cubicBezTo>
                    <a:pt x="2498500" y="1415918"/>
                    <a:pt x="2504310" y="1406584"/>
                    <a:pt x="2555936" y="1397440"/>
                  </a:cubicBezTo>
                  <a:cubicBezTo>
                    <a:pt x="2589083" y="1391534"/>
                    <a:pt x="2619944" y="1380485"/>
                    <a:pt x="2648519" y="1362769"/>
                  </a:cubicBezTo>
                  <a:cubicBezTo>
                    <a:pt x="2697096" y="1332860"/>
                    <a:pt x="2704811" y="1308857"/>
                    <a:pt x="2683285" y="125618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EAEF354-FBB2-40B8-9FA5-530761834EF5}"/>
                </a:ext>
              </a:extLst>
            </p:cNvPr>
            <p:cNvSpPr/>
            <p:nvPr/>
          </p:nvSpPr>
          <p:spPr>
            <a:xfrm>
              <a:off x="3160202" y="2346605"/>
              <a:ext cx="1712220" cy="1589996"/>
            </a:xfrm>
            <a:custGeom>
              <a:avLst/>
              <a:gdLst>
                <a:gd name="connsiteX0" fmla="*/ 2112576 w 2123869"/>
                <a:gd name="connsiteY0" fmla="*/ 1043954 h 1972260"/>
                <a:gd name="connsiteX1" fmla="*/ 2025804 w 2123869"/>
                <a:gd name="connsiteY1" fmla="*/ 902889 h 1972260"/>
                <a:gd name="connsiteX2" fmla="*/ 2018184 w 2123869"/>
                <a:gd name="connsiteY2" fmla="*/ 896222 h 1972260"/>
                <a:gd name="connsiteX3" fmla="*/ 1994085 w 2123869"/>
                <a:gd name="connsiteY3" fmla="*/ 858503 h 1972260"/>
                <a:gd name="connsiteX4" fmla="*/ 1990657 w 2123869"/>
                <a:gd name="connsiteY4" fmla="*/ 858503 h 1972260"/>
                <a:gd name="connsiteX5" fmla="*/ 1843686 w 2123869"/>
                <a:gd name="connsiteY5" fmla="*/ 657335 h 1972260"/>
                <a:gd name="connsiteX6" fmla="*/ 1830637 w 2123869"/>
                <a:gd name="connsiteY6" fmla="*/ 606281 h 1972260"/>
                <a:gd name="connsiteX7" fmla="*/ 1842162 w 2123869"/>
                <a:gd name="connsiteY7" fmla="*/ 486932 h 1972260"/>
                <a:gd name="connsiteX8" fmla="*/ 1848067 w 2123869"/>
                <a:gd name="connsiteY8" fmla="*/ 481693 h 1972260"/>
                <a:gd name="connsiteX9" fmla="*/ 1805871 w 2123869"/>
                <a:gd name="connsiteY9" fmla="*/ 322340 h 1972260"/>
                <a:gd name="connsiteX10" fmla="*/ 1799490 w 2123869"/>
                <a:gd name="connsiteY10" fmla="*/ 320721 h 1972260"/>
                <a:gd name="connsiteX11" fmla="*/ 1799490 w 2123869"/>
                <a:gd name="connsiteY11" fmla="*/ 320721 h 1972260"/>
                <a:gd name="connsiteX12" fmla="*/ 1568604 w 2123869"/>
                <a:gd name="connsiteY12" fmla="*/ 2586 h 1972260"/>
                <a:gd name="connsiteX13" fmla="*/ 1494404 w 2123869"/>
                <a:gd name="connsiteY13" fmla="*/ 12111 h 1972260"/>
                <a:gd name="connsiteX14" fmla="*/ 902997 w 2123869"/>
                <a:gd name="connsiteY14" fmla="*/ 124220 h 1972260"/>
                <a:gd name="connsiteX15" fmla="*/ 182526 w 2123869"/>
                <a:gd name="connsiteY15" fmla="*/ 81929 h 1972260"/>
                <a:gd name="connsiteX16" fmla="*/ 112517 w 2123869"/>
                <a:gd name="connsiteY16" fmla="*/ 88121 h 1972260"/>
                <a:gd name="connsiteX17" fmla="*/ 39936 w 2123869"/>
                <a:gd name="connsiteY17" fmla="*/ 172417 h 1972260"/>
                <a:gd name="connsiteX18" fmla="*/ 35936 w 2123869"/>
                <a:gd name="connsiteY18" fmla="*/ 190514 h 1972260"/>
                <a:gd name="connsiteX19" fmla="*/ 5075 w 2123869"/>
                <a:gd name="connsiteY19" fmla="*/ 516079 h 1972260"/>
                <a:gd name="connsiteX20" fmla="*/ 3741 w 2123869"/>
                <a:gd name="connsiteY20" fmla="*/ 557608 h 1972260"/>
                <a:gd name="connsiteX21" fmla="*/ 57462 w 2123869"/>
                <a:gd name="connsiteY21" fmla="*/ 565037 h 1972260"/>
                <a:gd name="connsiteX22" fmla="*/ 96705 w 2123869"/>
                <a:gd name="connsiteY22" fmla="*/ 605138 h 1972260"/>
                <a:gd name="connsiteX23" fmla="*/ 154332 w 2123869"/>
                <a:gd name="connsiteY23" fmla="*/ 1031381 h 1972260"/>
                <a:gd name="connsiteX24" fmla="*/ 982149 w 2123869"/>
                <a:gd name="connsiteY24" fmla="*/ 1471817 h 1972260"/>
                <a:gd name="connsiteX25" fmla="*/ 1046539 w 2123869"/>
                <a:gd name="connsiteY25" fmla="*/ 1455244 h 1972260"/>
                <a:gd name="connsiteX26" fmla="*/ 1406297 w 2123869"/>
                <a:gd name="connsiteY26" fmla="*/ 1246646 h 1972260"/>
                <a:gd name="connsiteX27" fmla="*/ 1520217 w 2123869"/>
                <a:gd name="connsiteY27" fmla="*/ 1106629 h 1972260"/>
                <a:gd name="connsiteX28" fmla="*/ 1539076 w 2123869"/>
                <a:gd name="connsiteY28" fmla="*/ 1123583 h 1972260"/>
                <a:gd name="connsiteX29" fmla="*/ 1598131 w 2123869"/>
                <a:gd name="connsiteY29" fmla="*/ 1278460 h 1972260"/>
                <a:gd name="connsiteX30" fmla="*/ 1735196 w 2123869"/>
                <a:gd name="connsiteY30" fmla="*/ 1917206 h 1972260"/>
                <a:gd name="connsiteX31" fmla="*/ 1758246 w 2123869"/>
                <a:gd name="connsiteY31" fmla="*/ 1972261 h 1972260"/>
                <a:gd name="connsiteX32" fmla="*/ 1920457 w 2123869"/>
                <a:gd name="connsiteY32" fmla="*/ 1721182 h 1972260"/>
                <a:gd name="connsiteX33" fmla="*/ 1917314 w 2123869"/>
                <a:gd name="connsiteY33" fmla="*/ 1707371 h 1972260"/>
                <a:gd name="connsiteX34" fmla="*/ 1948746 w 2123869"/>
                <a:gd name="connsiteY34" fmla="*/ 1544874 h 1972260"/>
                <a:gd name="connsiteX35" fmla="*/ 1949032 w 2123869"/>
                <a:gd name="connsiteY35" fmla="*/ 1480485 h 1972260"/>
                <a:gd name="connsiteX36" fmla="*/ 1956843 w 2123869"/>
                <a:gd name="connsiteY36" fmla="*/ 1414382 h 1972260"/>
                <a:gd name="connsiteX37" fmla="*/ 1968368 w 2123869"/>
                <a:gd name="connsiteY37" fmla="*/ 1329704 h 1972260"/>
                <a:gd name="connsiteX38" fmla="*/ 1939126 w 2123869"/>
                <a:gd name="connsiteY38" fmla="*/ 1255600 h 1972260"/>
                <a:gd name="connsiteX39" fmla="*/ 1985132 w 2123869"/>
                <a:gd name="connsiteY39" fmla="*/ 1185210 h 1972260"/>
                <a:gd name="connsiteX40" fmla="*/ 2077715 w 2123869"/>
                <a:gd name="connsiteY40" fmla="*/ 1150539 h 1972260"/>
                <a:gd name="connsiteX41" fmla="*/ 2112576 w 2123869"/>
                <a:gd name="connsiteY41" fmla="*/ 1043954 h 1972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123869" h="1972260">
                  <a:moveTo>
                    <a:pt x="2112576" y="1043954"/>
                  </a:moveTo>
                  <a:cubicBezTo>
                    <a:pt x="2091431" y="992138"/>
                    <a:pt x="2056093" y="949085"/>
                    <a:pt x="2025804" y="902889"/>
                  </a:cubicBezTo>
                  <a:cubicBezTo>
                    <a:pt x="2023708" y="899936"/>
                    <a:pt x="2021137" y="897841"/>
                    <a:pt x="2018184" y="896222"/>
                  </a:cubicBezTo>
                  <a:cubicBezTo>
                    <a:pt x="2023899" y="876029"/>
                    <a:pt x="2011040" y="866123"/>
                    <a:pt x="1994085" y="858503"/>
                  </a:cubicBezTo>
                  <a:cubicBezTo>
                    <a:pt x="1992942" y="858407"/>
                    <a:pt x="1991799" y="858503"/>
                    <a:pt x="1990657" y="858503"/>
                  </a:cubicBezTo>
                  <a:cubicBezTo>
                    <a:pt x="1941603" y="791542"/>
                    <a:pt x="1892358" y="724581"/>
                    <a:pt x="1843686" y="657335"/>
                  </a:cubicBezTo>
                  <a:cubicBezTo>
                    <a:pt x="1832923" y="642380"/>
                    <a:pt x="1819683" y="628188"/>
                    <a:pt x="1830637" y="606281"/>
                  </a:cubicBezTo>
                  <a:cubicBezTo>
                    <a:pt x="1849687" y="568181"/>
                    <a:pt x="1846924" y="527509"/>
                    <a:pt x="1842162" y="486932"/>
                  </a:cubicBezTo>
                  <a:cubicBezTo>
                    <a:pt x="1844257" y="485504"/>
                    <a:pt x="1846257" y="483789"/>
                    <a:pt x="1848067" y="481693"/>
                  </a:cubicBezTo>
                  <a:cubicBezTo>
                    <a:pt x="1853115" y="423496"/>
                    <a:pt x="1839399" y="370346"/>
                    <a:pt x="1805871" y="322340"/>
                  </a:cubicBezTo>
                  <a:cubicBezTo>
                    <a:pt x="1803871" y="321197"/>
                    <a:pt x="1801776" y="320721"/>
                    <a:pt x="1799490" y="320721"/>
                  </a:cubicBezTo>
                  <a:cubicBezTo>
                    <a:pt x="1799490" y="320721"/>
                    <a:pt x="1799490" y="320721"/>
                    <a:pt x="1799490" y="320721"/>
                  </a:cubicBezTo>
                  <a:cubicBezTo>
                    <a:pt x="1752722" y="192800"/>
                    <a:pt x="1676236" y="86406"/>
                    <a:pt x="1568604" y="2586"/>
                  </a:cubicBezTo>
                  <a:cubicBezTo>
                    <a:pt x="1542505" y="-4462"/>
                    <a:pt x="1518693" y="4301"/>
                    <a:pt x="1494404" y="12111"/>
                  </a:cubicBezTo>
                  <a:cubicBezTo>
                    <a:pt x="1302094" y="74690"/>
                    <a:pt x="1105498" y="116886"/>
                    <a:pt x="902997" y="124220"/>
                  </a:cubicBezTo>
                  <a:cubicBezTo>
                    <a:pt x="661728" y="132983"/>
                    <a:pt x="421984" y="107933"/>
                    <a:pt x="182526" y="81929"/>
                  </a:cubicBezTo>
                  <a:cubicBezTo>
                    <a:pt x="158237" y="79262"/>
                    <a:pt x="135282" y="79548"/>
                    <a:pt x="112517" y="88121"/>
                  </a:cubicBezTo>
                  <a:cubicBezTo>
                    <a:pt x="83561" y="112123"/>
                    <a:pt x="63463" y="143747"/>
                    <a:pt x="39936" y="172417"/>
                  </a:cubicBezTo>
                  <a:cubicBezTo>
                    <a:pt x="36793" y="178037"/>
                    <a:pt x="34507" y="184323"/>
                    <a:pt x="35936" y="190514"/>
                  </a:cubicBezTo>
                  <a:cubicBezTo>
                    <a:pt x="61939" y="302528"/>
                    <a:pt x="40413" y="409875"/>
                    <a:pt x="5075" y="516079"/>
                  </a:cubicBezTo>
                  <a:cubicBezTo>
                    <a:pt x="598" y="529604"/>
                    <a:pt x="-3021" y="543511"/>
                    <a:pt x="3741" y="557608"/>
                  </a:cubicBezTo>
                  <a:cubicBezTo>
                    <a:pt x="19743" y="573705"/>
                    <a:pt x="39365" y="568943"/>
                    <a:pt x="57462" y="565037"/>
                  </a:cubicBezTo>
                  <a:cubicBezTo>
                    <a:pt x="93372" y="557322"/>
                    <a:pt x="101849" y="570848"/>
                    <a:pt x="96705" y="605138"/>
                  </a:cubicBezTo>
                  <a:cubicBezTo>
                    <a:pt x="74607" y="752585"/>
                    <a:pt x="95658" y="893555"/>
                    <a:pt x="154332" y="1031381"/>
                  </a:cubicBezTo>
                  <a:cubicBezTo>
                    <a:pt x="287491" y="1343897"/>
                    <a:pt x="648774" y="1537826"/>
                    <a:pt x="982149" y="1471817"/>
                  </a:cubicBezTo>
                  <a:cubicBezTo>
                    <a:pt x="1003390" y="1465055"/>
                    <a:pt x="1025107" y="1460578"/>
                    <a:pt x="1046539" y="1455244"/>
                  </a:cubicBezTo>
                  <a:cubicBezTo>
                    <a:pt x="1186461" y="1420192"/>
                    <a:pt x="1310571" y="1358470"/>
                    <a:pt x="1406297" y="1246646"/>
                  </a:cubicBezTo>
                  <a:cubicBezTo>
                    <a:pt x="1445446" y="1200926"/>
                    <a:pt x="1480878" y="1152349"/>
                    <a:pt x="1520217" y="1106629"/>
                  </a:cubicBezTo>
                  <a:cubicBezTo>
                    <a:pt x="1532980" y="1104914"/>
                    <a:pt x="1535838" y="1115297"/>
                    <a:pt x="1539076" y="1123583"/>
                  </a:cubicBezTo>
                  <a:cubicBezTo>
                    <a:pt x="1559555" y="1174923"/>
                    <a:pt x="1581558" y="1225596"/>
                    <a:pt x="1598131" y="1278460"/>
                  </a:cubicBezTo>
                  <a:cubicBezTo>
                    <a:pt x="1663282" y="1487248"/>
                    <a:pt x="1702430" y="1701465"/>
                    <a:pt x="1735196" y="1917206"/>
                  </a:cubicBezTo>
                  <a:cubicBezTo>
                    <a:pt x="1738339" y="1937590"/>
                    <a:pt x="1739958" y="1958354"/>
                    <a:pt x="1758246" y="1972261"/>
                  </a:cubicBezTo>
                  <a:cubicBezTo>
                    <a:pt x="1908646" y="1944924"/>
                    <a:pt x="1960176" y="1865009"/>
                    <a:pt x="1920457" y="1721182"/>
                  </a:cubicBezTo>
                  <a:cubicBezTo>
                    <a:pt x="1919219" y="1716610"/>
                    <a:pt x="1919314" y="1711466"/>
                    <a:pt x="1917314" y="1707371"/>
                  </a:cubicBezTo>
                  <a:cubicBezTo>
                    <a:pt x="1886548" y="1645172"/>
                    <a:pt x="1897883" y="1590880"/>
                    <a:pt x="1948746" y="1544874"/>
                  </a:cubicBezTo>
                  <a:cubicBezTo>
                    <a:pt x="1973416" y="1522586"/>
                    <a:pt x="1971130" y="1500964"/>
                    <a:pt x="1949032" y="1480485"/>
                  </a:cubicBezTo>
                  <a:cubicBezTo>
                    <a:pt x="1920171" y="1453720"/>
                    <a:pt x="1925982" y="1434956"/>
                    <a:pt x="1956843" y="1414382"/>
                  </a:cubicBezTo>
                  <a:cubicBezTo>
                    <a:pt x="1990561" y="1391903"/>
                    <a:pt x="1994848" y="1362280"/>
                    <a:pt x="1968368" y="1329704"/>
                  </a:cubicBezTo>
                  <a:cubicBezTo>
                    <a:pt x="1950937" y="1308178"/>
                    <a:pt x="1944841" y="1281794"/>
                    <a:pt x="1939126" y="1255600"/>
                  </a:cubicBezTo>
                  <a:cubicBezTo>
                    <a:pt x="1927696" y="1203689"/>
                    <a:pt x="1933507" y="1194354"/>
                    <a:pt x="1985132" y="1185210"/>
                  </a:cubicBezTo>
                  <a:cubicBezTo>
                    <a:pt x="2018279" y="1179305"/>
                    <a:pt x="2049140" y="1168256"/>
                    <a:pt x="2077715" y="1150539"/>
                  </a:cubicBezTo>
                  <a:cubicBezTo>
                    <a:pt x="2126292" y="1120631"/>
                    <a:pt x="2134008" y="1096628"/>
                    <a:pt x="2112576" y="1043954"/>
                  </a:cubicBezTo>
                  <a:close/>
                </a:path>
              </a:pathLst>
            </a:custGeom>
            <a:solidFill>
              <a:srgbClr val="F7B89A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23E818A-7D8F-4169-8ECC-63AF28951C8A}"/>
                </a:ext>
              </a:extLst>
            </p:cNvPr>
            <p:cNvSpPr/>
            <p:nvPr/>
          </p:nvSpPr>
          <p:spPr>
            <a:xfrm>
              <a:off x="3078332" y="4364487"/>
              <a:ext cx="1096441" cy="946826"/>
            </a:xfrm>
            <a:custGeom>
              <a:avLst/>
              <a:gdLst>
                <a:gd name="connsiteX0" fmla="*/ 1345830 w 1360045"/>
                <a:gd name="connsiteY0" fmla="*/ 1134214 h 1174460"/>
                <a:gd name="connsiteX1" fmla="*/ 798428 w 1360045"/>
                <a:gd name="connsiteY1" fmla="*/ 1171171 h 1174460"/>
                <a:gd name="connsiteX2" fmla="*/ 49192 w 1360045"/>
                <a:gd name="connsiteY2" fmla="*/ 1004388 h 1174460"/>
                <a:gd name="connsiteX3" fmla="*/ 12235 w 1360045"/>
                <a:gd name="connsiteY3" fmla="*/ 979147 h 1174460"/>
                <a:gd name="connsiteX4" fmla="*/ 1376 w 1360045"/>
                <a:gd name="connsiteY4" fmla="*/ 919901 h 1174460"/>
                <a:gd name="connsiteX5" fmla="*/ 158063 w 1360045"/>
                <a:gd name="connsiteY5" fmla="*/ 306777 h 1174460"/>
                <a:gd name="connsiteX6" fmla="*/ 660887 w 1360045"/>
                <a:gd name="connsiteY6" fmla="*/ 72 h 1174460"/>
                <a:gd name="connsiteX7" fmla="*/ 1081321 w 1360045"/>
                <a:gd name="connsiteY7" fmla="*/ 148471 h 1174460"/>
                <a:gd name="connsiteX8" fmla="*/ 1260200 w 1360045"/>
                <a:gd name="connsiteY8" fmla="*/ 430316 h 1174460"/>
                <a:gd name="connsiteX9" fmla="*/ 1342020 w 1360045"/>
                <a:gd name="connsiteY9" fmla="*/ 863132 h 1174460"/>
                <a:gd name="connsiteX10" fmla="*/ 1358403 w 1360045"/>
                <a:gd name="connsiteY10" fmla="*/ 1076016 h 1174460"/>
                <a:gd name="connsiteX11" fmla="*/ 1345830 w 1360045"/>
                <a:gd name="connsiteY11" fmla="*/ 1134214 h 117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0045" h="1174460">
                  <a:moveTo>
                    <a:pt x="1345830" y="1134214"/>
                  </a:moveTo>
                  <a:cubicBezTo>
                    <a:pt x="1164760" y="1167551"/>
                    <a:pt x="982356" y="1181362"/>
                    <a:pt x="798428" y="1171171"/>
                  </a:cubicBezTo>
                  <a:cubicBezTo>
                    <a:pt x="539539" y="1156883"/>
                    <a:pt x="288841" y="1105067"/>
                    <a:pt x="49192" y="1004388"/>
                  </a:cubicBezTo>
                  <a:cubicBezTo>
                    <a:pt x="35285" y="998577"/>
                    <a:pt x="17283" y="998101"/>
                    <a:pt x="12235" y="979147"/>
                  </a:cubicBezTo>
                  <a:cubicBezTo>
                    <a:pt x="-2053" y="961430"/>
                    <a:pt x="-910" y="939904"/>
                    <a:pt x="1376" y="919901"/>
                  </a:cubicBezTo>
                  <a:cubicBezTo>
                    <a:pt x="25189" y="708351"/>
                    <a:pt x="58241" y="498515"/>
                    <a:pt x="158063" y="306777"/>
                  </a:cubicBezTo>
                  <a:cubicBezTo>
                    <a:pt x="263409" y="104371"/>
                    <a:pt x="431811" y="3215"/>
                    <a:pt x="660887" y="72"/>
                  </a:cubicBezTo>
                  <a:cubicBezTo>
                    <a:pt x="820050" y="-2119"/>
                    <a:pt x="960734" y="45887"/>
                    <a:pt x="1081321" y="148471"/>
                  </a:cubicBezTo>
                  <a:cubicBezTo>
                    <a:pt x="1169332" y="223433"/>
                    <a:pt x="1220195" y="324398"/>
                    <a:pt x="1260200" y="430316"/>
                  </a:cubicBezTo>
                  <a:cubicBezTo>
                    <a:pt x="1312778" y="569572"/>
                    <a:pt x="1325827" y="716638"/>
                    <a:pt x="1342020" y="863132"/>
                  </a:cubicBezTo>
                  <a:cubicBezTo>
                    <a:pt x="1349926" y="933998"/>
                    <a:pt x="1347545" y="1005435"/>
                    <a:pt x="1358403" y="1076016"/>
                  </a:cubicBezTo>
                  <a:cubicBezTo>
                    <a:pt x="1361546" y="1096590"/>
                    <a:pt x="1361546" y="1117354"/>
                    <a:pt x="1345830" y="1134214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441B41A-2C7C-49E2-84D2-899888ADCAD4}"/>
                </a:ext>
              </a:extLst>
            </p:cNvPr>
            <p:cNvSpPr/>
            <p:nvPr/>
          </p:nvSpPr>
          <p:spPr>
            <a:xfrm>
              <a:off x="3251602" y="2168215"/>
              <a:ext cx="1173714" cy="285003"/>
            </a:xfrm>
            <a:custGeom>
              <a:avLst/>
              <a:gdLst>
                <a:gd name="connsiteX0" fmla="*/ 1455896 w 1455896"/>
                <a:gd name="connsiteY0" fmla="*/ 214720 h 353523"/>
                <a:gd name="connsiteX1" fmla="*/ 480536 w 1455896"/>
                <a:gd name="connsiteY1" fmla="*/ 345975 h 353523"/>
                <a:gd name="connsiteX2" fmla="*/ 0 w 1455896"/>
                <a:gd name="connsiteY2" fmla="*/ 300350 h 353523"/>
                <a:gd name="connsiteX3" fmla="*/ 493205 w 1455896"/>
                <a:gd name="connsiteY3" fmla="*/ 35364 h 353523"/>
                <a:gd name="connsiteX4" fmla="*/ 1251394 w 1455896"/>
                <a:gd name="connsiteY4" fmla="*/ 88323 h 353523"/>
                <a:gd name="connsiteX5" fmla="*/ 1455896 w 1455896"/>
                <a:gd name="connsiteY5" fmla="*/ 214720 h 353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5896" h="353523">
                  <a:moveTo>
                    <a:pt x="1455896" y="214720"/>
                  </a:moveTo>
                  <a:cubicBezTo>
                    <a:pt x="1140523" y="331020"/>
                    <a:pt x="815435" y="372073"/>
                    <a:pt x="480536" y="345975"/>
                  </a:cubicBezTo>
                  <a:cubicBezTo>
                    <a:pt x="320040" y="333497"/>
                    <a:pt x="159734" y="320638"/>
                    <a:pt x="0" y="300350"/>
                  </a:cubicBezTo>
                  <a:cubicBezTo>
                    <a:pt x="135446" y="158237"/>
                    <a:pt x="303657" y="76036"/>
                    <a:pt x="493205" y="35364"/>
                  </a:cubicBezTo>
                  <a:cubicBezTo>
                    <a:pt x="750665" y="-19881"/>
                    <a:pt x="1004983" y="-16261"/>
                    <a:pt x="1251394" y="88323"/>
                  </a:cubicBezTo>
                  <a:cubicBezTo>
                    <a:pt x="1325785" y="119756"/>
                    <a:pt x="1395984" y="159285"/>
                    <a:pt x="1455896" y="21472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BCEBA4-E09A-47F7-A9E5-326ACD863E9F}"/>
                </a:ext>
              </a:extLst>
            </p:cNvPr>
            <p:cNvSpPr/>
            <p:nvPr/>
          </p:nvSpPr>
          <p:spPr>
            <a:xfrm>
              <a:off x="3038369" y="4225142"/>
              <a:ext cx="1171939" cy="1053724"/>
            </a:xfrm>
            <a:custGeom>
              <a:avLst/>
              <a:gdLst>
                <a:gd name="connsiteX0" fmla="*/ 149627 w 1453694"/>
                <a:gd name="connsiteY0" fmla="*/ 405899 h 1307059"/>
                <a:gd name="connsiteX1" fmla="*/ 309647 w 1453694"/>
                <a:gd name="connsiteY1" fmla="*/ 155677 h 1307059"/>
                <a:gd name="connsiteX2" fmla="*/ 635211 w 1453694"/>
                <a:gd name="connsiteY2" fmla="*/ 6039 h 1307059"/>
                <a:gd name="connsiteX3" fmla="*/ 1128225 w 1453694"/>
                <a:gd name="connsiteY3" fmla="*/ 139580 h 1307059"/>
                <a:gd name="connsiteX4" fmla="*/ 1317868 w 1453694"/>
                <a:gd name="connsiteY4" fmla="*/ 412281 h 1307059"/>
                <a:gd name="connsiteX5" fmla="*/ 1406736 w 1453694"/>
                <a:gd name="connsiteY5" fmla="*/ 807282 h 1307059"/>
                <a:gd name="connsiteX6" fmla="*/ 1435597 w 1453694"/>
                <a:gd name="connsiteY6" fmla="*/ 1217334 h 1307059"/>
                <a:gd name="connsiteX7" fmla="*/ 1453695 w 1453694"/>
                <a:gd name="connsiteY7" fmla="*/ 1290295 h 1307059"/>
                <a:gd name="connsiteX8" fmla="*/ 1395496 w 1453694"/>
                <a:gd name="connsiteY8" fmla="*/ 1307059 h 1307059"/>
                <a:gd name="connsiteX9" fmla="*/ 1274339 w 1453694"/>
                <a:gd name="connsiteY9" fmla="*/ 550012 h 1307059"/>
                <a:gd name="connsiteX10" fmla="*/ 383370 w 1453694"/>
                <a:gd name="connsiteY10" fmla="*/ 287598 h 1307059"/>
                <a:gd name="connsiteX11" fmla="*/ 161819 w 1453694"/>
                <a:gd name="connsiteY11" fmla="*/ 620211 h 1307059"/>
                <a:gd name="connsiteX12" fmla="*/ 73522 w 1453694"/>
                <a:gd name="connsiteY12" fmla="*/ 1026929 h 1307059"/>
                <a:gd name="connsiteX13" fmla="*/ 61997 w 1453694"/>
                <a:gd name="connsiteY13" fmla="*/ 1151992 h 1307059"/>
                <a:gd name="connsiteX14" fmla="*/ 7323 w 1453694"/>
                <a:gd name="connsiteY14" fmla="*/ 1136466 h 1307059"/>
                <a:gd name="connsiteX15" fmla="*/ 12466 w 1453694"/>
                <a:gd name="connsiteY15" fmla="*/ 1020357 h 1307059"/>
                <a:gd name="connsiteX16" fmla="*/ 116003 w 1453694"/>
                <a:gd name="connsiteY16" fmla="*/ 467145 h 1307059"/>
                <a:gd name="connsiteX17" fmla="*/ 149627 w 1453694"/>
                <a:gd name="connsiteY17" fmla="*/ 405899 h 130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53694" h="1307059">
                  <a:moveTo>
                    <a:pt x="149627" y="405899"/>
                  </a:moveTo>
                  <a:cubicBezTo>
                    <a:pt x="194013" y="316840"/>
                    <a:pt x="234208" y="225210"/>
                    <a:pt x="309647" y="155677"/>
                  </a:cubicBezTo>
                  <a:cubicBezTo>
                    <a:pt x="402134" y="70428"/>
                    <a:pt x="510433" y="22137"/>
                    <a:pt x="635211" y="6039"/>
                  </a:cubicBezTo>
                  <a:cubicBezTo>
                    <a:pt x="818663" y="-17583"/>
                    <a:pt x="982683" y="28328"/>
                    <a:pt x="1128225" y="139580"/>
                  </a:cubicBezTo>
                  <a:cubicBezTo>
                    <a:pt x="1219951" y="209684"/>
                    <a:pt x="1275958" y="306648"/>
                    <a:pt x="1317868" y="412281"/>
                  </a:cubicBezTo>
                  <a:cubicBezTo>
                    <a:pt x="1368160" y="539249"/>
                    <a:pt x="1392449" y="671837"/>
                    <a:pt x="1406736" y="807282"/>
                  </a:cubicBezTo>
                  <a:cubicBezTo>
                    <a:pt x="1421119" y="943681"/>
                    <a:pt x="1435406" y="1079888"/>
                    <a:pt x="1435597" y="1217334"/>
                  </a:cubicBezTo>
                  <a:cubicBezTo>
                    <a:pt x="1435597" y="1241623"/>
                    <a:pt x="1447408" y="1265911"/>
                    <a:pt x="1453695" y="1290295"/>
                  </a:cubicBezTo>
                  <a:cubicBezTo>
                    <a:pt x="1436359" y="1303059"/>
                    <a:pt x="1414928" y="1301725"/>
                    <a:pt x="1395496" y="1307059"/>
                  </a:cubicBezTo>
                  <a:cubicBezTo>
                    <a:pt x="1378351" y="1051027"/>
                    <a:pt x="1372161" y="794043"/>
                    <a:pt x="1274339" y="550012"/>
                  </a:cubicBezTo>
                  <a:cubicBezTo>
                    <a:pt x="1121177" y="168060"/>
                    <a:pt x="648165" y="94336"/>
                    <a:pt x="383370" y="287598"/>
                  </a:cubicBezTo>
                  <a:cubicBezTo>
                    <a:pt x="268784" y="371228"/>
                    <a:pt x="206110" y="490005"/>
                    <a:pt x="161819" y="620211"/>
                  </a:cubicBezTo>
                  <a:cubicBezTo>
                    <a:pt x="116861" y="752323"/>
                    <a:pt x="92381" y="888816"/>
                    <a:pt x="73522" y="1026929"/>
                  </a:cubicBezTo>
                  <a:cubicBezTo>
                    <a:pt x="67807" y="1068744"/>
                    <a:pt x="70379" y="1110749"/>
                    <a:pt x="61997" y="1151992"/>
                  </a:cubicBezTo>
                  <a:cubicBezTo>
                    <a:pt x="38660" y="1164946"/>
                    <a:pt x="24278" y="1146182"/>
                    <a:pt x="7323" y="1136466"/>
                  </a:cubicBezTo>
                  <a:cubicBezTo>
                    <a:pt x="-10203" y="1097033"/>
                    <a:pt x="8752" y="1058647"/>
                    <a:pt x="12466" y="1020357"/>
                  </a:cubicBezTo>
                  <a:cubicBezTo>
                    <a:pt x="30469" y="833000"/>
                    <a:pt x="56377" y="646786"/>
                    <a:pt x="116003" y="467145"/>
                  </a:cubicBezTo>
                  <a:cubicBezTo>
                    <a:pt x="123338" y="444666"/>
                    <a:pt x="129433" y="421425"/>
                    <a:pt x="149627" y="40589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3E799A1-6912-4B9F-A9C6-15FC9CF51C94}"/>
                </a:ext>
              </a:extLst>
            </p:cNvPr>
            <p:cNvSpPr/>
            <p:nvPr/>
          </p:nvSpPr>
          <p:spPr>
            <a:xfrm>
              <a:off x="3251833" y="3807673"/>
              <a:ext cx="1028813" cy="339522"/>
            </a:xfrm>
            <a:custGeom>
              <a:avLst/>
              <a:gdLst>
                <a:gd name="connsiteX0" fmla="*/ 63817 w 1276159"/>
                <a:gd name="connsiteY0" fmla="*/ 0 h 421149"/>
                <a:gd name="connsiteX1" fmla="*/ 548354 w 1276159"/>
                <a:gd name="connsiteY1" fmla="*/ 143542 h 421149"/>
                <a:gd name="connsiteX2" fmla="*/ 1086993 w 1276159"/>
                <a:gd name="connsiteY2" fmla="*/ 171545 h 421149"/>
                <a:gd name="connsiteX3" fmla="*/ 1276159 w 1276159"/>
                <a:gd name="connsiteY3" fmla="*/ 163544 h 421149"/>
                <a:gd name="connsiteX4" fmla="*/ 1226915 w 1276159"/>
                <a:gd name="connsiteY4" fmla="*/ 292799 h 421149"/>
                <a:gd name="connsiteX5" fmla="*/ 1198436 w 1276159"/>
                <a:gd name="connsiteY5" fmla="*/ 410623 h 421149"/>
                <a:gd name="connsiteX6" fmla="*/ 791623 w 1276159"/>
                <a:gd name="connsiteY6" fmla="*/ 419386 h 421149"/>
                <a:gd name="connsiteX7" fmla="*/ 133255 w 1276159"/>
                <a:gd name="connsiteY7" fmla="*/ 287179 h 421149"/>
                <a:gd name="connsiteX8" fmla="*/ 0 w 1276159"/>
                <a:gd name="connsiteY8" fmla="*/ 239078 h 421149"/>
                <a:gd name="connsiteX9" fmla="*/ 30480 w 1276159"/>
                <a:gd name="connsiteY9" fmla="*/ 144399 h 421149"/>
                <a:gd name="connsiteX10" fmla="*/ 63817 w 1276159"/>
                <a:gd name="connsiteY10" fmla="*/ 0 h 42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6159" h="421149">
                  <a:moveTo>
                    <a:pt x="63817" y="0"/>
                  </a:moveTo>
                  <a:cubicBezTo>
                    <a:pt x="219456" y="67723"/>
                    <a:pt x="381857" y="113538"/>
                    <a:pt x="548354" y="143542"/>
                  </a:cubicBezTo>
                  <a:cubicBezTo>
                    <a:pt x="726472" y="175641"/>
                    <a:pt x="906875" y="177070"/>
                    <a:pt x="1086993" y="171545"/>
                  </a:cubicBezTo>
                  <a:cubicBezTo>
                    <a:pt x="1149953" y="169640"/>
                    <a:pt x="1212913" y="161163"/>
                    <a:pt x="1276159" y="163544"/>
                  </a:cubicBezTo>
                  <a:cubicBezTo>
                    <a:pt x="1254252" y="205073"/>
                    <a:pt x="1220343" y="249174"/>
                    <a:pt x="1226915" y="292799"/>
                  </a:cubicBezTo>
                  <a:cubicBezTo>
                    <a:pt x="1234154" y="340900"/>
                    <a:pt x="1210627" y="372332"/>
                    <a:pt x="1198436" y="410623"/>
                  </a:cubicBezTo>
                  <a:cubicBezTo>
                    <a:pt x="1063181" y="427292"/>
                    <a:pt x="927259" y="419100"/>
                    <a:pt x="791623" y="419386"/>
                  </a:cubicBezTo>
                  <a:cubicBezTo>
                    <a:pt x="563499" y="419767"/>
                    <a:pt x="346329" y="363284"/>
                    <a:pt x="133255" y="287179"/>
                  </a:cubicBezTo>
                  <a:cubicBezTo>
                    <a:pt x="88773" y="271272"/>
                    <a:pt x="44387" y="255079"/>
                    <a:pt x="0" y="239078"/>
                  </a:cubicBezTo>
                  <a:cubicBezTo>
                    <a:pt x="7525" y="210122"/>
                    <a:pt x="20002" y="168593"/>
                    <a:pt x="30480" y="144399"/>
                  </a:cubicBezTo>
                  <a:cubicBezTo>
                    <a:pt x="42291" y="94298"/>
                    <a:pt x="48673" y="51245"/>
                    <a:pt x="63817" y="0"/>
                  </a:cubicBezTo>
                  <a:close/>
                </a:path>
              </a:pathLst>
            </a:custGeom>
            <a:solidFill>
              <a:srgbClr val="F8FA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3279DB9-C6BF-48FD-9CFD-EAA32581A055}"/>
                </a:ext>
              </a:extLst>
            </p:cNvPr>
            <p:cNvSpPr/>
            <p:nvPr/>
          </p:nvSpPr>
          <p:spPr>
            <a:xfrm>
              <a:off x="3957750" y="3219165"/>
              <a:ext cx="428616" cy="697241"/>
            </a:xfrm>
            <a:custGeom>
              <a:avLst/>
              <a:gdLst>
                <a:gd name="connsiteX0" fmla="*/ 523113 w 531663"/>
                <a:gd name="connsiteY0" fmla="*/ 0 h 864870"/>
                <a:gd name="connsiteX1" fmla="*/ 522541 w 531663"/>
                <a:gd name="connsiteY1" fmla="*/ 32195 h 864870"/>
                <a:gd name="connsiteX2" fmla="*/ 413290 w 531663"/>
                <a:gd name="connsiteY2" fmla="*/ 852583 h 864870"/>
                <a:gd name="connsiteX3" fmla="*/ 407765 w 531663"/>
                <a:gd name="connsiteY3" fmla="*/ 864870 h 864870"/>
                <a:gd name="connsiteX4" fmla="*/ 0 w 531663"/>
                <a:gd name="connsiteY4" fmla="*/ 369951 h 864870"/>
                <a:gd name="connsiteX5" fmla="*/ 115538 w 531663"/>
                <a:gd name="connsiteY5" fmla="*/ 333280 h 864870"/>
                <a:gd name="connsiteX6" fmla="*/ 424815 w 531663"/>
                <a:gd name="connsiteY6" fmla="*/ 126683 h 864870"/>
                <a:gd name="connsiteX7" fmla="*/ 523113 w 531663"/>
                <a:gd name="connsiteY7" fmla="*/ 0 h 864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663" h="864870">
                  <a:moveTo>
                    <a:pt x="523113" y="0"/>
                  </a:moveTo>
                  <a:cubicBezTo>
                    <a:pt x="540734" y="10858"/>
                    <a:pt x="526256" y="22955"/>
                    <a:pt x="522541" y="32195"/>
                  </a:cubicBezTo>
                  <a:cubicBezTo>
                    <a:pt x="415766" y="296323"/>
                    <a:pt x="387858" y="570833"/>
                    <a:pt x="413290" y="852583"/>
                  </a:cubicBezTo>
                  <a:cubicBezTo>
                    <a:pt x="413480" y="854964"/>
                    <a:pt x="411194" y="857536"/>
                    <a:pt x="407765" y="864870"/>
                  </a:cubicBezTo>
                  <a:cubicBezTo>
                    <a:pt x="270796" y="698659"/>
                    <a:pt x="135350" y="534257"/>
                    <a:pt x="0" y="369951"/>
                  </a:cubicBezTo>
                  <a:cubicBezTo>
                    <a:pt x="38481" y="357664"/>
                    <a:pt x="76581" y="343948"/>
                    <a:pt x="115538" y="333280"/>
                  </a:cubicBezTo>
                  <a:cubicBezTo>
                    <a:pt x="241745" y="298704"/>
                    <a:pt x="342805" y="226790"/>
                    <a:pt x="424815" y="126683"/>
                  </a:cubicBezTo>
                  <a:cubicBezTo>
                    <a:pt x="458534" y="85344"/>
                    <a:pt x="490347" y="42291"/>
                    <a:pt x="52311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B379D1F-529C-4F9E-A5B2-993B1A13EB07}"/>
                </a:ext>
              </a:extLst>
            </p:cNvPr>
            <p:cNvGrpSpPr/>
            <p:nvPr/>
          </p:nvGrpSpPr>
          <p:grpSpPr>
            <a:xfrm>
              <a:off x="3442881" y="2594192"/>
              <a:ext cx="1380331" cy="809138"/>
              <a:chOff x="3442881" y="2594192"/>
              <a:chExt cx="1380331" cy="809138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9CAC442-B0C6-4F91-BE44-47DE5A4A3203}"/>
                  </a:ext>
                </a:extLst>
              </p:cNvPr>
              <p:cNvSpPr/>
              <p:nvPr/>
            </p:nvSpPr>
            <p:spPr>
              <a:xfrm>
                <a:off x="4093880" y="2597639"/>
                <a:ext cx="695223" cy="589499"/>
              </a:xfrm>
              <a:custGeom>
                <a:avLst/>
                <a:gdLst>
                  <a:gd name="connsiteX0" fmla="*/ 836696 w 862367"/>
                  <a:gd name="connsiteY0" fmla="*/ 537782 h 731225"/>
                  <a:gd name="connsiteX1" fmla="*/ 833267 w 862367"/>
                  <a:gd name="connsiteY1" fmla="*/ 537782 h 731225"/>
                  <a:gd name="connsiteX2" fmla="*/ 686296 w 862367"/>
                  <a:gd name="connsiteY2" fmla="*/ 336613 h 731225"/>
                  <a:gd name="connsiteX3" fmla="*/ 673247 w 862367"/>
                  <a:gd name="connsiteY3" fmla="*/ 285560 h 731225"/>
                  <a:gd name="connsiteX4" fmla="*/ 684772 w 862367"/>
                  <a:gd name="connsiteY4" fmla="*/ 166211 h 731225"/>
                  <a:gd name="connsiteX5" fmla="*/ 690678 w 862367"/>
                  <a:gd name="connsiteY5" fmla="*/ 160973 h 731225"/>
                  <a:gd name="connsiteX6" fmla="*/ 648482 w 862367"/>
                  <a:gd name="connsiteY6" fmla="*/ 1619 h 731225"/>
                  <a:gd name="connsiteX7" fmla="*/ 642100 w 862367"/>
                  <a:gd name="connsiteY7" fmla="*/ 0 h 731225"/>
                  <a:gd name="connsiteX8" fmla="*/ 1544 w 862367"/>
                  <a:gd name="connsiteY8" fmla="*/ 285560 h 731225"/>
                  <a:gd name="connsiteX9" fmla="*/ 17546 w 862367"/>
                  <a:gd name="connsiteY9" fmla="*/ 338042 h 731225"/>
                  <a:gd name="connsiteX10" fmla="*/ 56218 w 862367"/>
                  <a:gd name="connsiteY10" fmla="*/ 680942 h 731225"/>
                  <a:gd name="connsiteX11" fmla="*/ 55360 w 862367"/>
                  <a:gd name="connsiteY11" fmla="*/ 731044 h 731225"/>
                  <a:gd name="connsiteX12" fmla="*/ 93079 w 862367"/>
                  <a:gd name="connsiteY12" fmla="*/ 729901 h 731225"/>
                  <a:gd name="connsiteX13" fmla="*/ 488557 w 862367"/>
                  <a:gd name="connsiteY13" fmla="*/ 654177 h 731225"/>
                  <a:gd name="connsiteX14" fmla="*/ 859651 w 862367"/>
                  <a:gd name="connsiteY14" fmla="*/ 579120 h 731225"/>
                  <a:gd name="connsiteX15" fmla="*/ 836696 w 862367"/>
                  <a:gd name="connsiteY15" fmla="*/ 537782 h 731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62367" h="731225">
                    <a:moveTo>
                      <a:pt x="836696" y="537782"/>
                    </a:moveTo>
                    <a:cubicBezTo>
                      <a:pt x="835553" y="537686"/>
                      <a:pt x="834410" y="537782"/>
                      <a:pt x="833267" y="537782"/>
                    </a:cubicBezTo>
                    <a:cubicBezTo>
                      <a:pt x="784213" y="470821"/>
                      <a:pt x="734969" y="403860"/>
                      <a:pt x="686296" y="336613"/>
                    </a:cubicBezTo>
                    <a:cubicBezTo>
                      <a:pt x="675533" y="321659"/>
                      <a:pt x="662293" y="307467"/>
                      <a:pt x="673247" y="285560"/>
                    </a:cubicBezTo>
                    <a:cubicBezTo>
                      <a:pt x="692297" y="247460"/>
                      <a:pt x="689535" y="206788"/>
                      <a:pt x="684772" y="166211"/>
                    </a:cubicBezTo>
                    <a:cubicBezTo>
                      <a:pt x="686868" y="164783"/>
                      <a:pt x="688868" y="163068"/>
                      <a:pt x="690678" y="160973"/>
                    </a:cubicBezTo>
                    <a:cubicBezTo>
                      <a:pt x="695726" y="102775"/>
                      <a:pt x="682010" y="49625"/>
                      <a:pt x="648482" y="1619"/>
                    </a:cubicBezTo>
                    <a:cubicBezTo>
                      <a:pt x="646482" y="476"/>
                      <a:pt x="644386" y="0"/>
                      <a:pt x="642100" y="0"/>
                    </a:cubicBezTo>
                    <a:cubicBezTo>
                      <a:pt x="430741" y="99917"/>
                      <a:pt x="216142" y="192691"/>
                      <a:pt x="1544" y="285560"/>
                    </a:cubicBezTo>
                    <a:cubicBezTo>
                      <a:pt x="-4552" y="306515"/>
                      <a:pt x="8783" y="322040"/>
                      <a:pt x="17546" y="338042"/>
                    </a:cubicBezTo>
                    <a:cubicBezTo>
                      <a:pt x="77268" y="447199"/>
                      <a:pt x="88221" y="561594"/>
                      <a:pt x="56218" y="680942"/>
                    </a:cubicBezTo>
                    <a:cubicBezTo>
                      <a:pt x="51740" y="697420"/>
                      <a:pt x="44692" y="714185"/>
                      <a:pt x="55360" y="731044"/>
                    </a:cubicBezTo>
                    <a:cubicBezTo>
                      <a:pt x="67933" y="730758"/>
                      <a:pt x="80887" y="732187"/>
                      <a:pt x="93079" y="729901"/>
                    </a:cubicBezTo>
                    <a:cubicBezTo>
                      <a:pt x="225000" y="705040"/>
                      <a:pt x="356922" y="680085"/>
                      <a:pt x="488557" y="654177"/>
                    </a:cubicBezTo>
                    <a:cubicBezTo>
                      <a:pt x="612382" y="629793"/>
                      <a:pt x="736017" y="604171"/>
                      <a:pt x="859651" y="579120"/>
                    </a:cubicBezTo>
                    <a:cubicBezTo>
                      <a:pt x="868414" y="556451"/>
                      <a:pt x="854698" y="545878"/>
                      <a:pt x="836696" y="537782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7346FEB-C3C3-4C05-9309-7F619B2C22A0}"/>
                  </a:ext>
                </a:extLst>
              </p:cNvPr>
              <p:cNvSpPr/>
              <p:nvPr/>
            </p:nvSpPr>
            <p:spPr>
              <a:xfrm>
                <a:off x="4616596" y="2594192"/>
                <a:ext cx="206616" cy="472855"/>
              </a:xfrm>
              <a:custGeom>
                <a:avLst/>
                <a:gdLst>
                  <a:gd name="connsiteX0" fmla="*/ 35623 w 256290"/>
                  <a:gd name="connsiteY0" fmla="*/ 165057 h 586538"/>
                  <a:gd name="connsiteX1" fmla="*/ 0 w 256290"/>
                  <a:gd name="connsiteY1" fmla="*/ 5990 h 586538"/>
                  <a:gd name="connsiteX2" fmla="*/ 36100 w 256290"/>
                  <a:gd name="connsiteY2" fmla="*/ 20753 h 586538"/>
                  <a:gd name="connsiteX3" fmla="*/ 214122 w 256290"/>
                  <a:gd name="connsiteY3" fmla="*/ 310885 h 586538"/>
                  <a:gd name="connsiteX4" fmla="*/ 246888 w 256290"/>
                  <a:gd name="connsiteY4" fmla="*/ 558154 h 586538"/>
                  <a:gd name="connsiteX5" fmla="*/ 219933 w 256290"/>
                  <a:gd name="connsiteY5" fmla="*/ 586538 h 586538"/>
                  <a:gd name="connsiteX6" fmla="*/ 211169 w 256290"/>
                  <a:gd name="connsiteY6" fmla="*/ 583681 h 586538"/>
                  <a:gd name="connsiteX7" fmla="*/ 187738 w 256290"/>
                  <a:gd name="connsiteY7" fmla="*/ 546343 h 586538"/>
                  <a:gd name="connsiteX8" fmla="*/ 128969 w 256290"/>
                  <a:gd name="connsiteY8" fmla="*/ 487288 h 586538"/>
                  <a:gd name="connsiteX9" fmla="*/ 66104 w 256290"/>
                  <a:gd name="connsiteY9" fmla="*/ 405182 h 586538"/>
                  <a:gd name="connsiteX10" fmla="*/ 35623 w 256290"/>
                  <a:gd name="connsiteY10" fmla="*/ 165057 h 586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6290" h="586538">
                    <a:moveTo>
                      <a:pt x="35623" y="165057"/>
                    </a:moveTo>
                    <a:cubicBezTo>
                      <a:pt x="33719" y="109812"/>
                      <a:pt x="8858" y="59711"/>
                      <a:pt x="0" y="5990"/>
                    </a:cubicBezTo>
                    <a:cubicBezTo>
                      <a:pt x="20288" y="-9250"/>
                      <a:pt x="27527" y="7895"/>
                      <a:pt x="36100" y="20753"/>
                    </a:cubicBezTo>
                    <a:cubicBezTo>
                      <a:pt x="99346" y="115051"/>
                      <a:pt x="162211" y="209539"/>
                      <a:pt x="214122" y="310885"/>
                    </a:cubicBezTo>
                    <a:cubicBezTo>
                      <a:pt x="254318" y="389371"/>
                      <a:pt x="266986" y="471476"/>
                      <a:pt x="246888" y="558154"/>
                    </a:cubicBezTo>
                    <a:cubicBezTo>
                      <a:pt x="243174" y="574061"/>
                      <a:pt x="235934" y="583681"/>
                      <a:pt x="219933" y="586538"/>
                    </a:cubicBezTo>
                    <a:cubicBezTo>
                      <a:pt x="217075" y="585586"/>
                      <a:pt x="214122" y="584633"/>
                      <a:pt x="211169" y="583681"/>
                    </a:cubicBezTo>
                    <a:cubicBezTo>
                      <a:pt x="209169" y="567584"/>
                      <a:pt x="196501" y="558249"/>
                      <a:pt x="187738" y="546343"/>
                    </a:cubicBezTo>
                    <a:cubicBezTo>
                      <a:pt x="158782" y="535961"/>
                      <a:pt x="145256" y="510243"/>
                      <a:pt x="128969" y="487288"/>
                    </a:cubicBezTo>
                    <a:cubicBezTo>
                      <a:pt x="108966" y="459094"/>
                      <a:pt x="90297" y="428328"/>
                      <a:pt x="66104" y="405182"/>
                    </a:cubicBezTo>
                    <a:cubicBezTo>
                      <a:pt x="-10477" y="331745"/>
                      <a:pt x="18859" y="248306"/>
                      <a:pt x="35623" y="1650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9A115C8-F5F1-450B-9732-F8FB0553494E}"/>
                  </a:ext>
                </a:extLst>
              </p:cNvPr>
              <p:cNvSpPr/>
              <p:nvPr/>
            </p:nvSpPr>
            <p:spPr>
              <a:xfrm>
                <a:off x="3442881" y="2682882"/>
                <a:ext cx="721795" cy="720448"/>
              </a:xfrm>
              <a:custGeom>
                <a:avLst/>
                <a:gdLst>
                  <a:gd name="connsiteX0" fmla="*/ 808960 w 895328"/>
                  <a:gd name="connsiteY0" fmla="*/ 179917 h 893657"/>
                  <a:gd name="connsiteX1" fmla="*/ 862776 w 895328"/>
                  <a:gd name="connsiteY1" fmla="*/ 625401 h 893657"/>
                  <a:gd name="connsiteX2" fmla="*/ 764384 w 895328"/>
                  <a:gd name="connsiteY2" fmla="*/ 763418 h 893657"/>
                  <a:gd name="connsiteX3" fmla="*/ 274132 w 895328"/>
                  <a:gd name="connsiteY3" fmla="*/ 859145 h 893657"/>
                  <a:gd name="connsiteX4" fmla="*/ 2 w 895328"/>
                  <a:gd name="connsiteY4" fmla="*/ 446617 h 893657"/>
                  <a:gd name="connsiteX5" fmla="*/ 292420 w 895328"/>
                  <a:gd name="connsiteY5" fmla="*/ 27517 h 893657"/>
                  <a:gd name="connsiteX6" fmla="*/ 793625 w 895328"/>
                  <a:gd name="connsiteY6" fmla="*/ 162201 h 893657"/>
                  <a:gd name="connsiteX7" fmla="*/ 808960 w 895328"/>
                  <a:gd name="connsiteY7" fmla="*/ 179917 h 89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5328" h="893657">
                    <a:moveTo>
                      <a:pt x="808960" y="179917"/>
                    </a:moveTo>
                    <a:cubicBezTo>
                      <a:pt x="905830" y="318887"/>
                      <a:pt x="917355" y="468144"/>
                      <a:pt x="862776" y="625401"/>
                    </a:cubicBezTo>
                    <a:cubicBezTo>
                      <a:pt x="832582" y="673217"/>
                      <a:pt x="805436" y="722747"/>
                      <a:pt x="764384" y="763418"/>
                    </a:cubicBezTo>
                    <a:cubicBezTo>
                      <a:pt x="635986" y="890577"/>
                      <a:pt x="442724" y="929058"/>
                      <a:pt x="274132" y="859145"/>
                    </a:cubicBezTo>
                    <a:cubicBezTo>
                      <a:pt x="109254" y="790755"/>
                      <a:pt x="-570" y="625592"/>
                      <a:pt x="2" y="446617"/>
                    </a:cubicBezTo>
                    <a:cubicBezTo>
                      <a:pt x="574" y="259260"/>
                      <a:pt x="119065" y="89430"/>
                      <a:pt x="292420" y="27517"/>
                    </a:cubicBezTo>
                    <a:cubicBezTo>
                      <a:pt x="474728" y="-37634"/>
                      <a:pt x="671134" y="15135"/>
                      <a:pt x="793625" y="162201"/>
                    </a:cubicBezTo>
                    <a:cubicBezTo>
                      <a:pt x="798769" y="168201"/>
                      <a:pt x="803912" y="174012"/>
                      <a:pt x="808960" y="179917"/>
                    </a:cubicBezTo>
                    <a:close/>
                  </a:path>
                </a:pathLst>
              </a:custGeom>
              <a:solidFill>
                <a:srgbClr val="0C0E0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8170A07-DF16-4313-A718-5A08A91282A3}"/>
                  </a:ext>
                </a:extLst>
              </p:cNvPr>
              <p:cNvSpPr/>
              <p:nvPr/>
            </p:nvSpPr>
            <p:spPr>
              <a:xfrm>
                <a:off x="4343277" y="2727258"/>
                <a:ext cx="424669" cy="363504"/>
              </a:xfrm>
              <a:custGeom>
                <a:avLst/>
                <a:gdLst>
                  <a:gd name="connsiteX0" fmla="*/ 374653 w 526767"/>
                  <a:gd name="connsiteY0" fmla="*/ 0 h 450897"/>
                  <a:gd name="connsiteX1" fmla="*/ 363700 w 526767"/>
                  <a:gd name="connsiteY1" fmla="*/ 124873 h 450897"/>
                  <a:gd name="connsiteX2" fmla="*/ 376749 w 526767"/>
                  <a:gd name="connsiteY2" fmla="*/ 175927 h 450897"/>
                  <a:gd name="connsiteX3" fmla="*/ 526768 w 526767"/>
                  <a:gd name="connsiteY3" fmla="*/ 381191 h 450897"/>
                  <a:gd name="connsiteX4" fmla="*/ 147292 w 526767"/>
                  <a:gd name="connsiteY4" fmla="*/ 436436 h 450897"/>
                  <a:gd name="connsiteX5" fmla="*/ 3560 w 526767"/>
                  <a:gd name="connsiteY5" fmla="*/ 301847 h 450897"/>
                  <a:gd name="connsiteX6" fmla="*/ 49660 w 526767"/>
                  <a:gd name="connsiteY6" fmla="*/ 154496 h 450897"/>
                  <a:gd name="connsiteX7" fmla="*/ 374653 w 526767"/>
                  <a:gd name="connsiteY7" fmla="*/ 0 h 450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6767" h="450897">
                    <a:moveTo>
                      <a:pt x="374653" y="0"/>
                    </a:moveTo>
                    <a:cubicBezTo>
                      <a:pt x="379702" y="42386"/>
                      <a:pt x="383607" y="84963"/>
                      <a:pt x="363700" y="124873"/>
                    </a:cubicBezTo>
                    <a:cubicBezTo>
                      <a:pt x="352746" y="146780"/>
                      <a:pt x="365986" y="160973"/>
                      <a:pt x="376749" y="175927"/>
                    </a:cubicBezTo>
                    <a:cubicBezTo>
                      <a:pt x="426469" y="244602"/>
                      <a:pt x="476762" y="312801"/>
                      <a:pt x="526768" y="381191"/>
                    </a:cubicBezTo>
                    <a:cubicBezTo>
                      <a:pt x="407610" y="449961"/>
                      <a:pt x="279308" y="466725"/>
                      <a:pt x="147292" y="436436"/>
                    </a:cubicBezTo>
                    <a:cubicBezTo>
                      <a:pt x="77569" y="420434"/>
                      <a:pt x="20895" y="380048"/>
                      <a:pt x="3560" y="301847"/>
                    </a:cubicBezTo>
                    <a:cubicBezTo>
                      <a:pt x="-9395" y="243269"/>
                      <a:pt x="14609" y="194405"/>
                      <a:pt x="49660" y="154496"/>
                    </a:cubicBezTo>
                    <a:cubicBezTo>
                      <a:pt x="135005" y="57436"/>
                      <a:pt x="246923" y="10668"/>
                      <a:pt x="374653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4517488-D880-44F9-9204-4442D2AE5452}"/>
                  </a:ext>
                </a:extLst>
              </p:cNvPr>
              <p:cNvSpPr/>
              <p:nvPr/>
            </p:nvSpPr>
            <p:spPr>
              <a:xfrm>
                <a:off x="3715146" y="2965452"/>
                <a:ext cx="165048" cy="164183"/>
              </a:xfrm>
              <a:custGeom>
                <a:avLst/>
                <a:gdLst>
                  <a:gd name="connsiteX0" fmla="*/ 204728 w 204728"/>
                  <a:gd name="connsiteY0" fmla="*/ 101637 h 203655"/>
                  <a:gd name="connsiteX1" fmla="*/ 104144 w 204728"/>
                  <a:gd name="connsiteY1" fmla="*/ 203650 h 203655"/>
                  <a:gd name="connsiteX2" fmla="*/ 36 w 204728"/>
                  <a:gd name="connsiteY2" fmla="*/ 99351 h 203655"/>
                  <a:gd name="connsiteX3" fmla="*/ 104144 w 204728"/>
                  <a:gd name="connsiteY3" fmla="*/ 6 h 203655"/>
                  <a:gd name="connsiteX4" fmla="*/ 204728 w 204728"/>
                  <a:gd name="connsiteY4" fmla="*/ 101637 h 20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728" h="203655">
                    <a:moveTo>
                      <a:pt x="204728" y="101637"/>
                    </a:moveTo>
                    <a:cubicBezTo>
                      <a:pt x="204728" y="159645"/>
                      <a:pt x="161866" y="203079"/>
                      <a:pt x="104144" y="203650"/>
                    </a:cubicBezTo>
                    <a:cubicBezTo>
                      <a:pt x="45375" y="204222"/>
                      <a:pt x="-1488" y="157263"/>
                      <a:pt x="36" y="99351"/>
                    </a:cubicBezTo>
                    <a:cubicBezTo>
                      <a:pt x="1560" y="42297"/>
                      <a:pt x="46328" y="-566"/>
                      <a:pt x="104144" y="6"/>
                    </a:cubicBezTo>
                    <a:cubicBezTo>
                      <a:pt x="160532" y="482"/>
                      <a:pt x="204728" y="45249"/>
                      <a:pt x="204728" y="101637"/>
                    </a:cubicBezTo>
                    <a:close/>
                  </a:path>
                </a:pathLst>
              </a:custGeom>
              <a:solidFill>
                <a:srgbClr val="F9FB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0FEF210-F580-4971-80DF-D0A2CE6C4C6A}"/>
                </a:ext>
              </a:extLst>
            </p:cNvPr>
            <p:cNvSpPr/>
            <p:nvPr/>
          </p:nvSpPr>
          <p:spPr>
            <a:xfrm>
              <a:off x="1947257" y="2459386"/>
              <a:ext cx="1264566" cy="1950104"/>
            </a:xfrm>
            <a:custGeom>
              <a:avLst/>
              <a:gdLst>
                <a:gd name="connsiteX0" fmla="*/ 228711 w 1568591"/>
                <a:gd name="connsiteY0" fmla="*/ 1971430 h 2418945"/>
                <a:gd name="connsiteX1" fmla="*/ 288814 w 1568591"/>
                <a:gd name="connsiteY1" fmla="*/ 1968667 h 2418945"/>
                <a:gd name="connsiteX2" fmla="*/ 472932 w 1568591"/>
                <a:gd name="connsiteY2" fmla="*/ 1985527 h 2418945"/>
                <a:gd name="connsiteX3" fmla="*/ 671053 w 1568591"/>
                <a:gd name="connsiteY3" fmla="*/ 2126878 h 2418945"/>
                <a:gd name="connsiteX4" fmla="*/ 713534 w 1568591"/>
                <a:gd name="connsiteY4" fmla="*/ 2200887 h 2418945"/>
                <a:gd name="connsiteX5" fmla="*/ 926703 w 1568591"/>
                <a:gd name="connsiteY5" fmla="*/ 2316235 h 2418945"/>
                <a:gd name="connsiteX6" fmla="*/ 1075960 w 1568591"/>
                <a:gd name="connsiteY6" fmla="*/ 2119258 h 2418945"/>
                <a:gd name="connsiteX7" fmla="*/ 1041003 w 1568591"/>
                <a:gd name="connsiteY7" fmla="*/ 1714540 h 2418945"/>
                <a:gd name="connsiteX8" fmla="*/ 890032 w 1568591"/>
                <a:gd name="connsiteY8" fmla="*/ 962161 h 2418945"/>
                <a:gd name="connsiteX9" fmla="*/ 884031 w 1568591"/>
                <a:gd name="connsiteY9" fmla="*/ 579922 h 2418945"/>
                <a:gd name="connsiteX10" fmla="*/ 1119013 w 1568591"/>
                <a:gd name="connsiteY10" fmla="*/ 275980 h 2418945"/>
                <a:gd name="connsiteX11" fmla="*/ 1342279 w 1568591"/>
                <a:gd name="connsiteY11" fmla="*/ 198922 h 2418945"/>
                <a:gd name="connsiteX12" fmla="*/ 1406002 w 1568591"/>
                <a:gd name="connsiteY12" fmla="*/ 140915 h 2418945"/>
                <a:gd name="connsiteX13" fmla="*/ 1470581 w 1568591"/>
                <a:gd name="connsiteY13" fmla="*/ 21091 h 2418945"/>
                <a:gd name="connsiteX14" fmla="*/ 1545352 w 1568591"/>
                <a:gd name="connsiteY14" fmla="*/ 23377 h 2418945"/>
                <a:gd name="connsiteX15" fmla="*/ 1534875 w 1568591"/>
                <a:gd name="connsiteY15" fmla="*/ 337606 h 2418945"/>
                <a:gd name="connsiteX16" fmla="*/ 1511348 w 1568591"/>
                <a:gd name="connsiteY16" fmla="*/ 408758 h 2418945"/>
                <a:gd name="connsiteX17" fmla="*/ 1464485 w 1568591"/>
                <a:gd name="connsiteY17" fmla="*/ 472385 h 2418945"/>
                <a:gd name="connsiteX18" fmla="*/ 1398381 w 1568591"/>
                <a:gd name="connsiteY18" fmla="*/ 482196 h 2418945"/>
                <a:gd name="connsiteX19" fmla="*/ 1368759 w 1568591"/>
                <a:gd name="connsiteY19" fmla="*/ 295696 h 2418945"/>
                <a:gd name="connsiteX20" fmla="*/ 1121395 w 1568591"/>
                <a:gd name="connsiteY20" fmla="*/ 390184 h 2418945"/>
                <a:gd name="connsiteX21" fmla="*/ 970614 w 1568591"/>
                <a:gd name="connsiteY21" fmla="*/ 691174 h 2418945"/>
                <a:gd name="connsiteX22" fmla="*/ 1040813 w 1568591"/>
                <a:gd name="connsiteY22" fmla="*/ 1225813 h 2418945"/>
                <a:gd name="connsiteX23" fmla="*/ 1174925 w 1568591"/>
                <a:gd name="connsiteY23" fmla="*/ 1923233 h 2418945"/>
                <a:gd name="connsiteX24" fmla="*/ 1150160 w 1568591"/>
                <a:gd name="connsiteY24" fmla="*/ 2232510 h 2418945"/>
                <a:gd name="connsiteX25" fmla="*/ 943277 w 1568591"/>
                <a:gd name="connsiteY25" fmla="*/ 2414342 h 2418945"/>
                <a:gd name="connsiteX26" fmla="*/ 662956 w 1568591"/>
                <a:gd name="connsiteY26" fmla="*/ 2303757 h 2418945"/>
                <a:gd name="connsiteX27" fmla="*/ 598377 w 1568591"/>
                <a:gd name="connsiteY27" fmla="*/ 2198982 h 2418945"/>
                <a:gd name="connsiteX28" fmla="*/ 395494 w 1568591"/>
                <a:gd name="connsiteY28" fmla="*/ 2073633 h 2418945"/>
                <a:gd name="connsiteX29" fmla="*/ 305293 w 1568591"/>
                <a:gd name="connsiteY29" fmla="*/ 2072966 h 2418945"/>
                <a:gd name="connsiteX30" fmla="*/ 220329 w 1568591"/>
                <a:gd name="connsiteY30" fmla="*/ 2074871 h 2418945"/>
                <a:gd name="connsiteX31" fmla="*/ 62214 w 1568591"/>
                <a:gd name="connsiteY31" fmla="*/ 2095445 h 2418945"/>
                <a:gd name="connsiteX32" fmla="*/ 492 w 1568591"/>
                <a:gd name="connsiteY32" fmla="*/ 2039819 h 2418945"/>
                <a:gd name="connsiteX33" fmla="*/ 51070 w 1568591"/>
                <a:gd name="connsiteY33" fmla="*/ 1974954 h 2418945"/>
                <a:gd name="connsiteX34" fmla="*/ 191754 w 1568591"/>
                <a:gd name="connsiteY34" fmla="*/ 1968763 h 2418945"/>
                <a:gd name="connsiteX35" fmla="*/ 228711 w 1568591"/>
                <a:gd name="connsiteY35" fmla="*/ 1971430 h 241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568591" h="2418945">
                  <a:moveTo>
                    <a:pt x="228711" y="1971430"/>
                  </a:moveTo>
                  <a:cubicBezTo>
                    <a:pt x="248714" y="1970477"/>
                    <a:pt x="268812" y="1969525"/>
                    <a:pt x="288814" y="1968667"/>
                  </a:cubicBezTo>
                  <a:cubicBezTo>
                    <a:pt x="350536" y="1970572"/>
                    <a:pt x="411782" y="1973335"/>
                    <a:pt x="472932" y="1985527"/>
                  </a:cubicBezTo>
                  <a:cubicBezTo>
                    <a:pt x="561134" y="2003243"/>
                    <a:pt x="625809" y="2050773"/>
                    <a:pt x="671053" y="2126878"/>
                  </a:cubicBezTo>
                  <a:cubicBezTo>
                    <a:pt x="685626" y="2151357"/>
                    <a:pt x="699151" y="2176408"/>
                    <a:pt x="713534" y="2200887"/>
                  </a:cubicBezTo>
                  <a:cubicBezTo>
                    <a:pt x="768017" y="2293851"/>
                    <a:pt x="843550" y="2334618"/>
                    <a:pt x="926703" y="2316235"/>
                  </a:cubicBezTo>
                  <a:cubicBezTo>
                    <a:pt x="1011190" y="2297566"/>
                    <a:pt x="1063006" y="2226700"/>
                    <a:pt x="1075960" y="2119258"/>
                  </a:cubicBezTo>
                  <a:cubicBezTo>
                    <a:pt x="1092534" y="1981621"/>
                    <a:pt x="1065483" y="1848176"/>
                    <a:pt x="1041003" y="1714540"/>
                  </a:cubicBezTo>
                  <a:cubicBezTo>
                    <a:pt x="994903" y="1462890"/>
                    <a:pt x="927465" y="1215430"/>
                    <a:pt x="890032" y="962161"/>
                  </a:cubicBezTo>
                  <a:cubicBezTo>
                    <a:pt x="871268" y="835288"/>
                    <a:pt x="856885" y="708224"/>
                    <a:pt x="884031" y="579922"/>
                  </a:cubicBezTo>
                  <a:cubicBezTo>
                    <a:pt x="913654" y="440095"/>
                    <a:pt x="992712" y="340178"/>
                    <a:pt x="1119013" y="275980"/>
                  </a:cubicBezTo>
                  <a:cubicBezTo>
                    <a:pt x="1189784" y="239975"/>
                    <a:pt x="1264841" y="215401"/>
                    <a:pt x="1342279" y="198922"/>
                  </a:cubicBezTo>
                  <a:cubicBezTo>
                    <a:pt x="1375998" y="191779"/>
                    <a:pt x="1397143" y="177682"/>
                    <a:pt x="1406002" y="140915"/>
                  </a:cubicBezTo>
                  <a:cubicBezTo>
                    <a:pt x="1416670" y="96338"/>
                    <a:pt x="1437624" y="54714"/>
                    <a:pt x="1470581" y="21091"/>
                  </a:cubicBezTo>
                  <a:cubicBezTo>
                    <a:pt x="1495727" y="-4627"/>
                    <a:pt x="1521445" y="-10151"/>
                    <a:pt x="1545352" y="23377"/>
                  </a:cubicBezTo>
                  <a:cubicBezTo>
                    <a:pt x="1588405" y="129580"/>
                    <a:pt x="1563736" y="233784"/>
                    <a:pt x="1534875" y="337606"/>
                  </a:cubicBezTo>
                  <a:cubicBezTo>
                    <a:pt x="1528207" y="361609"/>
                    <a:pt x="1519254" y="385041"/>
                    <a:pt x="1511348" y="408758"/>
                  </a:cubicBezTo>
                  <a:cubicBezTo>
                    <a:pt x="1495822" y="429999"/>
                    <a:pt x="1481344" y="452287"/>
                    <a:pt x="1464485" y="472385"/>
                  </a:cubicBezTo>
                  <a:cubicBezTo>
                    <a:pt x="1446197" y="494102"/>
                    <a:pt x="1423718" y="501246"/>
                    <a:pt x="1398381" y="482196"/>
                  </a:cubicBezTo>
                  <a:cubicBezTo>
                    <a:pt x="1359615" y="425713"/>
                    <a:pt x="1371235" y="360847"/>
                    <a:pt x="1368759" y="295696"/>
                  </a:cubicBezTo>
                  <a:cubicBezTo>
                    <a:pt x="1280462" y="315604"/>
                    <a:pt x="1196356" y="341321"/>
                    <a:pt x="1121395" y="390184"/>
                  </a:cubicBezTo>
                  <a:cubicBezTo>
                    <a:pt x="1012905" y="460860"/>
                    <a:pt x="974900" y="568778"/>
                    <a:pt x="970614" y="691174"/>
                  </a:cubicBezTo>
                  <a:cubicBezTo>
                    <a:pt x="964232" y="873007"/>
                    <a:pt x="1004808" y="1049314"/>
                    <a:pt x="1040813" y="1225813"/>
                  </a:cubicBezTo>
                  <a:cubicBezTo>
                    <a:pt x="1088152" y="1457842"/>
                    <a:pt x="1148731" y="1687394"/>
                    <a:pt x="1174925" y="1923233"/>
                  </a:cubicBezTo>
                  <a:cubicBezTo>
                    <a:pt x="1186450" y="2027246"/>
                    <a:pt x="1188831" y="2131926"/>
                    <a:pt x="1150160" y="2232510"/>
                  </a:cubicBezTo>
                  <a:cubicBezTo>
                    <a:pt x="1113108" y="2329189"/>
                    <a:pt x="1048528" y="2397673"/>
                    <a:pt x="943277" y="2414342"/>
                  </a:cubicBezTo>
                  <a:cubicBezTo>
                    <a:pt x="830025" y="2432249"/>
                    <a:pt x="732870" y="2398436"/>
                    <a:pt x="662956" y="2303757"/>
                  </a:cubicBezTo>
                  <a:cubicBezTo>
                    <a:pt x="638668" y="2270800"/>
                    <a:pt x="616379" y="2235653"/>
                    <a:pt x="598377" y="2198982"/>
                  </a:cubicBezTo>
                  <a:cubicBezTo>
                    <a:pt x="556657" y="2113733"/>
                    <a:pt x="484458" y="2080205"/>
                    <a:pt x="395494" y="2073633"/>
                  </a:cubicBezTo>
                  <a:cubicBezTo>
                    <a:pt x="365586" y="2071442"/>
                    <a:pt x="335391" y="2073061"/>
                    <a:pt x="305293" y="2072966"/>
                  </a:cubicBezTo>
                  <a:cubicBezTo>
                    <a:pt x="277003" y="2073633"/>
                    <a:pt x="248714" y="2074204"/>
                    <a:pt x="220329" y="2074871"/>
                  </a:cubicBezTo>
                  <a:cubicBezTo>
                    <a:pt x="169466" y="2095636"/>
                    <a:pt x="116126" y="2100017"/>
                    <a:pt x="62214" y="2095445"/>
                  </a:cubicBezTo>
                  <a:cubicBezTo>
                    <a:pt x="29163" y="2092683"/>
                    <a:pt x="4493" y="2074395"/>
                    <a:pt x="492" y="2039819"/>
                  </a:cubicBezTo>
                  <a:cubicBezTo>
                    <a:pt x="-3699" y="2003815"/>
                    <a:pt x="19352" y="1984479"/>
                    <a:pt x="51070" y="1974954"/>
                  </a:cubicBezTo>
                  <a:cubicBezTo>
                    <a:pt x="97266" y="1961047"/>
                    <a:pt x="144510" y="1958380"/>
                    <a:pt x="191754" y="1968763"/>
                  </a:cubicBezTo>
                  <a:cubicBezTo>
                    <a:pt x="204232" y="1971525"/>
                    <a:pt x="216043" y="1976002"/>
                    <a:pt x="228711" y="197143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A84CE23B-39EF-4CE9-93C4-DDC78F8F64C5}"/>
                </a:ext>
              </a:extLst>
            </p:cNvPr>
            <p:cNvSpPr/>
            <p:nvPr/>
          </p:nvSpPr>
          <p:spPr>
            <a:xfrm>
              <a:off x="3280919" y="3873939"/>
              <a:ext cx="932294" cy="213477"/>
            </a:xfrm>
            <a:custGeom>
              <a:avLst/>
              <a:gdLst>
                <a:gd name="connsiteX0" fmla="*/ 607030 w 932294"/>
                <a:gd name="connsiteY0" fmla="*/ 130927 h 213477"/>
                <a:gd name="connsiteX1" fmla="*/ 629298 w 932294"/>
                <a:gd name="connsiteY1" fmla="*/ 131004 h 213477"/>
                <a:gd name="connsiteX2" fmla="*/ 630527 w 932294"/>
                <a:gd name="connsiteY2" fmla="*/ 150431 h 213477"/>
                <a:gd name="connsiteX3" fmla="*/ 615322 w 932294"/>
                <a:gd name="connsiteY3" fmla="*/ 197042 h 213477"/>
                <a:gd name="connsiteX4" fmla="*/ 586297 w 932294"/>
                <a:gd name="connsiteY4" fmla="*/ 213398 h 213477"/>
                <a:gd name="connsiteX5" fmla="*/ 573243 w 932294"/>
                <a:gd name="connsiteY5" fmla="*/ 207178 h 213477"/>
                <a:gd name="connsiteX6" fmla="*/ 607030 w 932294"/>
                <a:gd name="connsiteY6" fmla="*/ 130927 h 213477"/>
                <a:gd name="connsiteX7" fmla="*/ 805375 w 932294"/>
                <a:gd name="connsiteY7" fmla="*/ 127932 h 213477"/>
                <a:gd name="connsiteX8" fmla="*/ 827643 w 932294"/>
                <a:gd name="connsiteY8" fmla="*/ 128009 h 213477"/>
                <a:gd name="connsiteX9" fmla="*/ 828872 w 932294"/>
                <a:gd name="connsiteY9" fmla="*/ 147436 h 213477"/>
                <a:gd name="connsiteX10" fmla="*/ 813668 w 932294"/>
                <a:gd name="connsiteY10" fmla="*/ 194047 h 213477"/>
                <a:gd name="connsiteX11" fmla="*/ 784642 w 932294"/>
                <a:gd name="connsiteY11" fmla="*/ 210403 h 213477"/>
                <a:gd name="connsiteX12" fmla="*/ 771588 w 932294"/>
                <a:gd name="connsiteY12" fmla="*/ 204183 h 213477"/>
                <a:gd name="connsiteX13" fmla="*/ 805375 w 932294"/>
                <a:gd name="connsiteY13" fmla="*/ 127932 h 213477"/>
                <a:gd name="connsiteX14" fmla="*/ 720235 w 932294"/>
                <a:gd name="connsiteY14" fmla="*/ 126013 h 213477"/>
                <a:gd name="connsiteX15" fmla="*/ 732426 w 932294"/>
                <a:gd name="connsiteY15" fmla="*/ 130543 h 213477"/>
                <a:gd name="connsiteX16" fmla="*/ 730352 w 932294"/>
                <a:gd name="connsiteY16" fmla="*/ 151352 h 213477"/>
                <a:gd name="connsiteX17" fmla="*/ 716146 w 932294"/>
                <a:gd name="connsiteY17" fmla="*/ 194508 h 213477"/>
                <a:gd name="connsiteX18" fmla="*/ 687504 w 932294"/>
                <a:gd name="connsiteY18" fmla="*/ 210557 h 213477"/>
                <a:gd name="connsiteX19" fmla="*/ 674527 w 932294"/>
                <a:gd name="connsiteY19" fmla="*/ 205182 h 213477"/>
                <a:gd name="connsiteX20" fmla="*/ 707008 w 932294"/>
                <a:gd name="connsiteY20" fmla="*/ 127932 h 213477"/>
                <a:gd name="connsiteX21" fmla="*/ 720235 w 932294"/>
                <a:gd name="connsiteY21" fmla="*/ 126013 h 213477"/>
                <a:gd name="connsiteX22" fmla="*/ 904739 w 932294"/>
                <a:gd name="connsiteY22" fmla="*/ 121482 h 213477"/>
                <a:gd name="connsiteX23" fmla="*/ 927008 w 932294"/>
                <a:gd name="connsiteY23" fmla="*/ 121559 h 213477"/>
                <a:gd name="connsiteX24" fmla="*/ 928236 w 932294"/>
                <a:gd name="connsiteY24" fmla="*/ 140987 h 213477"/>
                <a:gd name="connsiteX25" fmla="*/ 913032 w 932294"/>
                <a:gd name="connsiteY25" fmla="*/ 187597 h 213477"/>
                <a:gd name="connsiteX26" fmla="*/ 884006 w 932294"/>
                <a:gd name="connsiteY26" fmla="*/ 203953 h 213477"/>
                <a:gd name="connsiteX27" fmla="*/ 870952 w 932294"/>
                <a:gd name="connsiteY27" fmla="*/ 197733 h 213477"/>
                <a:gd name="connsiteX28" fmla="*/ 904739 w 932294"/>
                <a:gd name="connsiteY28" fmla="*/ 121482 h 213477"/>
                <a:gd name="connsiteX29" fmla="*/ 508587 w 932294"/>
                <a:gd name="connsiteY29" fmla="*/ 121482 h 213477"/>
                <a:gd name="connsiteX30" fmla="*/ 530855 w 932294"/>
                <a:gd name="connsiteY30" fmla="*/ 121559 h 213477"/>
                <a:gd name="connsiteX31" fmla="*/ 532084 w 932294"/>
                <a:gd name="connsiteY31" fmla="*/ 140987 h 213477"/>
                <a:gd name="connsiteX32" fmla="*/ 516879 w 932294"/>
                <a:gd name="connsiteY32" fmla="*/ 187597 h 213477"/>
                <a:gd name="connsiteX33" fmla="*/ 487854 w 932294"/>
                <a:gd name="connsiteY33" fmla="*/ 203953 h 213477"/>
                <a:gd name="connsiteX34" fmla="*/ 474800 w 932294"/>
                <a:gd name="connsiteY34" fmla="*/ 197733 h 213477"/>
                <a:gd name="connsiteX35" fmla="*/ 508587 w 932294"/>
                <a:gd name="connsiteY35" fmla="*/ 121482 h 213477"/>
                <a:gd name="connsiteX36" fmla="*/ 426673 w 932294"/>
                <a:gd name="connsiteY36" fmla="*/ 104820 h 213477"/>
                <a:gd name="connsiteX37" fmla="*/ 438863 w 932294"/>
                <a:gd name="connsiteY37" fmla="*/ 109350 h 213477"/>
                <a:gd name="connsiteX38" fmla="*/ 436789 w 932294"/>
                <a:gd name="connsiteY38" fmla="*/ 130160 h 213477"/>
                <a:gd name="connsiteX39" fmla="*/ 422583 w 932294"/>
                <a:gd name="connsiteY39" fmla="*/ 173315 h 213477"/>
                <a:gd name="connsiteX40" fmla="*/ 393941 w 932294"/>
                <a:gd name="connsiteY40" fmla="*/ 189364 h 213477"/>
                <a:gd name="connsiteX41" fmla="*/ 380964 w 932294"/>
                <a:gd name="connsiteY41" fmla="*/ 183989 h 213477"/>
                <a:gd name="connsiteX42" fmla="*/ 413446 w 932294"/>
                <a:gd name="connsiteY42" fmla="*/ 106739 h 213477"/>
                <a:gd name="connsiteX43" fmla="*/ 426673 w 932294"/>
                <a:gd name="connsiteY43" fmla="*/ 104820 h 213477"/>
                <a:gd name="connsiteX44" fmla="*/ 323775 w 932294"/>
                <a:gd name="connsiteY44" fmla="*/ 86928 h 213477"/>
                <a:gd name="connsiteX45" fmla="*/ 335966 w 932294"/>
                <a:gd name="connsiteY45" fmla="*/ 91458 h 213477"/>
                <a:gd name="connsiteX46" fmla="*/ 333892 w 932294"/>
                <a:gd name="connsiteY46" fmla="*/ 112268 h 213477"/>
                <a:gd name="connsiteX47" fmla="*/ 319686 w 932294"/>
                <a:gd name="connsiteY47" fmla="*/ 155423 h 213477"/>
                <a:gd name="connsiteX48" fmla="*/ 291044 w 932294"/>
                <a:gd name="connsiteY48" fmla="*/ 171472 h 213477"/>
                <a:gd name="connsiteX49" fmla="*/ 278067 w 932294"/>
                <a:gd name="connsiteY49" fmla="*/ 166097 h 213477"/>
                <a:gd name="connsiteX50" fmla="*/ 310548 w 932294"/>
                <a:gd name="connsiteY50" fmla="*/ 88847 h 213477"/>
                <a:gd name="connsiteX51" fmla="*/ 323775 w 932294"/>
                <a:gd name="connsiteY51" fmla="*/ 86928 h 213477"/>
                <a:gd name="connsiteX52" fmla="*/ 214870 w 932294"/>
                <a:gd name="connsiteY52" fmla="*/ 64351 h 213477"/>
                <a:gd name="connsiteX53" fmla="*/ 237138 w 932294"/>
                <a:gd name="connsiteY53" fmla="*/ 64428 h 213477"/>
                <a:gd name="connsiteX54" fmla="*/ 238367 w 932294"/>
                <a:gd name="connsiteY54" fmla="*/ 83856 h 213477"/>
                <a:gd name="connsiteX55" fmla="*/ 223162 w 932294"/>
                <a:gd name="connsiteY55" fmla="*/ 130466 h 213477"/>
                <a:gd name="connsiteX56" fmla="*/ 194137 w 932294"/>
                <a:gd name="connsiteY56" fmla="*/ 146823 h 213477"/>
                <a:gd name="connsiteX57" fmla="*/ 181083 w 932294"/>
                <a:gd name="connsiteY57" fmla="*/ 140603 h 213477"/>
                <a:gd name="connsiteX58" fmla="*/ 214870 w 932294"/>
                <a:gd name="connsiteY58" fmla="*/ 64351 h 213477"/>
                <a:gd name="connsiteX59" fmla="*/ 120728 w 932294"/>
                <a:gd name="connsiteY59" fmla="*/ 31640 h 213477"/>
                <a:gd name="connsiteX60" fmla="*/ 142996 w 932294"/>
                <a:gd name="connsiteY60" fmla="*/ 31717 h 213477"/>
                <a:gd name="connsiteX61" fmla="*/ 144225 w 932294"/>
                <a:gd name="connsiteY61" fmla="*/ 51145 h 213477"/>
                <a:gd name="connsiteX62" fmla="*/ 129021 w 932294"/>
                <a:gd name="connsiteY62" fmla="*/ 97755 h 213477"/>
                <a:gd name="connsiteX63" fmla="*/ 99994 w 932294"/>
                <a:gd name="connsiteY63" fmla="*/ 114112 h 213477"/>
                <a:gd name="connsiteX64" fmla="*/ 86941 w 932294"/>
                <a:gd name="connsiteY64" fmla="*/ 107892 h 213477"/>
                <a:gd name="connsiteX65" fmla="*/ 120728 w 932294"/>
                <a:gd name="connsiteY65" fmla="*/ 31640 h 213477"/>
                <a:gd name="connsiteX66" fmla="*/ 46031 w 932294"/>
                <a:gd name="connsiteY66" fmla="*/ 2 h 213477"/>
                <a:gd name="connsiteX67" fmla="*/ 58222 w 932294"/>
                <a:gd name="connsiteY67" fmla="*/ 4533 h 213477"/>
                <a:gd name="connsiteX68" fmla="*/ 56148 w 932294"/>
                <a:gd name="connsiteY68" fmla="*/ 25342 h 213477"/>
                <a:gd name="connsiteX69" fmla="*/ 41942 w 932294"/>
                <a:gd name="connsiteY69" fmla="*/ 68498 h 213477"/>
                <a:gd name="connsiteX70" fmla="*/ 13300 w 932294"/>
                <a:gd name="connsiteY70" fmla="*/ 84547 h 213477"/>
                <a:gd name="connsiteX71" fmla="*/ 323 w 932294"/>
                <a:gd name="connsiteY71" fmla="*/ 79172 h 213477"/>
                <a:gd name="connsiteX72" fmla="*/ 32805 w 932294"/>
                <a:gd name="connsiteY72" fmla="*/ 1922 h 213477"/>
                <a:gd name="connsiteX73" fmla="*/ 46031 w 932294"/>
                <a:gd name="connsiteY73" fmla="*/ 2 h 213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932294" h="213477">
                  <a:moveTo>
                    <a:pt x="607030" y="130927"/>
                  </a:moveTo>
                  <a:cubicBezTo>
                    <a:pt x="614171" y="129315"/>
                    <a:pt x="622925" y="128317"/>
                    <a:pt x="629298" y="131004"/>
                  </a:cubicBezTo>
                  <a:cubicBezTo>
                    <a:pt x="639358" y="135151"/>
                    <a:pt x="632293" y="144212"/>
                    <a:pt x="630527" y="150431"/>
                  </a:cubicBezTo>
                  <a:cubicBezTo>
                    <a:pt x="626227" y="166174"/>
                    <a:pt x="620084" y="181377"/>
                    <a:pt x="615322" y="197042"/>
                  </a:cubicBezTo>
                  <a:cubicBezTo>
                    <a:pt x="611253" y="210404"/>
                    <a:pt x="601654" y="214090"/>
                    <a:pt x="586297" y="213398"/>
                  </a:cubicBezTo>
                  <a:cubicBezTo>
                    <a:pt x="583302" y="213014"/>
                    <a:pt x="576314" y="214704"/>
                    <a:pt x="573243" y="207178"/>
                  </a:cubicBezTo>
                  <a:cubicBezTo>
                    <a:pt x="569634" y="198501"/>
                    <a:pt x="597892" y="132923"/>
                    <a:pt x="607030" y="130927"/>
                  </a:cubicBezTo>
                  <a:close/>
                  <a:moveTo>
                    <a:pt x="805375" y="127932"/>
                  </a:moveTo>
                  <a:cubicBezTo>
                    <a:pt x="812516" y="126320"/>
                    <a:pt x="821270" y="125322"/>
                    <a:pt x="827643" y="128009"/>
                  </a:cubicBezTo>
                  <a:cubicBezTo>
                    <a:pt x="837703" y="132156"/>
                    <a:pt x="830638" y="141217"/>
                    <a:pt x="828872" y="147436"/>
                  </a:cubicBezTo>
                  <a:cubicBezTo>
                    <a:pt x="824572" y="163179"/>
                    <a:pt x="818429" y="178382"/>
                    <a:pt x="813668" y="194047"/>
                  </a:cubicBezTo>
                  <a:cubicBezTo>
                    <a:pt x="809598" y="207409"/>
                    <a:pt x="800076" y="211095"/>
                    <a:pt x="784642" y="210403"/>
                  </a:cubicBezTo>
                  <a:cubicBezTo>
                    <a:pt x="781647" y="210019"/>
                    <a:pt x="774659" y="211709"/>
                    <a:pt x="771588" y="204183"/>
                  </a:cubicBezTo>
                  <a:cubicBezTo>
                    <a:pt x="767979" y="195506"/>
                    <a:pt x="796237" y="129928"/>
                    <a:pt x="805375" y="127932"/>
                  </a:cubicBezTo>
                  <a:close/>
                  <a:moveTo>
                    <a:pt x="720235" y="126013"/>
                  </a:moveTo>
                  <a:cubicBezTo>
                    <a:pt x="724651" y="126070"/>
                    <a:pt x="728893" y="127203"/>
                    <a:pt x="732426" y="130543"/>
                  </a:cubicBezTo>
                  <a:cubicBezTo>
                    <a:pt x="739414" y="137223"/>
                    <a:pt x="732349" y="144672"/>
                    <a:pt x="730352" y="151352"/>
                  </a:cubicBezTo>
                  <a:cubicBezTo>
                    <a:pt x="725975" y="165866"/>
                    <a:pt x="719832" y="179841"/>
                    <a:pt x="716146" y="194508"/>
                  </a:cubicBezTo>
                  <a:cubicBezTo>
                    <a:pt x="712537" y="208791"/>
                    <a:pt x="703476" y="212016"/>
                    <a:pt x="687504" y="210557"/>
                  </a:cubicBezTo>
                  <a:cubicBezTo>
                    <a:pt x="684970" y="210173"/>
                    <a:pt x="677983" y="212707"/>
                    <a:pt x="674527" y="205182"/>
                  </a:cubicBezTo>
                  <a:cubicBezTo>
                    <a:pt x="670918" y="197196"/>
                    <a:pt x="698485" y="129852"/>
                    <a:pt x="707008" y="127932"/>
                  </a:cubicBezTo>
                  <a:cubicBezTo>
                    <a:pt x="711232" y="126972"/>
                    <a:pt x="715820" y="125955"/>
                    <a:pt x="720235" y="126013"/>
                  </a:cubicBezTo>
                  <a:close/>
                  <a:moveTo>
                    <a:pt x="904739" y="121482"/>
                  </a:moveTo>
                  <a:cubicBezTo>
                    <a:pt x="911880" y="119870"/>
                    <a:pt x="920634" y="118871"/>
                    <a:pt x="927008" y="121559"/>
                  </a:cubicBezTo>
                  <a:cubicBezTo>
                    <a:pt x="937067" y="125706"/>
                    <a:pt x="930002" y="134766"/>
                    <a:pt x="928236" y="140987"/>
                  </a:cubicBezTo>
                  <a:cubicBezTo>
                    <a:pt x="923936" y="156728"/>
                    <a:pt x="917793" y="171932"/>
                    <a:pt x="913032" y="187597"/>
                  </a:cubicBezTo>
                  <a:cubicBezTo>
                    <a:pt x="908962" y="201035"/>
                    <a:pt x="899441" y="204644"/>
                    <a:pt x="884006" y="203953"/>
                  </a:cubicBezTo>
                  <a:cubicBezTo>
                    <a:pt x="881011" y="203569"/>
                    <a:pt x="874023" y="205259"/>
                    <a:pt x="870952" y="197733"/>
                  </a:cubicBezTo>
                  <a:cubicBezTo>
                    <a:pt x="867343" y="189056"/>
                    <a:pt x="895601" y="123479"/>
                    <a:pt x="904739" y="121482"/>
                  </a:cubicBezTo>
                  <a:close/>
                  <a:moveTo>
                    <a:pt x="508587" y="121482"/>
                  </a:moveTo>
                  <a:cubicBezTo>
                    <a:pt x="515728" y="119870"/>
                    <a:pt x="524482" y="118871"/>
                    <a:pt x="530855" y="121559"/>
                  </a:cubicBezTo>
                  <a:cubicBezTo>
                    <a:pt x="540915" y="125706"/>
                    <a:pt x="533850" y="134766"/>
                    <a:pt x="532084" y="140987"/>
                  </a:cubicBezTo>
                  <a:cubicBezTo>
                    <a:pt x="527784" y="156728"/>
                    <a:pt x="521641" y="171932"/>
                    <a:pt x="516879" y="187597"/>
                  </a:cubicBezTo>
                  <a:cubicBezTo>
                    <a:pt x="512810" y="201035"/>
                    <a:pt x="503288" y="204644"/>
                    <a:pt x="487854" y="203953"/>
                  </a:cubicBezTo>
                  <a:cubicBezTo>
                    <a:pt x="484859" y="203569"/>
                    <a:pt x="477871" y="205259"/>
                    <a:pt x="474800" y="197733"/>
                  </a:cubicBezTo>
                  <a:cubicBezTo>
                    <a:pt x="471191" y="189056"/>
                    <a:pt x="499449" y="123479"/>
                    <a:pt x="508587" y="121482"/>
                  </a:cubicBezTo>
                  <a:close/>
                  <a:moveTo>
                    <a:pt x="426673" y="104820"/>
                  </a:moveTo>
                  <a:cubicBezTo>
                    <a:pt x="431088" y="104877"/>
                    <a:pt x="435330" y="106010"/>
                    <a:pt x="438863" y="109350"/>
                  </a:cubicBezTo>
                  <a:cubicBezTo>
                    <a:pt x="445851" y="116030"/>
                    <a:pt x="438786" y="123479"/>
                    <a:pt x="436789" y="130160"/>
                  </a:cubicBezTo>
                  <a:cubicBezTo>
                    <a:pt x="432412" y="144673"/>
                    <a:pt x="426269" y="158648"/>
                    <a:pt x="422583" y="173315"/>
                  </a:cubicBezTo>
                  <a:cubicBezTo>
                    <a:pt x="418974" y="187599"/>
                    <a:pt x="409913" y="190823"/>
                    <a:pt x="393941" y="189364"/>
                  </a:cubicBezTo>
                  <a:cubicBezTo>
                    <a:pt x="391407" y="188980"/>
                    <a:pt x="384420" y="191514"/>
                    <a:pt x="380964" y="183989"/>
                  </a:cubicBezTo>
                  <a:cubicBezTo>
                    <a:pt x="377355" y="176003"/>
                    <a:pt x="404922" y="108659"/>
                    <a:pt x="413446" y="106739"/>
                  </a:cubicBezTo>
                  <a:cubicBezTo>
                    <a:pt x="417669" y="105779"/>
                    <a:pt x="422257" y="104762"/>
                    <a:pt x="426673" y="104820"/>
                  </a:cubicBezTo>
                  <a:close/>
                  <a:moveTo>
                    <a:pt x="323775" y="86928"/>
                  </a:moveTo>
                  <a:cubicBezTo>
                    <a:pt x="328191" y="86985"/>
                    <a:pt x="332433" y="88118"/>
                    <a:pt x="335966" y="91458"/>
                  </a:cubicBezTo>
                  <a:cubicBezTo>
                    <a:pt x="342954" y="98138"/>
                    <a:pt x="335889" y="105587"/>
                    <a:pt x="333892" y="112268"/>
                  </a:cubicBezTo>
                  <a:cubicBezTo>
                    <a:pt x="329515" y="126781"/>
                    <a:pt x="323372" y="140756"/>
                    <a:pt x="319686" y="155423"/>
                  </a:cubicBezTo>
                  <a:cubicBezTo>
                    <a:pt x="316077" y="169706"/>
                    <a:pt x="307016" y="172931"/>
                    <a:pt x="291044" y="171472"/>
                  </a:cubicBezTo>
                  <a:cubicBezTo>
                    <a:pt x="288510" y="171088"/>
                    <a:pt x="281523" y="173622"/>
                    <a:pt x="278067" y="166097"/>
                  </a:cubicBezTo>
                  <a:cubicBezTo>
                    <a:pt x="274458" y="158111"/>
                    <a:pt x="302025" y="90767"/>
                    <a:pt x="310548" y="88847"/>
                  </a:cubicBezTo>
                  <a:cubicBezTo>
                    <a:pt x="314772" y="87887"/>
                    <a:pt x="319360" y="86870"/>
                    <a:pt x="323775" y="86928"/>
                  </a:cubicBezTo>
                  <a:close/>
                  <a:moveTo>
                    <a:pt x="214870" y="64351"/>
                  </a:moveTo>
                  <a:cubicBezTo>
                    <a:pt x="222011" y="62739"/>
                    <a:pt x="230765" y="61740"/>
                    <a:pt x="237138" y="64428"/>
                  </a:cubicBezTo>
                  <a:cubicBezTo>
                    <a:pt x="247198" y="68575"/>
                    <a:pt x="240133" y="77636"/>
                    <a:pt x="238367" y="83856"/>
                  </a:cubicBezTo>
                  <a:cubicBezTo>
                    <a:pt x="234067" y="99598"/>
                    <a:pt x="227924" y="114802"/>
                    <a:pt x="223162" y="130466"/>
                  </a:cubicBezTo>
                  <a:cubicBezTo>
                    <a:pt x="219093" y="143828"/>
                    <a:pt x="209571" y="147514"/>
                    <a:pt x="194137" y="146823"/>
                  </a:cubicBezTo>
                  <a:cubicBezTo>
                    <a:pt x="191142" y="146439"/>
                    <a:pt x="184154" y="148128"/>
                    <a:pt x="181083" y="140603"/>
                  </a:cubicBezTo>
                  <a:cubicBezTo>
                    <a:pt x="177473" y="131926"/>
                    <a:pt x="205732" y="66348"/>
                    <a:pt x="214870" y="64351"/>
                  </a:cubicBezTo>
                  <a:close/>
                  <a:moveTo>
                    <a:pt x="120728" y="31640"/>
                  </a:moveTo>
                  <a:cubicBezTo>
                    <a:pt x="127869" y="30028"/>
                    <a:pt x="136622" y="29030"/>
                    <a:pt x="142996" y="31717"/>
                  </a:cubicBezTo>
                  <a:cubicBezTo>
                    <a:pt x="153055" y="35864"/>
                    <a:pt x="145991" y="44924"/>
                    <a:pt x="144225" y="51145"/>
                  </a:cubicBezTo>
                  <a:cubicBezTo>
                    <a:pt x="139924" y="66887"/>
                    <a:pt x="133781" y="82091"/>
                    <a:pt x="129021" y="97755"/>
                  </a:cubicBezTo>
                  <a:cubicBezTo>
                    <a:pt x="125028" y="111117"/>
                    <a:pt x="115429" y="114803"/>
                    <a:pt x="99994" y="114112"/>
                  </a:cubicBezTo>
                  <a:cubicBezTo>
                    <a:pt x="96999" y="113728"/>
                    <a:pt x="90012" y="115417"/>
                    <a:pt x="86941" y="107892"/>
                  </a:cubicBezTo>
                  <a:cubicBezTo>
                    <a:pt x="83331" y="99215"/>
                    <a:pt x="111590" y="33637"/>
                    <a:pt x="120728" y="31640"/>
                  </a:cubicBezTo>
                  <a:close/>
                  <a:moveTo>
                    <a:pt x="46031" y="2"/>
                  </a:moveTo>
                  <a:cubicBezTo>
                    <a:pt x="50447" y="60"/>
                    <a:pt x="54689" y="1193"/>
                    <a:pt x="58222" y="4533"/>
                  </a:cubicBezTo>
                  <a:cubicBezTo>
                    <a:pt x="65210" y="11213"/>
                    <a:pt x="58145" y="18662"/>
                    <a:pt x="56148" y="25342"/>
                  </a:cubicBezTo>
                  <a:cubicBezTo>
                    <a:pt x="51771" y="39856"/>
                    <a:pt x="45628" y="53831"/>
                    <a:pt x="41942" y="68498"/>
                  </a:cubicBezTo>
                  <a:cubicBezTo>
                    <a:pt x="38410" y="82781"/>
                    <a:pt x="29272" y="86006"/>
                    <a:pt x="13300" y="84547"/>
                  </a:cubicBezTo>
                  <a:cubicBezTo>
                    <a:pt x="10766" y="84163"/>
                    <a:pt x="3778" y="86697"/>
                    <a:pt x="323" y="79172"/>
                  </a:cubicBezTo>
                  <a:cubicBezTo>
                    <a:pt x="-3286" y="71186"/>
                    <a:pt x="24281" y="3841"/>
                    <a:pt x="32805" y="1922"/>
                  </a:cubicBezTo>
                  <a:cubicBezTo>
                    <a:pt x="37028" y="962"/>
                    <a:pt x="41616" y="-55"/>
                    <a:pt x="46031" y="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4D90FE7-BE16-43C7-9DE9-C07ED498A71A}"/>
                </a:ext>
              </a:extLst>
            </p:cNvPr>
            <p:cNvGrpSpPr/>
            <p:nvPr/>
          </p:nvGrpSpPr>
          <p:grpSpPr>
            <a:xfrm>
              <a:off x="3581615" y="3556550"/>
              <a:ext cx="319559" cy="332398"/>
              <a:chOff x="3581615" y="3556550"/>
              <a:chExt cx="319559" cy="332398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3C516D41-38FC-4549-AA22-4695E0DA5A30}"/>
                  </a:ext>
                </a:extLst>
              </p:cNvPr>
              <p:cNvSpPr/>
              <p:nvPr/>
            </p:nvSpPr>
            <p:spPr>
              <a:xfrm>
                <a:off x="3581615" y="3556550"/>
                <a:ext cx="319559" cy="332398"/>
              </a:xfrm>
              <a:custGeom>
                <a:avLst/>
                <a:gdLst>
                  <a:gd name="connsiteX0" fmla="*/ 357981 w 396387"/>
                  <a:gd name="connsiteY0" fmla="*/ 412273 h 412313"/>
                  <a:gd name="connsiteX1" fmla="*/ 16605 w 396387"/>
                  <a:gd name="connsiteY1" fmla="*/ 389889 h 412313"/>
                  <a:gd name="connsiteX2" fmla="*/ 31 w 396387"/>
                  <a:gd name="connsiteY2" fmla="*/ 371125 h 412313"/>
                  <a:gd name="connsiteX3" fmla="*/ 21748 w 396387"/>
                  <a:gd name="connsiteY3" fmla="*/ 16604 h 412313"/>
                  <a:gd name="connsiteX4" fmla="*/ 40512 w 396387"/>
                  <a:gd name="connsiteY4" fmla="*/ 31 h 412313"/>
                  <a:gd name="connsiteX5" fmla="*/ 379698 w 396387"/>
                  <a:gd name="connsiteY5" fmla="*/ 20033 h 412313"/>
                  <a:gd name="connsiteX6" fmla="*/ 396366 w 396387"/>
                  <a:gd name="connsiteY6" fmla="*/ 38702 h 412313"/>
                  <a:gd name="connsiteX7" fmla="*/ 376840 w 396387"/>
                  <a:gd name="connsiteY7" fmla="*/ 395604 h 412313"/>
                  <a:gd name="connsiteX8" fmla="*/ 357981 w 396387"/>
                  <a:gd name="connsiteY8" fmla="*/ 412273 h 412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6387" h="412313">
                    <a:moveTo>
                      <a:pt x="357981" y="412273"/>
                    </a:moveTo>
                    <a:lnTo>
                      <a:pt x="16605" y="389889"/>
                    </a:lnTo>
                    <a:cubicBezTo>
                      <a:pt x="6889" y="389222"/>
                      <a:pt x="-541" y="380840"/>
                      <a:pt x="31" y="371125"/>
                    </a:cubicBezTo>
                    <a:lnTo>
                      <a:pt x="21748" y="16604"/>
                    </a:lnTo>
                    <a:cubicBezTo>
                      <a:pt x="22319" y="6889"/>
                      <a:pt x="30701" y="-541"/>
                      <a:pt x="40512" y="31"/>
                    </a:cubicBezTo>
                    <a:lnTo>
                      <a:pt x="379698" y="20033"/>
                    </a:lnTo>
                    <a:cubicBezTo>
                      <a:pt x="389413" y="20605"/>
                      <a:pt x="396842" y="28987"/>
                      <a:pt x="396366" y="38702"/>
                    </a:cubicBezTo>
                    <a:lnTo>
                      <a:pt x="376840" y="395604"/>
                    </a:lnTo>
                    <a:cubicBezTo>
                      <a:pt x="376268" y="405415"/>
                      <a:pt x="367791" y="412940"/>
                      <a:pt x="357981" y="412273"/>
                    </a:cubicBezTo>
                    <a:close/>
                  </a:path>
                </a:pathLst>
              </a:custGeom>
              <a:solidFill>
                <a:srgbClr val="ED1C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A83F4C91-097B-4740-B98E-B61CB98BB889}"/>
                  </a:ext>
                </a:extLst>
              </p:cNvPr>
              <p:cNvSpPr/>
              <p:nvPr/>
            </p:nvSpPr>
            <p:spPr>
              <a:xfrm>
                <a:off x="3594282" y="3570830"/>
                <a:ext cx="291236" cy="303138"/>
              </a:xfrm>
              <a:custGeom>
                <a:avLst/>
                <a:gdLst>
                  <a:gd name="connsiteX0" fmla="*/ 326265 w 361255"/>
                  <a:gd name="connsiteY0" fmla="*/ 375985 h 376018"/>
                  <a:gd name="connsiteX1" fmla="*/ 15083 w 361255"/>
                  <a:gd name="connsiteY1" fmla="*/ 355602 h 376018"/>
                  <a:gd name="connsiteX2" fmla="*/ 34 w 361255"/>
                  <a:gd name="connsiteY2" fmla="*/ 338457 h 376018"/>
                  <a:gd name="connsiteX3" fmla="*/ 19846 w 361255"/>
                  <a:gd name="connsiteY3" fmla="*/ 15178 h 376018"/>
                  <a:gd name="connsiteX4" fmla="*/ 36896 w 361255"/>
                  <a:gd name="connsiteY4" fmla="*/ 33 h 376018"/>
                  <a:gd name="connsiteX5" fmla="*/ 346077 w 361255"/>
                  <a:gd name="connsiteY5" fmla="*/ 18321 h 376018"/>
                  <a:gd name="connsiteX6" fmla="*/ 361222 w 361255"/>
                  <a:gd name="connsiteY6" fmla="*/ 35371 h 376018"/>
                  <a:gd name="connsiteX7" fmla="*/ 343410 w 361255"/>
                  <a:gd name="connsiteY7" fmla="*/ 360745 h 376018"/>
                  <a:gd name="connsiteX8" fmla="*/ 326265 w 361255"/>
                  <a:gd name="connsiteY8" fmla="*/ 375985 h 37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1255" h="376018">
                    <a:moveTo>
                      <a:pt x="326265" y="375985"/>
                    </a:moveTo>
                    <a:lnTo>
                      <a:pt x="15083" y="355602"/>
                    </a:lnTo>
                    <a:cubicBezTo>
                      <a:pt x="6225" y="355030"/>
                      <a:pt x="-538" y="347410"/>
                      <a:pt x="34" y="338457"/>
                    </a:cubicBezTo>
                    <a:lnTo>
                      <a:pt x="19846" y="15178"/>
                    </a:lnTo>
                    <a:cubicBezTo>
                      <a:pt x="20417" y="6320"/>
                      <a:pt x="28037" y="-538"/>
                      <a:pt x="36896" y="33"/>
                    </a:cubicBezTo>
                    <a:lnTo>
                      <a:pt x="346077" y="18321"/>
                    </a:lnTo>
                    <a:cubicBezTo>
                      <a:pt x="354935" y="18893"/>
                      <a:pt x="361793" y="26418"/>
                      <a:pt x="361222" y="35371"/>
                    </a:cubicBezTo>
                    <a:lnTo>
                      <a:pt x="343410" y="360745"/>
                    </a:lnTo>
                    <a:cubicBezTo>
                      <a:pt x="342934" y="369699"/>
                      <a:pt x="335219" y="376557"/>
                      <a:pt x="326265" y="375985"/>
                    </a:cubicBezTo>
                    <a:close/>
                  </a:path>
                </a:pathLst>
              </a:custGeom>
              <a:solidFill>
                <a:srgbClr val="3C24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C4493AA-AA55-4422-B2B3-644837472F3C}"/>
                  </a:ext>
                </a:extLst>
              </p:cNvPr>
              <p:cNvSpPr/>
              <p:nvPr/>
            </p:nvSpPr>
            <p:spPr>
              <a:xfrm>
                <a:off x="3702351" y="3575388"/>
                <a:ext cx="80704" cy="293562"/>
              </a:xfrm>
              <a:custGeom>
                <a:avLst/>
                <a:gdLst>
                  <a:gd name="connsiteX0" fmla="*/ 77819 w 100107"/>
                  <a:gd name="connsiteY0" fmla="*/ 364141 h 364140"/>
                  <a:gd name="connsiteX1" fmla="*/ 0 w 100107"/>
                  <a:gd name="connsiteY1" fmla="*/ 356902 h 364140"/>
                  <a:gd name="connsiteX2" fmla="*/ 21241 w 100107"/>
                  <a:gd name="connsiteY2" fmla="*/ 0 h 364140"/>
                  <a:gd name="connsiteX3" fmla="*/ 100108 w 100107"/>
                  <a:gd name="connsiteY3" fmla="*/ 5334 h 364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07" h="364140">
                    <a:moveTo>
                      <a:pt x="77819" y="364141"/>
                    </a:moveTo>
                    <a:lnTo>
                      <a:pt x="0" y="356902"/>
                    </a:lnTo>
                    <a:lnTo>
                      <a:pt x="21241" y="0"/>
                    </a:lnTo>
                    <a:lnTo>
                      <a:pt x="100108" y="5334"/>
                    </a:lnTo>
                    <a:close/>
                  </a:path>
                </a:pathLst>
              </a:custGeom>
              <a:solidFill>
                <a:srgbClr val="FCEB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F0B56BFB-66C2-474F-A45D-C64E36ECF671}"/>
                  </a:ext>
                </a:extLst>
              </p:cNvPr>
              <p:cNvSpPr/>
              <p:nvPr/>
            </p:nvSpPr>
            <p:spPr>
              <a:xfrm>
                <a:off x="3656864" y="3613063"/>
                <a:ext cx="169836" cy="223281"/>
              </a:xfrm>
              <a:custGeom>
                <a:avLst/>
                <a:gdLst>
                  <a:gd name="connsiteX0" fmla="*/ 19302 w 169836"/>
                  <a:gd name="connsiteY0" fmla="*/ 163128 h 223281"/>
                  <a:gd name="connsiteX1" fmla="*/ 145004 w 169836"/>
                  <a:gd name="connsiteY1" fmla="*/ 169962 h 223281"/>
                  <a:gd name="connsiteX2" fmla="*/ 161438 w 169836"/>
                  <a:gd name="connsiteY2" fmla="*/ 188238 h 223281"/>
                  <a:gd name="connsiteX3" fmla="*/ 160439 w 169836"/>
                  <a:gd name="connsiteY3" fmla="*/ 206821 h 223281"/>
                  <a:gd name="connsiteX4" fmla="*/ 142163 w 169836"/>
                  <a:gd name="connsiteY4" fmla="*/ 223254 h 223281"/>
                  <a:gd name="connsiteX5" fmla="*/ 16461 w 169836"/>
                  <a:gd name="connsiteY5" fmla="*/ 216420 h 223281"/>
                  <a:gd name="connsiteX6" fmla="*/ 27 w 169836"/>
                  <a:gd name="connsiteY6" fmla="*/ 198143 h 223281"/>
                  <a:gd name="connsiteX7" fmla="*/ 1026 w 169836"/>
                  <a:gd name="connsiteY7" fmla="*/ 179561 h 223281"/>
                  <a:gd name="connsiteX8" fmla="*/ 19302 w 169836"/>
                  <a:gd name="connsiteY8" fmla="*/ 163128 h 223281"/>
                  <a:gd name="connsiteX9" fmla="*/ 23065 w 169836"/>
                  <a:gd name="connsiteY9" fmla="*/ 81501 h 223281"/>
                  <a:gd name="connsiteX10" fmla="*/ 148767 w 169836"/>
                  <a:gd name="connsiteY10" fmla="*/ 88335 h 223281"/>
                  <a:gd name="connsiteX11" fmla="*/ 165201 w 169836"/>
                  <a:gd name="connsiteY11" fmla="*/ 106611 h 223281"/>
                  <a:gd name="connsiteX12" fmla="*/ 164202 w 169836"/>
                  <a:gd name="connsiteY12" fmla="*/ 125194 h 223281"/>
                  <a:gd name="connsiteX13" fmla="*/ 145926 w 169836"/>
                  <a:gd name="connsiteY13" fmla="*/ 141627 h 223281"/>
                  <a:gd name="connsiteX14" fmla="*/ 20224 w 169836"/>
                  <a:gd name="connsiteY14" fmla="*/ 134793 h 223281"/>
                  <a:gd name="connsiteX15" fmla="*/ 3790 w 169836"/>
                  <a:gd name="connsiteY15" fmla="*/ 116516 h 223281"/>
                  <a:gd name="connsiteX16" fmla="*/ 4789 w 169836"/>
                  <a:gd name="connsiteY16" fmla="*/ 97934 h 223281"/>
                  <a:gd name="connsiteX17" fmla="*/ 23065 w 169836"/>
                  <a:gd name="connsiteY17" fmla="*/ 81501 h 223281"/>
                  <a:gd name="connsiteX18" fmla="*/ 27673 w 169836"/>
                  <a:gd name="connsiteY18" fmla="*/ 28 h 223281"/>
                  <a:gd name="connsiteX19" fmla="*/ 153375 w 169836"/>
                  <a:gd name="connsiteY19" fmla="*/ 6862 h 223281"/>
                  <a:gd name="connsiteX20" fmla="*/ 169809 w 169836"/>
                  <a:gd name="connsiteY20" fmla="*/ 25138 h 223281"/>
                  <a:gd name="connsiteX21" fmla="*/ 168810 w 169836"/>
                  <a:gd name="connsiteY21" fmla="*/ 43721 h 223281"/>
                  <a:gd name="connsiteX22" fmla="*/ 150534 w 169836"/>
                  <a:gd name="connsiteY22" fmla="*/ 60154 h 223281"/>
                  <a:gd name="connsiteX23" fmla="*/ 24832 w 169836"/>
                  <a:gd name="connsiteY23" fmla="*/ 53320 h 223281"/>
                  <a:gd name="connsiteX24" fmla="*/ 8399 w 169836"/>
                  <a:gd name="connsiteY24" fmla="*/ 35043 h 223281"/>
                  <a:gd name="connsiteX25" fmla="*/ 9397 w 169836"/>
                  <a:gd name="connsiteY25" fmla="*/ 16461 h 223281"/>
                  <a:gd name="connsiteX26" fmla="*/ 27673 w 169836"/>
                  <a:gd name="connsiteY26" fmla="*/ 28 h 223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9836" h="223281">
                    <a:moveTo>
                      <a:pt x="19302" y="163128"/>
                    </a:moveTo>
                    <a:lnTo>
                      <a:pt x="145004" y="169962"/>
                    </a:lnTo>
                    <a:cubicBezTo>
                      <a:pt x="154604" y="170499"/>
                      <a:pt x="161974" y="178716"/>
                      <a:pt x="161438" y="188238"/>
                    </a:cubicBezTo>
                    <a:lnTo>
                      <a:pt x="160439" y="206821"/>
                    </a:lnTo>
                    <a:cubicBezTo>
                      <a:pt x="159978" y="216420"/>
                      <a:pt x="151762" y="223791"/>
                      <a:pt x="142163" y="223254"/>
                    </a:cubicBezTo>
                    <a:lnTo>
                      <a:pt x="16461" y="216420"/>
                    </a:lnTo>
                    <a:cubicBezTo>
                      <a:pt x="6861" y="215882"/>
                      <a:pt x="-510" y="207665"/>
                      <a:pt x="27" y="198143"/>
                    </a:cubicBezTo>
                    <a:lnTo>
                      <a:pt x="1026" y="179561"/>
                    </a:lnTo>
                    <a:cubicBezTo>
                      <a:pt x="1563" y="169962"/>
                      <a:pt x="9780" y="162590"/>
                      <a:pt x="19302" y="163128"/>
                    </a:cubicBezTo>
                    <a:close/>
                    <a:moveTo>
                      <a:pt x="23065" y="81501"/>
                    </a:moveTo>
                    <a:lnTo>
                      <a:pt x="148767" y="88335"/>
                    </a:lnTo>
                    <a:cubicBezTo>
                      <a:pt x="158367" y="88872"/>
                      <a:pt x="165737" y="97089"/>
                      <a:pt x="165201" y="106611"/>
                    </a:cubicBezTo>
                    <a:lnTo>
                      <a:pt x="164202" y="125194"/>
                    </a:lnTo>
                    <a:cubicBezTo>
                      <a:pt x="163665" y="134793"/>
                      <a:pt x="155525" y="142164"/>
                      <a:pt x="145926" y="141627"/>
                    </a:cubicBezTo>
                    <a:lnTo>
                      <a:pt x="20224" y="134793"/>
                    </a:lnTo>
                    <a:cubicBezTo>
                      <a:pt x="10625" y="134255"/>
                      <a:pt x="3253" y="126038"/>
                      <a:pt x="3790" y="116516"/>
                    </a:cubicBezTo>
                    <a:lnTo>
                      <a:pt x="4789" y="97934"/>
                    </a:lnTo>
                    <a:cubicBezTo>
                      <a:pt x="5326" y="88335"/>
                      <a:pt x="13543" y="80964"/>
                      <a:pt x="23065" y="81501"/>
                    </a:cubicBezTo>
                    <a:close/>
                    <a:moveTo>
                      <a:pt x="27673" y="28"/>
                    </a:moveTo>
                    <a:lnTo>
                      <a:pt x="153375" y="6862"/>
                    </a:lnTo>
                    <a:cubicBezTo>
                      <a:pt x="162975" y="7399"/>
                      <a:pt x="170345" y="15616"/>
                      <a:pt x="169809" y="25138"/>
                    </a:cubicBezTo>
                    <a:lnTo>
                      <a:pt x="168810" y="43721"/>
                    </a:lnTo>
                    <a:cubicBezTo>
                      <a:pt x="168273" y="53320"/>
                      <a:pt x="160133" y="60691"/>
                      <a:pt x="150534" y="60154"/>
                    </a:cubicBezTo>
                    <a:lnTo>
                      <a:pt x="24832" y="53320"/>
                    </a:lnTo>
                    <a:cubicBezTo>
                      <a:pt x="15233" y="52782"/>
                      <a:pt x="7861" y="44565"/>
                      <a:pt x="8399" y="35043"/>
                    </a:cubicBezTo>
                    <a:lnTo>
                      <a:pt x="9397" y="16461"/>
                    </a:lnTo>
                    <a:cubicBezTo>
                      <a:pt x="9934" y="6862"/>
                      <a:pt x="18151" y="-510"/>
                      <a:pt x="27673" y="2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2CC2BCA-D44A-4655-AFBB-3AFAFAD424C9}"/>
              </a:ext>
            </a:extLst>
          </p:cNvPr>
          <p:cNvGrpSpPr/>
          <p:nvPr/>
        </p:nvGrpSpPr>
        <p:grpSpPr>
          <a:xfrm>
            <a:off x="4988578" y="2270806"/>
            <a:ext cx="1308348" cy="3129109"/>
            <a:chOff x="4364796" y="2235682"/>
            <a:chExt cx="2087170" cy="3129109"/>
          </a:xfrm>
        </p:grpSpPr>
        <p:cxnSp>
          <p:nvCxnSpPr>
            <p:cNvPr id="47" name="Straight Connector 6">
              <a:extLst>
                <a:ext uri="{FF2B5EF4-FFF2-40B4-BE49-F238E27FC236}">
                  <a16:creationId xmlns:a16="http://schemas.microsoft.com/office/drawing/2014/main" id="{F684B3F8-15D9-4ECE-A56B-F00C5BD2CDB4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 flipV="1">
              <a:off x="4393958" y="2235682"/>
              <a:ext cx="2058008" cy="173513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7">
              <a:extLst>
                <a:ext uri="{FF2B5EF4-FFF2-40B4-BE49-F238E27FC236}">
                  <a16:creationId xmlns:a16="http://schemas.microsoft.com/office/drawing/2014/main" id="{3B3525A3-7B38-4161-ACDD-52C9563EFA37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 flipV="1">
              <a:off x="4472075" y="3840717"/>
              <a:ext cx="1911878" cy="17277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8">
              <a:extLst>
                <a:ext uri="{FF2B5EF4-FFF2-40B4-BE49-F238E27FC236}">
                  <a16:creationId xmlns:a16="http://schemas.microsoft.com/office/drawing/2014/main" id="{C97F658C-CF9A-43CB-8F78-A52918FFE8E6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>
              <a:off x="4364796" y="4055753"/>
              <a:ext cx="1986971" cy="130903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ounded Rectangle 11">
            <a:extLst>
              <a:ext uri="{FF2B5EF4-FFF2-40B4-BE49-F238E27FC236}">
                <a16:creationId xmlns:a16="http://schemas.microsoft.com/office/drawing/2014/main" id="{6E5A9E86-5151-4D3B-90A7-A7B882FD2FE6}"/>
              </a:ext>
            </a:extLst>
          </p:cNvPr>
          <p:cNvSpPr/>
          <p:nvPr/>
        </p:nvSpPr>
        <p:spPr>
          <a:xfrm>
            <a:off x="6296926" y="1689554"/>
            <a:ext cx="5273726" cy="1162503"/>
          </a:xfrm>
          <a:prstGeom prst="roundRect">
            <a:avLst>
              <a:gd name="adj" fmla="val 888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2" name="Rounded Rectangle 13">
            <a:extLst>
              <a:ext uri="{FF2B5EF4-FFF2-40B4-BE49-F238E27FC236}">
                <a16:creationId xmlns:a16="http://schemas.microsoft.com/office/drawing/2014/main" id="{24DAE9BB-1E19-4E51-A2E9-741465DF8FC6}"/>
              </a:ext>
            </a:extLst>
          </p:cNvPr>
          <p:cNvSpPr/>
          <p:nvPr/>
        </p:nvSpPr>
        <p:spPr>
          <a:xfrm>
            <a:off x="6254292" y="3271359"/>
            <a:ext cx="5336536" cy="1208964"/>
          </a:xfrm>
          <a:prstGeom prst="roundRect">
            <a:avLst>
              <a:gd name="adj" fmla="val 88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3" name="Rounded Rectangle 14">
            <a:extLst>
              <a:ext uri="{FF2B5EF4-FFF2-40B4-BE49-F238E27FC236}">
                <a16:creationId xmlns:a16="http://schemas.microsoft.com/office/drawing/2014/main" id="{28D896FD-5346-4FE7-8E66-F3CDF7684DE4}"/>
              </a:ext>
            </a:extLst>
          </p:cNvPr>
          <p:cNvSpPr/>
          <p:nvPr/>
        </p:nvSpPr>
        <p:spPr>
          <a:xfrm>
            <a:off x="6234116" y="4739922"/>
            <a:ext cx="5336536" cy="1319985"/>
          </a:xfrm>
          <a:prstGeom prst="roundRect">
            <a:avLst>
              <a:gd name="adj" fmla="val 888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F441CD-C547-410D-826A-9920406E0007}"/>
              </a:ext>
            </a:extLst>
          </p:cNvPr>
          <p:cNvSpPr txBox="1"/>
          <p:nvPr/>
        </p:nvSpPr>
        <p:spPr>
          <a:xfrm>
            <a:off x="6418581" y="1922056"/>
            <a:ext cx="4818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Inter"/>
              </a:rPr>
              <a:t> </a:t>
            </a:r>
            <a:r>
              <a:rPr lang="en-US" b="0" i="0" dirty="0">
                <a:solidFill>
                  <a:schemeClr val="bg1"/>
                </a:solidFill>
                <a:effectLst/>
                <a:latin typeface="Inter"/>
              </a:rPr>
              <a:t>less than </a:t>
            </a:r>
            <a:r>
              <a:rPr lang="en-US" b="0" i="0" dirty="0">
                <a:solidFill>
                  <a:srgbClr val="FFFF00"/>
                </a:solidFill>
                <a:effectLst/>
                <a:latin typeface="Inter"/>
              </a:rPr>
              <a:t>0.5% </a:t>
            </a:r>
            <a:r>
              <a:rPr lang="en-US" b="0" i="0" dirty="0">
                <a:solidFill>
                  <a:schemeClr val="bg1"/>
                </a:solidFill>
                <a:effectLst/>
                <a:latin typeface="Inter"/>
              </a:rPr>
              <a:t>of all over 2 millions applicants actually being hired.</a:t>
            </a:r>
            <a:endParaRPr lang="en-US" altLang="ko-K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B913E3D-A921-4659-A932-F8F40BBE0107}"/>
              </a:ext>
            </a:extLst>
          </p:cNvPr>
          <p:cNvSpPr txBox="1"/>
          <p:nvPr/>
        </p:nvSpPr>
        <p:spPr>
          <a:xfrm>
            <a:off x="6368539" y="3403105"/>
            <a:ext cx="51080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Inter"/>
              </a:rPr>
              <a:t>assessing not only </a:t>
            </a:r>
            <a:r>
              <a:rPr lang="en-US" sz="1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"/>
              </a:rPr>
              <a:t>technical skills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Inter"/>
              </a:rPr>
              <a:t> and </a:t>
            </a:r>
            <a:r>
              <a:rPr lang="en-US" sz="1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"/>
              </a:rPr>
              <a:t>intellect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Inter"/>
              </a:rPr>
              <a:t> , but also his </a:t>
            </a:r>
            <a:r>
              <a:rPr lang="en-US" sz="1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"/>
              </a:rPr>
              <a:t>creative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Inter"/>
              </a:rPr>
              <a:t> thought process and </a:t>
            </a:r>
            <a:r>
              <a:rPr lang="en-US" sz="1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"/>
              </a:rPr>
              <a:t>quick thinking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Inter"/>
              </a:rPr>
              <a:t>abilities</a:t>
            </a:r>
            <a:r>
              <a:rPr lang="en-US" altLang="ko-KR" sz="1600" dirty="0">
                <a:solidFill>
                  <a:schemeClr val="bg1"/>
                </a:solidFill>
                <a:latin typeface="Inter"/>
                <a:cs typeface="Arial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>
                <a:solidFill>
                  <a:schemeClr val="bg1"/>
                </a:solidFill>
                <a:latin typeface="Inter"/>
                <a:cs typeface="Arial" pitchFamily="34" charset="0"/>
              </a:rPr>
              <a:t>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Inter"/>
              </a:rPr>
              <a:t>The company does not use work experience as a major criterion for selection.</a:t>
            </a:r>
            <a:endParaRPr lang="en-US" altLang="ko-KR" sz="1600" dirty="0">
              <a:solidFill>
                <a:schemeClr val="bg1"/>
              </a:solidFill>
              <a:latin typeface="Inter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9D0039-B9CC-4BB1-9B9D-69966E568C42}"/>
              </a:ext>
            </a:extLst>
          </p:cNvPr>
          <p:cNvSpPr txBox="1"/>
          <p:nvPr/>
        </p:nvSpPr>
        <p:spPr>
          <a:xfrm>
            <a:off x="6368539" y="4775990"/>
            <a:ext cx="5013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Inter"/>
              </a:rPr>
              <a:t>Interviews at Google consist of curveball questions like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Inter"/>
              </a:rPr>
              <a:t> “How many golf balls can fit in a school bus?” 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Inter"/>
              </a:rPr>
              <a:t> “You are then thrown into an empty glass blender. The blades will start moving in 60 seconds. What do you do?”</a:t>
            </a:r>
            <a:endParaRPr lang="en-US" altLang="ko-KR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116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3. Making HR into a Science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5B8A459-310C-4126-90AA-816ED352830E}"/>
              </a:ext>
            </a:extLst>
          </p:cNvPr>
          <p:cNvGrpSpPr/>
          <p:nvPr/>
        </p:nvGrpSpPr>
        <p:grpSpPr>
          <a:xfrm>
            <a:off x="4193323" y="1830936"/>
            <a:ext cx="3397956" cy="896836"/>
            <a:chOff x="4775740" y="1858215"/>
            <a:chExt cx="3397956" cy="896836"/>
          </a:xfrm>
        </p:grpSpPr>
        <p:sp>
          <p:nvSpPr>
            <p:cNvPr id="4" name="Arrow: Pentagon 42">
              <a:extLst>
                <a:ext uri="{FF2B5EF4-FFF2-40B4-BE49-F238E27FC236}">
                  <a16:creationId xmlns:a16="http://schemas.microsoft.com/office/drawing/2014/main" id="{E5B6B2DB-1D8F-4391-8557-1466E3ECD10C}"/>
                </a:ext>
              </a:extLst>
            </p:cNvPr>
            <p:cNvSpPr/>
            <p:nvPr/>
          </p:nvSpPr>
          <p:spPr>
            <a:xfrm>
              <a:off x="5337271" y="1953024"/>
              <a:ext cx="2836425" cy="710404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exagon 5">
              <a:extLst>
                <a:ext uri="{FF2B5EF4-FFF2-40B4-BE49-F238E27FC236}">
                  <a16:creationId xmlns:a16="http://schemas.microsoft.com/office/drawing/2014/main" id="{21FAEF14-2369-4FEC-82CE-3AB573A82527}"/>
                </a:ext>
              </a:extLst>
            </p:cNvPr>
            <p:cNvSpPr/>
            <p:nvPr/>
          </p:nvSpPr>
          <p:spPr>
            <a:xfrm rot="19800000">
              <a:off x="4775740" y="1858215"/>
              <a:ext cx="1040331" cy="896836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766F03-A013-40B1-9A71-42C9242FCF51}"/>
                </a:ext>
              </a:extLst>
            </p:cNvPr>
            <p:cNvSpPr txBox="1"/>
            <p:nvPr/>
          </p:nvSpPr>
          <p:spPr>
            <a:xfrm>
              <a:off x="6088005" y="2045023"/>
              <a:ext cx="11808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Data &amp; Analytic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AAEE714-2BFA-407E-A4BF-BBC11AE7F937}"/>
              </a:ext>
            </a:extLst>
          </p:cNvPr>
          <p:cNvGrpSpPr/>
          <p:nvPr/>
        </p:nvGrpSpPr>
        <p:grpSpPr>
          <a:xfrm>
            <a:off x="2853540" y="5075557"/>
            <a:ext cx="3397956" cy="896836"/>
            <a:chOff x="4775740" y="1858215"/>
            <a:chExt cx="3397956" cy="896836"/>
          </a:xfrm>
        </p:grpSpPr>
        <p:sp>
          <p:nvSpPr>
            <p:cNvPr id="54" name="Arrow: Pentagon 42">
              <a:extLst>
                <a:ext uri="{FF2B5EF4-FFF2-40B4-BE49-F238E27FC236}">
                  <a16:creationId xmlns:a16="http://schemas.microsoft.com/office/drawing/2014/main" id="{BCD3F6D8-39DD-4E0D-B0FD-443F5B01BF43}"/>
                </a:ext>
              </a:extLst>
            </p:cNvPr>
            <p:cNvSpPr/>
            <p:nvPr/>
          </p:nvSpPr>
          <p:spPr>
            <a:xfrm>
              <a:off x="5337271" y="1953024"/>
              <a:ext cx="2836425" cy="710404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">
              <a:extLst>
                <a:ext uri="{FF2B5EF4-FFF2-40B4-BE49-F238E27FC236}">
                  <a16:creationId xmlns:a16="http://schemas.microsoft.com/office/drawing/2014/main" id="{ED3E384E-0CFF-4CA6-ADD6-4DA71CA0DBA9}"/>
                </a:ext>
              </a:extLst>
            </p:cNvPr>
            <p:cNvSpPr/>
            <p:nvPr/>
          </p:nvSpPr>
          <p:spPr>
            <a:xfrm rot="19800000">
              <a:off x="4775740" y="1858215"/>
              <a:ext cx="1040331" cy="896836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39135C3-B973-4240-B3EE-20FA58F98AF1}"/>
                </a:ext>
              </a:extLst>
            </p:cNvPr>
            <p:cNvSpPr txBox="1"/>
            <p:nvPr/>
          </p:nvSpPr>
          <p:spPr>
            <a:xfrm>
              <a:off x="6019430" y="2071048"/>
              <a:ext cx="11808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Example 2: Retention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Round Same Side Corner Rectangle 11">
            <a:extLst>
              <a:ext uri="{FF2B5EF4-FFF2-40B4-BE49-F238E27FC236}">
                <a16:creationId xmlns:a16="http://schemas.microsoft.com/office/drawing/2014/main" id="{2B1B9BE7-3726-41DF-8C9F-8CA070B71589}"/>
              </a:ext>
            </a:extLst>
          </p:cNvPr>
          <p:cNvSpPr>
            <a:spLocks noChangeAspect="1"/>
          </p:cNvSpPr>
          <p:nvPr/>
        </p:nvSpPr>
        <p:spPr>
          <a:xfrm rot="9900000">
            <a:off x="3217070" y="5381837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48132529-0B8F-401A-B775-DDCD0453DB57}"/>
              </a:ext>
            </a:extLst>
          </p:cNvPr>
          <p:cNvSpPr/>
          <p:nvPr/>
        </p:nvSpPr>
        <p:spPr>
          <a:xfrm>
            <a:off x="4537877" y="2146314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EA45C6E-BE65-452D-9F07-1F4DE41450E2}"/>
              </a:ext>
            </a:extLst>
          </p:cNvPr>
          <p:cNvGrpSpPr/>
          <p:nvPr/>
        </p:nvGrpSpPr>
        <p:grpSpPr>
          <a:xfrm>
            <a:off x="4038802" y="3383526"/>
            <a:ext cx="3394778" cy="896836"/>
            <a:chOff x="3230202" y="2918811"/>
            <a:chExt cx="3394778" cy="896836"/>
          </a:xfrm>
        </p:grpSpPr>
        <p:sp>
          <p:nvSpPr>
            <p:cNvPr id="9" name="Arrow: Pentagon 47">
              <a:extLst>
                <a:ext uri="{FF2B5EF4-FFF2-40B4-BE49-F238E27FC236}">
                  <a16:creationId xmlns:a16="http://schemas.microsoft.com/office/drawing/2014/main" id="{FEBF2064-AF9D-4D03-9E1A-460546C3C32E}"/>
                </a:ext>
              </a:extLst>
            </p:cNvPr>
            <p:cNvSpPr/>
            <p:nvPr/>
          </p:nvSpPr>
          <p:spPr>
            <a:xfrm flipH="1">
              <a:off x="3230202" y="3023187"/>
              <a:ext cx="2836425" cy="71040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exagon 5">
              <a:extLst>
                <a:ext uri="{FF2B5EF4-FFF2-40B4-BE49-F238E27FC236}">
                  <a16:creationId xmlns:a16="http://schemas.microsoft.com/office/drawing/2014/main" id="{75EA0CB9-1F2F-4B05-849E-D32024F3093F}"/>
                </a:ext>
              </a:extLst>
            </p:cNvPr>
            <p:cNvSpPr/>
            <p:nvPr/>
          </p:nvSpPr>
          <p:spPr>
            <a:xfrm rot="19800000">
              <a:off x="5584649" y="2918811"/>
              <a:ext cx="1040331" cy="896836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C78223-339D-4A9A-9E20-F14C72698057}"/>
                </a:ext>
              </a:extLst>
            </p:cNvPr>
            <p:cNvSpPr txBox="1"/>
            <p:nvPr/>
          </p:nvSpPr>
          <p:spPr>
            <a:xfrm>
              <a:off x="4058002" y="3224500"/>
              <a:ext cx="1180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Example 1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3674CE7-EAD6-48A8-AA6D-13D809840A1B}"/>
              </a:ext>
            </a:extLst>
          </p:cNvPr>
          <p:cNvSpPr txBox="1"/>
          <p:nvPr/>
        </p:nvSpPr>
        <p:spPr>
          <a:xfrm>
            <a:off x="166861" y="2411942"/>
            <a:ext cx="37614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sz="1600" b="0" i="0" dirty="0">
                <a:solidFill>
                  <a:srgbClr val="0F1111"/>
                </a:solidFill>
                <a:effectLst/>
                <a:latin typeface="Inter"/>
              </a:rPr>
              <a:t>how long are you willing to 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Inter"/>
              </a:rPr>
              <a:t>wait in line </a:t>
            </a:r>
            <a:r>
              <a:rPr lang="en-US" sz="1600" b="0" i="0" dirty="0">
                <a:solidFill>
                  <a:srgbClr val="0F1111"/>
                </a:solidFill>
                <a:effectLst/>
                <a:latin typeface="Inter"/>
              </a:rPr>
              <a:t>for </a:t>
            </a:r>
            <a:r>
              <a:rPr lang="en-US" sz="1600" b="0" i="0" dirty="0">
                <a:solidFill>
                  <a:srgbClr val="FFC000"/>
                </a:solidFill>
                <a:effectLst/>
                <a:latin typeface="Inter"/>
              </a:rPr>
              <a:t>lunch</a:t>
            </a:r>
            <a:r>
              <a:rPr lang="en-US" sz="1600" b="0" i="0" dirty="0">
                <a:solidFill>
                  <a:srgbClr val="0F1111"/>
                </a:solidFill>
                <a:effectLst/>
                <a:latin typeface="Inter"/>
              </a:rPr>
              <a:t>?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sz="1600" b="0" i="0" dirty="0">
                <a:solidFill>
                  <a:srgbClr val="0F1111"/>
                </a:solidFill>
                <a:effectLst/>
                <a:latin typeface="Inter"/>
              </a:rPr>
              <a:t>Google concludes that the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Inter"/>
              </a:rPr>
              <a:t>optimal time </a:t>
            </a:r>
            <a:r>
              <a:rPr lang="en-US" sz="1600" b="0" i="0" dirty="0">
                <a:solidFill>
                  <a:srgbClr val="0F1111"/>
                </a:solidFill>
                <a:effectLst/>
                <a:latin typeface="Inter"/>
              </a:rPr>
              <a:t>for people to stand in line waiting for lunch is about 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Inter"/>
              </a:rPr>
              <a:t>3 to 4 </a:t>
            </a:r>
            <a:r>
              <a:rPr lang="en-US" sz="1600" b="0" i="0" dirty="0">
                <a:solidFill>
                  <a:srgbClr val="0F1111"/>
                </a:solidFill>
                <a:effectLst/>
                <a:latin typeface="Inter"/>
              </a:rPr>
              <a:t>minutes</a:t>
            </a:r>
            <a:endParaRPr lang="en-US" sz="1600" dirty="0">
              <a:solidFill>
                <a:srgbClr val="0F1111"/>
              </a:solidFill>
              <a:latin typeface="Inter"/>
            </a:endParaRPr>
          </a:p>
          <a:p>
            <a:pPr marL="171459" indent="-171459">
              <a:buFont typeface="Wingdings" pitchFamily="2" charset="2"/>
              <a:buChar char="v"/>
            </a:pPr>
            <a:r>
              <a:rPr lang="en-US" sz="1600" b="0" i="0" dirty="0">
                <a:solidFill>
                  <a:srgbClr val="0F1111"/>
                </a:solidFill>
                <a:effectLst/>
                <a:latin typeface="Inter"/>
              </a:rPr>
              <a:t>Any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Inter"/>
              </a:rPr>
              <a:t>longer</a:t>
            </a:r>
            <a:r>
              <a:rPr lang="en-US" sz="1600" b="0" i="0" dirty="0">
                <a:solidFill>
                  <a:srgbClr val="0F1111"/>
                </a:solidFill>
                <a:effectLst/>
                <a:latin typeface="Inter"/>
              </a:rPr>
              <a:t> and the person in line is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Inter"/>
              </a:rPr>
              <a:t>wasting</a:t>
            </a:r>
            <a:r>
              <a:rPr lang="en-US" sz="1600" b="0" i="0" dirty="0">
                <a:solidFill>
                  <a:srgbClr val="0F1111"/>
                </a:solidFill>
                <a:effectLst/>
                <a:latin typeface="Inter"/>
              </a:rPr>
              <a:t> precious time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sz="1600" b="0" i="0" dirty="0">
                <a:solidFill>
                  <a:srgbClr val="0F1111"/>
                </a:solidFill>
                <a:effectLst/>
                <a:latin typeface="Inter"/>
              </a:rPr>
              <a:t>any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Inter"/>
              </a:rPr>
              <a:t>shorter</a:t>
            </a:r>
            <a:r>
              <a:rPr lang="en-US" sz="1600" b="0" i="0" dirty="0">
                <a:solidFill>
                  <a:srgbClr val="0F1111"/>
                </a:solidFill>
                <a:effectLst/>
                <a:latin typeface="Inter"/>
              </a:rPr>
              <a:t>, that person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Inter"/>
              </a:rPr>
              <a:t>won’t </a:t>
            </a:r>
            <a:r>
              <a:rPr lang="en-US" sz="1600" b="0" i="0" dirty="0">
                <a:solidFill>
                  <a:srgbClr val="0F1111"/>
                </a:solidFill>
                <a:effectLst/>
                <a:latin typeface="Inter"/>
              </a:rPr>
              <a:t>be able to make meaningful 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Inter"/>
              </a:rPr>
              <a:t>dialogue</a:t>
            </a:r>
            <a:r>
              <a:rPr lang="en-US" sz="1600" b="0" i="0" dirty="0">
                <a:solidFill>
                  <a:srgbClr val="0F1111"/>
                </a:solidFill>
                <a:effectLst/>
                <a:latin typeface="Inter"/>
              </a:rPr>
              <a:t> with others in the line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Inter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B49C31-4438-40B0-800D-2C9A0C9238E4}"/>
              </a:ext>
            </a:extLst>
          </p:cNvPr>
          <p:cNvSpPr txBox="1"/>
          <p:nvPr/>
        </p:nvSpPr>
        <p:spPr>
          <a:xfrm>
            <a:off x="6359270" y="4572289"/>
            <a:ext cx="47247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how they solved its 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Inter"/>
              </a:rPr>
              <a:t>retention problem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with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Inter"/>
              </a:rPr>
              <a:t>female employees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?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found that women were leaving the company at 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Inter"/>
              </a:rPr>
              <a:t>twice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 the rate</a:t>
            </a:r>
            <a:endParaRPr lang="en-US" sz="1600" dirty="0">
              <a:solidFill>
                <a:srgbClr val="000000"/>
              </a:solidFill>
              <a:latin typeface="Inter"/>
            </a:endParaRPr>
          </a:p>
          <a:p>
            <a:pPr marL="171459" indent="-171459">
              <a:buFont typeface="Wingdings" pitchFamily="2" charset="2"/>
              <a:buChar char="v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 HR department identified the 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Inter"/>
              </a:rPr>
              <a:t>main issue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to be the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Inter"/>
              </a:rPr>
              <a:t>maternity leave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plan for new mothers.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they changed the plan so new mothers could get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Inter"/>
              </a:rPr>
              <a:t> 5 months paid time off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instead of 12 weeks, Google’s attrition rate for women dropped by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Inter"/>
              </a:rPr>
              <a:t>50%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Inter"/>
              </a:rPr>
              <a:t>!</a:t>
            </a:r>
            <a:endParaRPr lang="en-US" altLang="ko-KR" sz="1600" dirty="0">
              <a:solidFill>
                <a:srgbClr val="00B05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4F6A10-4A63-4C1D-9F6F-81E071609B9F}"/>
              </a:ext>
            </a:extLst>
          </p:cNvPr>
          <p:cNvSpPr txBox="1"/>
          <p:nvPr/>
        </p:nvSpPr>
        <p:spPr>
          <a:xfrm>
            <a:off x="7541631" y="1758228"/>
            <a:ext cx="35406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0" i="0" dirty="0">
                <a:solidFill>
                  <a:srgbClr val="0F1111"/>
                </a:solidFill>
                <a:effectLst/>
                <a:latin typeface="Inter"/>
              </a:rPr>
              <a:t>based most of its 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Inter"/>
              </a:rPr>
              <a:t>decisions</a:t>
            </a:r>
            <a:r>
              <a:rPr lang="en-US" sz="1600" b="0" i="0" dirty="0">
                <a:solidFill>
                  <a:srgbClr val="0F1111"/>
                </a:solidFill>
                <a:effectLst/>
                <a:latin typeface="Inter"/>
              </a:rPr>
              <a:t> on data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and analytics.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From </a:t>
            </a:r>
            <a:r>
              <a:rPr lang="en-US" sz="1600" b="0" i="0" dirty="0">
                <a:solidFill>
                  <a:srgbClr val="FFC000"/>
                </a:solidFill>
                <a:effectLst/>
                <a:latin typeface="Inter"/>
              </a:rPr>
              <a:t>retention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 algorithms that predict which employees are most likely to leave the company, to studies revealing the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Inter"/>
              </a:rPr>
              <a:t>optimal size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and shape of 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Inter"/>
              </a:rPr>
              <a:t>cafeteria tables</a:t>
            </a:r>
            <a:endParaRPr lang="ko-KR" altLang="en-US" sz="1600" dirty="0">
              <a:solidFill>
                <a:srgbClr val="0070C0"/>
              </a:solidFill>
              <a:latin typeface="Inter"/>
              <a:cs typeface="Arial" pitchFamily="34" charset="0"/>
            </a:endParaRPr>
          </a:p>
        </p:txBody>
      </p: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21CA0B0A-A824-4A7B-8CAF-BE2A48437F65}"/>
              </a:ext>
            </a:extLst>
          </p:cNvPr>
          <p:cNvSpPr/>
          <p:nvPr/>
        </p:nvSpPr>
        <p:spPr>
          <a:xfrm flipH="1">
            <a:off x="6775037" y="3661345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492914" cy="72424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70C0"/>
                </a:solidFill>
                <a:latin typeface="GT Walsheim"/>
              </a:rPr>
              <a:t>4</a:t>
            </a:r>
            <a:r>
              <a:rPr lang="en-US" b="0" i="0" dirty="0">
                <a:solidFill>
                  <a:srgbClr val="0070C0"/>
                </a:solidFill>
                <a:effectLst/>
                <a:latin typeface="GT Walsheim"/>
              </a:rPr>
              <a:t>. Casual, Democratic </a:t>
            </a:r>
            <a:r>
              <a:rPr lang="en-US" dirty="0">
                <a:solidFill>
                  <a:srgbClr val="0070C0"/>
                </a:solidFill>
                <a:latin typeface="GT Walsheim"/>
              </a:rPr>
              <a:t>A</a:t>
            </a:r>
            <a:r>
              <a:rPr lang="en-US" b="0" i="0" dirty="0">
                <a:solidFill>
                  <a:srgbClr val="0070C0"/>
                </a:solidFill>
                <a:effectLst/>
                <a:latin typeface="GT Walsheim"/>
              </a:rPr>
              <a:t>tmosphere</a:t>
            </a:r>
          </a:p>
        </p:txBody>
      </p:sp>
      <p:grpSp>
        <p:nvGrpSpPr>
          <p:cNvPr id="3" name="Group 35">
            <a:extLst>
              <a:ext uri="{FF2B5EF4-FFF2-40B4-BE49-F238E27FC236}">
                <a16:creationId xmlns:a16="http://schemas.microsoft.com/office/drawing/2014/main" id="{CD7452D4-DE04-431A-BB7E-AC7ABC72C218}"/>
              </a:ext>
            </a:extLst>
          </p:cNvPr>
          <p:cNvGrpSpPr/>
          <p:nvPr/>
        </p:nvGrpSpPr>
        <p:grpSpPr>
          <a:xfrm rot="5400000">
            <a:off x="1804489" y="2026105"/>
            <a:ext cx="3939638" cy="3939635"/>
            <a:chOff x="3884865" y="2145510"/>
            <a:chExt cx="4451847" cy="4451846"/>
          </a:xfrm>
        </p:grpSpPr>
        <p:sp>
          <p:nvSpPr>
            <p:cNvPr id="4" name="Block Arc 36">
              <a:extLst>
                <a:ext uri="{FF2B5EF4-FFF2-40B4-BE49-F238E27FC236}">
                  <a16:creationId xmlns:a16="http://schemas.microsoft.com/office/drawing/2014/main" id="{27B57EAD-0FF7-405E-A18C-7CDC42E72A76}"/>
                </a:ext>
              </a:extLst>
            </p:cNvPr>
            <p:cNvSpPr/>
            <p:nvPr/>
          </p:nvSpPr>
          <p:spPr>
            <a:xfrm>
              <a:off x="3884865" y="2145510"/>
              <a:ext cx="4451847" cy="4451846"/>
            </a:xfrm>
            <a:prstGeom prst="blockArc">
              <a:avLst>
                <a:gd name="adj1" fmla="val 10800000"/>
                <a:gd name="adj2" fmla="val 21568928"/>
                <a:gd name="adj3" fmla="val 10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6" name="Oval 38">
              <a:extLst>
                <a:ext uri="{FF2B5EF4-FFF2-40B4-BE49-F238E27FC236}">
                  <a16:creationId xmlns:a16="http://schemas.microsoft.com/office/drawing/2014/main" id="{D3F61D1A-D175-439C-AC6C-B51C1F0D4333}"/>
                </a:ext>
              </a:extLst>
            </p:cNvPr>
            <p:cNvSpPr/>
            <p:nvPr/>
          </p:nvSpPr>
          <p:spPr>
            <a:xfrm rot="18000000">
              <a:off x="7115979" y="2295593"/>
              <a:ext cx="732250" cy="653074"/>
            </a:xfrm>
            <a:prstGeom prst="hexagon">
              <a:avLst>
                <a:gd name="adj" fmla="val 28096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10" name="Isosceles Triangle 22">
            <a:extLst>
              <a:ext uri="{FF2B5EF4-FFF2-40B4-BE49-F238E27FC236}">
                <a16:creationId xmlns:a16="http://schemas.microsoft.com/office/drawing/2014/main" id="{0C6E289C-5CB6-4534-886A-CF19D6906E6A}"/>
              </a:ext>
            </a:extLst>
          </p:cNvPr>
          <p:cNvSpPr/>
          <p:nvPr/>
        </p:nvSpPr>
        <p:spPr>
          <a:xfrm rot="19800000">
            <a:off x="5194813" y="5019491"/>
            <a:ext cx="298273" cy="298221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20" name="Freeform: Shape 52">
            <a:extLst>
              <a:ext uri="{FF2B5EF4-FFF2-40B4-BE49-F238E27FC236}">
                <a16:creationId xmlns:a16="http://schemas.microsoft.com/office/drawing/2014/main" id="{716F18CB-5799-40C7-BAFE-2D112EA3454F}"/>
              </a:ext>
            </a:extLst>
          </p:cNvPr>
          <p:cNvSpPr/>
          <p:nvPr/>
        </p:nvSpPr>
        <p:spPr>
          <a:xfrm flipH="1">
            <a:off x="592883" y="3501515"/>
            <a:ext cx="2961739" cy="2591385"/>
          </a:xfrm>
          <a:custGeom>
            <a:avLst/>
            <a:gdLst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56709 w 2456709"/>
              <a:gd name="connsiteY47" fmla="*/ 1522716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18609 w 2456709"/>
              <a:gd name="connsiteY47" fmla="*/ 1646541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18609 w 2456709"/>
              <a:gd name="connsiteY47" fmla="*/ 16465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56709 w 2456709"/>
              <a:gd name="connsiteY47" fmla="*/ 16846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81195 w 2456709"/>
              <a:gd name="connsiteY43" fmla="*/ 2082992 h 2147815"/>
              <a:gd name="connsiteX44" fmla="*/ 2415672 w 2456709"/>
              <a:gd name="connsiteY44" fmla="*/ 2147815 h 2147815"/>
              <a:gd name="connsiteX45" fmla="*/ 2456709 w 2456709"/>
              <a:gd name="connsiteY45" fmla="*/ 1865755 h 2147815"/>
              <a:gd name="connsiteX46" fmla="*/ 2456709 w 2456709"/>
              <a:gd name="connsiteY46" fmla="*/ 1684641 h 2147815"/>
              <a:gd name="connsiteX47" fmla="*/ 2453749 w 2456709"/>
              <a:gd name="connsiteY47" fmla="*/ 1508485 h 2147815"/>
              <a:gd name="connsiteX48" fmla="*/ 2440223 w 2456709"/>
              <a:gd name="connsiteY48" fmla="*/ 1390737 h 2147815"/>
              <a:gd name="connsiteX49" fmla="*/ 2375729 w 2456709"/>
              <a:gd name="connsiteY49" fmla="*/ 1183801 h 2147815"/>
              <a:gd name="connsiteX50" fmla="*/ 2342855 w 2456709"/>
              <a:gd name="connsiteY50" fmla="*/ 1049949 h 2147815"/>
              <a:gd name="connsiteX51" fmla="*/ 2216849 w 2456709"/>
              <a:gd name="connsiteY51" fmla="*/ 909625 h 2147815"/>
              <a:gd name="connsiteX52" fmla="*/ 1996340 w 2456709"/>
              <a:gd name="connsiteY52" fmla="*/ 846622 h 2147815"/>
              <a:gd name="connsiteX53" fmla="*/ 1873198 w 2456709"/>
              <a:gd name="connsiteY53" fmla="*/ 806530 h 2147815"/>
              <a:gd name="connsiteX54" fmla="*/ 1744478 w 2456709"/>
              <a:gd name="connsiteY54" fmla="*/ 695291 h 2147815"/>
              <a:gd name="connsiteX55" fmla="*/ 1764076 w 2456709"/>
              <a:gd name="connsiteY55" fmla="*/ 584498 h 2147815"/>
              <a:gd name="connsiteX56" fmla="*/ 1790641 w 2456709"/>
              <a:gd name="connsiteY56" fmla="*/ 540901 h 2147815"/>
              <a:gd name="connsiteX57" fmla="*/ 1821203 w 2456709"/>
              <a:gd name="connsiteY57" fmla="*/ 408317 h 2147815"/>
              <a:gd name="connsiteX58" fmla="*/ 1812227 w 2456709"/>
              <a:gd name="connsiteY58" fmla="*/ 159443 h 2147815"/>
              <a:gd name="connsiteX59" fmla="*/ 1545748 w 2456709"/>
              <a:gd name="connsiteY59" fmla="*/ 613 h 2147815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1919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85504"/>
              <a:gd name="connsiteY0" fmla="*/ 807021 h 2149508"/>
              <a:gd name="connsiteX1" fmla="*/ 1515914 w 2485504"/>
              <a:gd name="connsiteY1" fmla="*/ 966706 h 2149508"/>
              <a:gd name="connsiteX2" fmla="*/ 1484278 w 2485504"/>
              <a:gd name="connsiteY2" fmla="*/ 999848 h 2149508"/>
              <a:gd name="connsiteX3" fmla="*/ 1565627 w 2485504"/>
              <a:gd name="connsiteY3" fmla="*/ 1082703 h 2149508"/>
              <a:gd name="connsiteX4" fmla="*/ 1514407 w 2485504"/>
              <a:gd name="connsiteY4" fmla="*/ 1221297 h 2149508"/>
              <a:gd name="connsiteX5" fmla="*/ 1478252 w 2485504"/>
              <a:gd name="connsiteY5" fmla="*/ 1358385 h 2149508"/>
              <a:gd name="connsiteX6" fmla="*/ 1383346 w 2485504"/>
              <a:gd name="connsiteY6" fmla="*/ 807021 h 2149508"/>
              <a:gd name="connsiteX7" fmla="*/ 1761468 w 2485504"/>
              <a:gd name="connsiteY7" fmla="*/ 743750 h 2149508"/>
              <a:gd name="connsiteX8" fmla="*/ 1687651 w 2485504"/>
              <a:gd name="connsiteY8" fmla="*/ 1423162 h 2149508"/>
              <a:gd name="connsiteX9" fmla="*/ 1680119 w 2485504"/>
              <a:gd name="connsiteY9" fmla="*/ 1191168 h 2149508"/>
              <a:gd name="connsiteX10" fmla="*/ 1633419 w 2485504"/>
              <a:gd name="connsiteY10" fmla="*/ 1075171 h 2149508"/>
              <a:gd name="connsiteX11" fmla="*/ 1662042 w 2485504"/>
              <a:gd name="connsiteY11" fmla="*/ 984784 h 2149508"/>
              <a:gd name="connsiteX12" fmla="*/ 1625887 w 2485504"/>
              <a:gd name="connsiteY12" fmla="*/ 957667 h 2149508"/>
              <a:gd name="connsiteX13" fmla="*/ 1761468 w 2485504"/>
              <a:gd name="connsiteY13" fmla="*/ 743750 h 2149508"/>
              <a:gd name="connsiteX14" fmla="*/ 1545748 w 2485504"/>
              <a:gd name="connsiteY14" fmla="*/ 613 h 2149508"/>
              <a:gd name="connsiteX15" fmla="*/ 1274671 w 2485504"/>
              <a:gd name="connsiteY15" fmla="*/ 379829 h 2149508"/>
              <a:gd name="connsiteX16" fmla="*/ 1297433 w 2485504"/>
              <a:gd name="connsiteY16" fmla="*/ 552863 h 2149508"/>
              <a:gd name="connsiteX17" fmla="*/ 1346415 w 2485504"/>
              <a:gd name="connsiteY17" fmla="*/ 595059 h 2149508"/>
              <a:gd name="connsiteX18" fmla="*/ 1367372 w 2485504"/>
              <a:gd name="connsiteY18" fmla="*/ 752432 h 2149508"/>
              <a:gd name="connsiteX19" fmla="*/ 1274686 w 2485504"/>
              <a:gd name="connsiteY19" fmla="*/ 869532 h 2149508"/>
              <a:gd name="connsiteX20" fmla="*/ 959345 w 2485504"/>
              <a:gd name="connsiteY20" fmla="*/ 1000520 h 2149508"/>
              <a:gd name="connsiteX21" fmla="*/ 838918 w 2485504"/>
              <a:gd name="connsiteY21" fmla="*/ 1316294 h 2149508"/>
              <a:gd name="connsiteX22" fmla="*/ 850387 w 2485504"/>
              <a:gd name="connsiteY22" fmla="*/ 1389231 h 2149508"/>
              <a:gd name="connsiteX23" fmla="*/ 741400 w 2485504"/>
              <a:gd name="connsiteY23" fmla="*/ 1570558 h 2149508"/>
              <a:gd name="connsiteX24" fmla="*/ 697265 w 2485504"/>
              <a:gd name="connsiteY24" fmla="*/ 1680275 h 2149508"/>
              <a:gd name="connsiteX25" fmla="*/ 563833 w 2485504"/>
              <a:gd name="connsiteY25" fmla="*/ 1671728 h 2149508"/>
              <a:gd name="connsiteX26" fmla="*/ 366099 w 2485504"/>
              <a:gd name="connsiteY26" fmla="*/ 1578836 h 2149508"/>
              <a:gd name="connsiteX27" fmla="*/ 318787 w 2485504"/>
              <a:gd name="connsiteY27" fmla="*/ 1453889 h 2149508"/>
              <a:gd name="connsiteX28" fmla="*/ 204385 w 2485504"/>
              <a:gd name="connsiteY28" fmla="*/ 1217853 h 2149508"/>
              <a:gd name="connsiteX29" fmla="*/ 191722 w 2485504"/>
              <a:gd name="connsiteY29" fmla="*/ 1409725 h 2149508"/>
              <a:gd name="connsiteX30" fmla="*/ 7382 w 2485504"/>
              <a:gd name="connsiteY30" fmla="*/ 1338578 h 2149508"/>
              <a:gd name="connsiteX31" fmla="*/ 17480 w 2485504"/>
              <a:gd name="connsiteY31" fmla="*/ 1406115 h 2149508"/>
              <a:gd name="connsiteX32" fmla="*/ 41091 w 2485504"/>
              <a:gd name="connsiteY32" fmla="*/ 1503005 h 2149508"/>
              <a:gd name="connsiteX33" fmla="*/ 73994 w 2485504"/>
              <a:gd name="connsiteY33" fmla="*/ 1575361 h 2149508"/>
              <a:gd name="connsiteX34" fmla="*/ 132030 w 2485504"/>
              <a:gd name="connsiteY34" fmla="*/ 1631293 h 2149508"/>
              <a:gd name="connsiteX35" fmla="*/ 273712 w 2485504"/>
              <a:gd name="connsiteY35" fmla="*/ 1741935 h 2149508"/>
              <a:gd name="connsiteX36" fmla="*/ 280648 w 2485504"/>
              <a:gd name="connsiteY36" fmla="*/ 1944801 h 2149508"/>
              <a:gd name="connsiteX37" fmla="*/ 371006 w 2485504"/>
              <a:gd name="connsiteY37" fmla="*/ 1983565 h 2149508"/>
              <a:gd name="connsiteX38" fmla="*/ 464779 w 2485504"/>
              <a:gd name="connsiteY38" fmla="*/ 2027684 h 2149508"/>
              <a:gd name="connsiteX39" fmla="*/ 746098 w 2485504"/>
              <a:gd name="connsiteY39" fmla="*/ 2074878 h 2149508"/>
              <a:gd name="connsiteX40" fmla="*/ 951067 w 2485504"/>
              <a:gd name="connsiteY40" fmla="*/ 2005998 h 2149508"/>
              <a:gd name="connsiteX41" fmla="*/ 956794 w 2485504"/>
              <a:gd name="connsiteY41" fmla="*/ 2137120 h 2149508"/>
              <a:gd name="connsiteX42" fmla="*/ 2353910 w 2485504"/>
              <a:gd name="connsiteY42" fmla="*/ 2149508 h 2149508"/>
              <a:gd name="connsiteX43" fmla="*/ 2456709 w 2485504"/>
              <a:gd name="connsiteY43" fmla="*/ 1865755 h 2149508"/>
              <a:gd name="connsiteX44" fmla="*/ 2456709 w 2485504"/>
              <a:gd name="connsiteY44" fmla="*/ 1684641 h 2149508"/>
              <a:gd name="connsiteX45" fmla="*/ 2453749 w 2485504"/>
              <a:gd name="connsiteY45" fmla="*/ 1508485 h 2149508"/>
              <a:gd name="connsiteX46" fmla="*/ 2440223 w 2485504"/>
              <a:gd name="connsiteY46" fmla="*/ 1390737 h 2149508"/>
              <a:gd name="connsiteX47" fmla="*/ 2375729 w 2485504"/>
              <a:gd name="connsiteY47" fmla="*/ 1183801 h 2149508"/>
              <a:gd name="connsiteX48" fmla="*/ 2342855 w 2485504"/>
              <a:gd name="connsiteY48" fmla="*/ 1049949 h 2149508"/>
              <a:gd name="connsiteX49" fmla="*/ 2216849 w 2485504"/>
              <a:gd name="connsiteY49" fmla="*/ 909625 h 2149508"/>
              <a:gd name="connsiteX50" fmla="*/ 1996340 w 2485504"/>
              <a:gd name="connsiteY50" fmla="*/ 846622 h 2149508"/>
              <a:gd name="connsiteX51" fmla="*/ 1873198 w 2485504"/>
              <a:gd name="connsiteY51" fmla="*/ 806530 h 2149508"/>
              <a:gd name="connsiteX52" fmla="*/ 1744478 w 2485504"/>
              <a:gd name="connsiteY52" fmla="*/ 695291 h 2149508"/>
              <a:gd name="connsiteX53" fmla="*/ 1764076 w 2485504"/>
              <a:gd name="connsiteY53" fmla="*/ 584498 h 2149508"/>
              <a:gd name="connsiteX54" fmla="*/ 1790641 w 2485504"/>
              <a:gd name="connsiteY54" fmla="*/ 540901 h 2149508"/>
              <a:gd name="connsiteX55" fmla="*/ 1821203 w 2485504"/>
              <a:gd name="connsiteY55" fmla="*/ 408317 h 2149508"/>
              <a:gd name="connsiteX56" fmla="*/ 1812227 w 2485504"/>
              <a:gd name="connsiteY56" fmla="*/ 159443 h 2149508"/>
              <a:gd name="connsiteX57" fmla="*/ 1545748 w 2485504"/>
              <a:gd name="connsiteY57" fmla="*/ 613 h 2149508"/>
              <a:gd name="connsiteX0" fmla="*/ 1383346 w 2504195"/>
              <a:gd name="connsiteY0" fmla="*/ 807021 h 2139983"/>
              <a:gd name="connsiteX1" fmla="*/ 1515914 w 2504195"/>
              <a:gd name="connsiteY1" fmla="*/ 966706 h 2139983"/>
              <a:gd name="connsiteX2" fmla="*/ 1484278 w 2504195"/>
              <a:gd name="connsiteY2" fmla="*/ 999848 h 2139983"/>
              <a:gd name="connsiteX3" fmla="*/ 1565627 w 2504195"/>
              <a:gd name="connsiteY3" fmla="*/ 1082703 h 2139983"/>
              <a:gd name="connsiteX4" fmla="*/ 1514407 w 2504195"/>
              <a:gd name="connsiteY4" fmla="*/ 1221297 h 2139983"/>
              <a:gd name="connsiteX5" fmla="*/ 1478252 w 2504195"/>
              <a:gd name="connsiteY5" fmla="*/ 1358385 h 2139983"/>
              <a:gd name="connsiteX6" fmla="*/ 1383346 w 2504195"/>
              <a:gd name="connsiteY6" fmla="*/ 807021 h 2139983"/>
              <a:gd name="connsiteX7" fmla="*/ 1761468 w 2504195"/>
              <a:gd name="connsiteY7" fmla="*/ 743750 h 2139983"/>
              <a:gd name="connsiteX8" fmla="*/ 1687651 w 2504195"/>
              <a:gd name="connsiteY8" fmla="*/ 1423162 h 2139983"/>
              <a:gd name="connsiteX9" fmla="*/ 1680119 w 2504195"/>
              <a:gd name="connsiteY9" fmla="*/ 1191168 h 2139983"/>
              <a:gd name="connsiteX10" fmla="*/ 1633419 w 2504195"/>
              <a:gd name="connsiteY10" fmla="*/ 1075171 h 2139983"/>
              <a:gd name="connsiteX11" fmla="*/ 1662042 w 2504195"/>
              <a:gd name="connsiteY11" fmla="*/ 984784 h 2139983"/>
              <a:gd name="connsiteX12" fmla="*/ 1625887 w 2504195"/>
              <a:gd name="connsiteY12" fmla="*/ 957667 h 2139983"/>
              <a:gd name="connsiteX13" fmla="*/ 1761468 w 2504195"/>
              <a:gd name="connsiteY13" fmla="*/ 743750 h 2139983"/>
              <a:gd name="connsiteX14" fmla="*/ 1545748 w 2504195"/>
              <a:gd name="connsiteY14" fmla="*/ 613 h 2139983"/>
              <a:gd name="connsiteX15" fmla="*/ 1274671 w 2504195"/>
              <a:gd name="connsiteY15" fmla="*/ 379829 h 2139983"/>
              <a:gd name="connsiteX16" fmla="*/ 1297433 w 2504195"/>
              <a:gd name="connsiteY16" fmla="*/ 552863 h 2139983"/>
              <a:gd name="connsiteX17" fmla="*/ 1346415 w 2504195"/>
              <a:gd name="connsiteY17" fmla="*/ 595059 h 2139983"/>
              <a:gd name="connsiteX18" fmla="*/ 1367372 w 2504195"/>
              <a:gd name="connsiteY18" fmla="*/ 752432 h 2139983"/>
              <a:gd name="connsiteX19" fmla="*/ 1274686 w 2504195"/>
              <a:gd name="connsiteY19" fmla="*/ 869532 h 2139983"/>
              <a:gd name="connsiteX20" fmla="*/ 959345 w 2504195"/>
              <a:gd name="connsiteY20" fmla="*/ 1000520 h 2139983"/>
              <a:gd name="connsiteX21" fmla="*/ 838918 w 2504195"/>
              <a:gd name="connsiteY21" fmla="*/ 1316294 h 2139983"/>
              <a:gd name="connsiteX22" fmla="*/ 850387 w 2504195"/>
              <a:gd name="connsiteY22" fmla="*/ 1389231 h 2139983"/>
              <a:gd name="connsiteX23" fmla="*/ 741400 w 2504195"/>
              <a:gd name="connsiteY23" fmla="*/ 1570558 h 2139983"/>
              <a:gd name="connsiteX24" fmla="*/ 697265 w 2504195"/>
              <a:gd name="connsiteY24" fmla="*/ 1680275 h 2139983"/>
              <a:gd name="connsiteX25" fmla="*/ 563833 w 2504195"/>
              <a:gd name="connsiteY25" fmla="*/ 1671728 h 2139983"/>
              <a:gd name="connsiteX26" fmla="*/ 366099 w 2504195"/>
              <a:gd name="connsiteY26" fmla="*/ 1578836 h 2139983"/>
              <a:gd name="connsiteX27" fmla="*/ 318787 w 2504195"/>
              <a:gd name="connsiteY27" fmla="*/ 1453889 h 2139983"/>
              <a:gd name="connsiteX28" fmla="*/ 204385 w 2504195"/>
              <a:gd name="connsiteY28" fmla="*/ 1217853 h 2139983"/>
              <a:gd name="connsiteX29" fmla="*/ 191722 w 2504195"/>
              <a:gd name="connsiteY29" fmla="*/ 1409725 h 2139983"/>
              <a:gd name="connsiteX30" fmla="*/ 7382 w 2504195"/>
              <a:gd name="connsiteY30" fmla="*/ 1338578 h 2139983"/>
              <a:gd name="connsiteX31" fmla="*/ 17480 w 2504195"/>
              <a:gd name="connsiteY31" fmla="*/ 1406115 h 2139983"/>
              <a:gd name="connsiteX32" fmla="*/ 41091 w 2504195"/>
              <a:gd name="connsiteY32" fmla="*/ 1503005 h 2139983"/>
              <a:gd name="connsiteX33" fmla="*/ 73994 w 2504195"/>
              <a:gd name="connsiteY33" fmla="*/ 1575361 h 2139983"/>
              <a:gd name="connsiteX34" fmla="*/ 132030 w 2504195"/>
              <a:gd name="connsiteY34" fmla="*/ 1631293 h 2139983"/>
              <a:gd name="connsiteX35" fmla="*/ 273712 w 2504195"/>
              <a:gd name="connsiteY35" fmla="*/ 1741935 h 2139983"/>
              <a:gd name="connsiteX36" fmla="*/ 280648 w 2504195"/>
              <a:gd name="connsiteY36" fmla="*/ 1944801 h 2139983"/>
              <a:gd name="connsiteX37" fmla="*/ 371006 w 2504195"/>
              <a:gd name="connsiteY37" fmla="*/ 1983565 h 2139983"/>
              <a:gd name="connsiteX38" fmla="*/ 464779 w 2504195"/>
              <a:gd name="connsiteY38" fmla="*/ 2027684 h 2139983"/>
              <a:gd name="connsiteX39" fmla="*/ 746098 w 2504195"/>
              <a:gd name="connsiteY39" fmla="*/ 2074878 h 2139983"/>
              <a:gd name="connsiteX40" fmla="*/ 951067 w 2504195"/>
              <a:gd name="connsiteY40" fmla="*/ 2005998 h 2139983"/>
              <a:gd name="connsiteX41" fmla="*/ 956794 w 2504195"/>
              <a:gd name="connsiteY41" fmla="*/ 2137120 h 2139983"/>
              <a:gd name="connsiteX42" fmla="*/ 2382485 w 2504195"/>
              <a:gd name="connsiteY42" fmla="*/ 2139983 h 2139983"/>
              <a:gd name="connsiteX43" fmla="*/ 2456709 w 2504195"/>
              <a:gd name="connsiteY43" fmla="*/ 1865755 h 2139983"/>
              <a:gd name="connsiteX44" fmla="*/ 2456709 w 2504195"/>
              <a:gd name="connsiteY44" fmla="*/ 1684641 h 2139983"/>
              <a:gd name="connsiteX45" fmla="*/ 2453749 w 2504195"/>
              <a:gd name="connsiteY45" fmla="*/ 1508485 h 2139983"/>
              <a:gd name="connsiteX46" fmla="*/ 2440223 w 2504195"/>
              <a:gd name="connsiteY46" fmla="*/ 1390737 h 2139983"/>
              <a:gd name="connsiteX47" fmla="*/ 2375729 w 2504195"/>
              <a:gd name="connsiteY47" fmla="*/ 1183801 h 2139983"/>
              <a:gd name="connsiteX48" fmla="*/ 2342855 w 2504195"/>
              <a:gd name="connsiteY48" fmla="*/ 1049949 h 2139983"/>
              <a:gd name="connsiteX49" fmla="*/ 2216849 w 2504195"/>
              <a:gd name="connsiteY49" fmla="*/ 909625 h 2139983"/>
              <a:gd name="connsiteX50" fmla="*/ 1996340 w 2504195"/>
              <a:gd name="connsiteY50" fmla="*/ 846622 h 2139983"/>
              <a:gd name="connsiteX51" fmla="*/ 1873198 w 2504195"/>
              <a:gd name="connsiteY51" fmla="*/ 806530 h 2139983"/>
              <a:gd name="connsiteX52" fmla="*/ 1744478 w 2504195"/>
              <a:gd name="connsiteY52" fmla="*/ 695291 h 2139983"/>
              <a:gd name="connsiteX53" fmla="*/ 1764076 w 2504195"/>
              <a:gd name="connsiteY53" fmla="*/ 584498 h 2139983"/>
              <a:gd name="connsiteX54" fmla="*/ 1790641 w 2504195"/>
              <a:gd name="connsiteY54" fmla="*/ 540901 h 2139983"/>
              <a:gd name="connsiteX55" fmla="*/ 1821203 w 2504195"/>
              <a:gd name="connsiteY55" fmla="*/ 408317 h 2139983"/>
              <a:gd name="connsiteX56" fmla="*/ 1812227 w 2504195"/>
              <a:gd name="connsiteY56" fmla="*/ 159443 h 2139983"/>
              <a:gd name="connsiteX57" fmla="*/ 1545748 w 2504195"/>
              <a:gd name="connsiteY57" fmla="*/ 613 h 2139983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3824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56709"/>
              <a:gd name="connsiteY0" fmla="*/ 807021 h 2149508"/>
              <a:gd name="connsiteX1" fmla="*/ 1515914 w 2456709"/>
              <a:gd name="connsiteY1" fmla="*/ 966706 h 2149508"/>
              <a:gd name="connsiteX2" fmla="*/ 1484278 w 2456709"/>
              <a:gd name="connsiteY2" fmla="*/ 999848 h 2149508"/>
              <a:gd name="connsiteX3" fmla="*/ 1565627 w 2456709"/>
              <a:gd name="connsiteY3" fmla="*/ 1082703 h 2149508"/>
              <a:gd name="connsiteX4" fmla="*/ 1514407 w 2456709"/>
              <a:gd name="connsiteY4" fmla="*/ 1221297 h 2149508"/>
              <a:gd name="connsiteX5" fmla="*/ 1478252 w 2456709"/>
              <a:gd name="connsiteY5" fmla="*/ 1358385 h 2149508"/>
              <a:gd name="connsiteX6" fmla="*/ 1383346 w 2456709"/>
              <a:gd name="connsiteY6" fmla="*/ 807021 h 2149508"/>
              <a:gd name="connsiteX7" fmla="*/ 1761468 w 2456709"/>
              <a:gd name="connsiteY7" fmla="*/ 743750 h 2149508"/>
              <a:gd name="connsiteX8" fmla="*/ 1687651 w 2456709"/>
              <a:gd name="connsiteY8" fmla="*/ 1423162 h 2149508"/>
              <a:gd name="connsiteX9" fmla="*/ 1680119 w 2456709"/>
              <a:gd name="connsiteY9" fmla="*/ 1191168 h 2149508"/>
              <a:gd name="connsiteX10" fmla="*/ 1633419 w 2456709"/>
              <a:gd name="connsiteY10" fmla="*/ 1075171 h 2149508"/>
              <a:gd name="connsiteX11" fmla="*/ 1662042 w 2456709"/>
              <a:gd name="connsiteY11" fmla="*/ 984784 h 2149508"/>
              <a:gd name="connsiteX12" fmla="*/ 1625887 w 2456709"/>
              <a:gd name="connsiteY12" fmla="*/ 957667 h 2149508"/>
              <a:gd name="connsiteX13" fmla="*/ 1761468 w 2456709"/>
              <a:gd name="connsiteY13" fmla="*/ 743750 h 2149508"/>
              <a:gd name="connsiteX14" fmla="*/ 1545748 w 2456709"/>
              <a:gd name="connsiteY14" fmla="*/ 613 h 2149508"/>
              <a:gd name="connsiteX15" fmla="*/ 1274671 w 2456709"/>
              <a:gd name="connsiteY15" fmla="*/ 379829 h 2149508"/>
              <a:gd name="connsiteX16" fmla="*/ 1297433 w 2456709"/>
              <a:gd name="connsiteY16" fmla="*/ 552863 h 2149508"/>
              <a:gd name="connsiteX17" fmla="*/ 1346415 w 2456709"/>
              <a:gd name="connsiteY17" fmla="*/ 595059 h 2149508"/>
              <a:gd name="connsiteX18" fmla="*/ 1367372 w 2456709"/>
              <a:gd name="connsiteY18" fmla="*/ 752432 h 2149508"/>
              <a:gd name="connsiteX19" fmla="*/ 1274686 w 2456709"/>
              <a:gd name="connsiteY19" fmla="*/ 869532 h 2149508"/>
              <a:gd name="connsiteX20" fmla="*/ 959345 w 2456709"/>
              <a:gd name="connsiteY20" fmla="*/ 1000520 h 2149508"/>
              <a:gd name="connsiteX21" fmla="*/ 838918 w 2456709"/>
              <a:gd name="connsiteY21" fmla="*/ 1316294 h 2149508"/>
              <a:gd name="connsiteX22" fmla="*/ 850387 w 2456709"/>
              <a:gd name="connsiteY22" fmla="*/ 1389231 h 2149508"/>
              <a:gd name="connsiteX23" fmla="*/ 741400 w 2456709"/>
              <a:gd name="connsiteY23" fmla="*/ 1570558 h 2149508"/>
              <a:gd name="connsiteX24" fmla="*/ 697265 w 2456709"/>
              <a:gd name="connsiteY24" fmla="*/ 1680275 h 2149508"/>
              <a:gd name="connsiteX25" fmla="*/ 563833 w 2456709"/>
              <a:gd name="connsiteY25" fmla="*/ 1671728 h 2149508"/>
              <a:gd name="connsiteX26" fmla="*/ 366099 w 2456709"/>
              <a:gd name="connsiteY26" fmla="*/ 1578836 h 2149508"/>
              <a:gd name="connsiteX27" fmla="*/ 318787 w 2456709"/>
              <a:gd name="connsiteY27" fmla="*/ 1453889 h 2149508"/>
              <a:gd name="connsiteX28" fmla="*/ 204385 w 2456709"/>
              <a:gd name="connsiteY28" fmla="*/ 1217853 h 2149508"/>
              <a:gd name="connsiteX29" fmla="*/ 191722 w 2456709"/>
              <a:gd name="connsiteY29" fmla="*/ 1409725 h 2149508"/>
              <a:gd name="connsiteX30" fmla="*/ 7382 w 2456709"/>
              <a:gd name="connsiteY30" fmla="*/ 1338578 h 2149508"/>
              <a:gd name="connsiteX31" fmla="*/ 17480 w 2456709"/>
              <a:gd name="connsiteY31" fmla="*/ 1406115 h 2149508"/>
              <a:gd name="connsiteX32" fmla="*/ 41091 w 2456709"/>
              <a:gd name="connsiteY32" fmla="*/ 1503005 h 2149508"/>
              <a:gd name="connsiteX33" fmla="*/ 73994 w 2456709"/>
              <a:gd name="connsiteY33" fmla="*/ 1575361 h 2149508"/>
              <a:gd name="connsiteX34" fmla="*/ 132030 w 2456709"/>
              <a:gd name="connsiteY34" fmla="*/ 1631293 h 2149508"/>
              <a:gd name="connsiteX35" fmla="*/ 273712 w 2456709"/>
              <a:gd name="connsiteY35" fmla="*/ 1741935 h 2149508"/>
              <a:gd name="connsiteX36" fmla="*/ 280648 w 2456709"/>
              <a:gd name="connsiteY36" fmla="*/ 1944801 h 2149508"/>
              <a:gd name="connsiteX37" fmla="*/ 371006 w 2456709"/>
              <a:gd name="connsiteY37" fmla="*/ 1983565 h 2149508"/>
              <a:gd name="connsiteX38" fmla="*/ 464779 w 2456709"/>
              <a:gd name="connsiteY38" fmla="*/ 2027684 h 2149508"/>
              <a:gd name="connsiteX39" fmla="*/ 746098 w 2456709"/>
              <a:gd name="connsiteY39" fmla="*/ 2074878 h 2149508"/>
              <a:gd name="connsiteX40" fmla="*/ 951067 w 2456709"/>
              <a:gd name="connsiteY40" fmla="*/ 2005998 h 2149508"/>
              <a:gd name="connsiteX41" fmla="*/ 956794 w 2456709"/>
              <a:gd name="connsiteY41" fmla="*/ 2137120 h 2149508"/>
              <a:gd name="connsiteX42" fmla="*/ 2420585 w 2456709"/>
              <a:gd name="connsiteY42" fmla="*/ 2149508 h 2149508"/>
              <a:gd name="connsiteX43" fmla="*/ 2456709 w 2456709"/>
              <a:gd name="connsiteY43" fmla="*/ 1865755 h 2149508"/>
              <a:gd name="connsiteX44" fmla="*/ 2456709 w 2456709"/>
              <a:gd name="connsiteY44" fmla="*/ 1684641 h 2149508"/>
              <a:gd name="connsiteX45" fmla="*/ 2453749 w 2456709"/>
              <a:gd name="connsiteY45" fmla="*/ 1508485 h 2149508"/>
              <a:gd name="connsiteX46" fmla="*/ 2440223 w 2456709"/>
              <a:gd name="connsiteY46" fmla="*/ 1390737 h 2149508"/>
              <a:gd name="connsiteX47" fmla="*/ 2375729 w 2456709"/>
              <a:gd name="connsiteY47" fmla="*/ 1183801 h 2149508"/>
              <a:gd name="connsiteX48" fmla="*/ 2342855 w 2456709"/>
              <a:gd name="connsiteY48" fmla="*/ 1049949 h 2149508"/>
              <a:gd name="connsiteX49" fmla="*/ 2216849 w 2456709"/>
              <a:gd name="connsiteY49" fmla="*/ 909625 h 2149508"/>
              <a:gd name="connsiteX50" fmla="*/ 1996340 w 2456709"/>
              <a:gd name="connsiteY50" fmla="*/ 846622 h 2149508"/>
              <a:gd name="connsiteX51" fmla="*/ 1873198 w 2456709"/>
              <a:gd name="connsiteY51" fmla="*/ 806530 h 2149508"/>
              <a:gd name="connsiteX52" fmla="*/ 1744478 w 2456709"/>
              <a:gd name="connsiteY52" fmla="*/ 695291 h 2149508"/>
              <a:gd name="connsiteX53" fmla="*/ 1764076 w 2456709"/>
              <a:gd name="connsiteY53" fmla="*/ 584498 h 2149508"/>
              <a:gd name="connsiteX54" fmla="*/ 1790641 w 2456709"/>
              <a:gd name="connsiteY54" fmla="*/ 540901 h 2149508"/>
              <a:gd name="connsiteX55" fmla="*/ 1821203 w 2456709"/>
              <a:gd name="connsiteY55" fmla="*/ 408317 h 2149508"/>
              <a:gd name="connsiteX56" fmla="*/ 1812227 w 2456709"/>
              <a:gd name="connsiteY56" fmla="*/ 159443 h 2149508"/>
              <a:gd name="connsiteX57" fmla="*/ 1545748 w 2456709"/>
              <a:gd name="connsiteY57" fmla="*/ 613 h 214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456709" h="2149508">
                <a:moveTo>
                  <a:pt x="1383346" y="807021"/>
                </a:moveTo>
                <a:cubicBezTo>
                  <a:pt x="1418496" y="872301"/>
                  <a:pt x="1456660" y="917997"/>
                  <a:pt x="1515914" y="966706"/>
                </a:cubicBezTo>
                <a:lnTo>
                  <a:pt x="1484278" y="999848"/>
                </a:lnTo>
                <a:cubicBezTo>
                  <a:pt x="1511395" y="1027466"/>
                  <a:pt x="1550562" y="1052072"/>
                  <a:pt x="1565627" y="1082703"/>
                </a:cubicBezTo>
                <a:cubicBezTo>
                  <a:pt x="1551567" y="1136434"/>
                  <a:pt x="1523948" y="1164554"/>
                  <a:pt x="1514407" y="1221297"/>
                </a:cubicBezTo>
                <a:cubicBezTo>
                  <a:pt x="1505369" y="1273019"/>
                  <a:pt x="1490304" y="1312689"/>
                  <a:pt x="1478252" y="1358385"/>
                </a:cubicBezTo>
                <a:cubicBezTo>
                  <a:pt x="1433059" y="1179116"/>
                  <a:pt x="1377320" y="998342"/>
                  <a:pt x="1383346" y="807021"/>
                </a:cubicBezTo>
                <a:close/>
                <a:moveTo>
                  <a:pt x="1761468" y="743750"/>
                </a:moveTo>
                <a:cubicBezTo>
                  <a:pt x="1799632" y="1046548"/>
                  <a:pt x="1742888" y="1218284"/>
                  <a:pt x="1687651" y="1423162"/>
                </a:cubicBezTo>
                <a:lnTo>
                  <a:pt x="1680119" y="1191168"/>
                </a:lnTo>
                <a:cubicBezTo>
                  <a:pt x="1679617" y="1144970"/>
                  <a:pt x="1665557" y="1116850"/>
                  <a:pt x="1633419" y="1075171"/>
                </a:cubicBezTo>
                <a:cubicBezTo>
                  <a:pt x="1642959" y="1045042"/>
                  <a:pt x="1644969" y="1017926"/>
                  <a:pt x="1662042" y="984784"/>
                </a:cubicBezTo>
                <a:lnTo>
                  <a:pt x="1625887" y="957667"/>
                </a:lnTo>
                <a:cubicBezTo>
                  <a:pt x="1671080" y="886362"/>
                  <a:pt x="1723806" y="848197"/>
                  <a:pt x="1761468" y="743750"/>
                </a:cubicBezTo>
                <a:close/>
                <a:moveTo>
                  <a:pt x="1545748" y="613"/>
                </a:moveTo>
                <a:cubicBezTo>
                  <a:pt x="1349805" y="-10582"/>
                  <a:pt x="1186387" y="132160"/>
                  <a:pt x="1274671" y="379829"/>
                </a:cubicBezTo>
                <a:cubicBezTo>
                  <a:pt x="1286779" y="436001"/>
                  <a:pt x="1283820" y="525314"/>
                  <a:pt x="1297433" y="552863"/>
                </a:cubicBezTo>
                <a:lnTo>
                  <a:pt x="1346415" y="595059"/>
                </a:lnTo>
                <a:cubicBezTo>
                  <a:pt x="1356916" y="651533"/>
                  <a:pt x="1408091" y="680893"/>
                  <a:pt x="1367372" y="752432"/>
                </a:cubicBezTo>
                <a:lnTo>
                  <a:pt x="1274686" y="869532"/>
                </a:lnTo>
                <a:lnTo>
                  <a:pt x="959345" y="1000520"/>
                </a:lnTo>
                <a:cubicBezTo>
                  <a:pt x="920709" y="1017901"/>
                  <a:pt x="894124" y="1164839"/>
                  <a:pt x="838918" y="1316294"/>
                </a:cubicBezTo>
                <a:cubicBezTo>
                  <a:pt x="824664" y="1366719"/>
                  <a:pt x="863134" y="1364416"/>
                  <a:pt x="850387" y="1389231"/>
                </a:cubicBezTo>
                <a:cubicBezTo>
                  <a:pt x="810041" y="1463733"/>
                  <a:pt x="778733" y="1506600"/>
                  <a:pt x="741400" y="1570558"/>
                </a:cubicBezTo>
                <a:cubicBezTo>
                  <a:pt x="732213" y="1603113"/>
                  <a:pt x="750141" y="1661279"/>
                  <a:pt x="697265" y="1680275"/>
                </a:cubicBezTo>
                <a:cubicBezTo>
                  <a:pt x="668926" y="1692115"/>
                  <a:pt x="638611" y="1671060"/>
                  <a:pt x="563833" y="1671728"/>
                </a:cubicBezTo>
                <a:cubicBezTo>
                  <a:pt x="483029" y="1666371"/>
                  <a:pt x="449121" y="1612129"/>
                  <a:pt x="366099" y="1578836"/>
                </a:cubicBezTo>
                <a:cubicBezTo>
                  <a:pt x="357861" y="1533170"/>
                  <a:pt x="348116" y="1495036"/>
                  <a:pt x="318787" y="1453889"/>
                </a:cubicBezTo>
                <a:cubicBezTo>
                  <a:pt x="263078" y="1368683"/>
                  <a:pt x="263107" y="1202127"/>
                  <a:pt x="204385" y="1217853"/>
                </a:cubicBezTo>
                <a:cubicBezTo>
                  <a:pt x="138902" y="1241135"/>
                  <a:pt x="242142" y="1393974"/>
                  <a:pt x="191722" y="1409725"/>
                </a:cubicBezTo>
                <a:cubicBezTo>
                  <a:pt x="112198" y="1447272"/>
                  <a:pt x="29661" y="1317602"/>
                  <a:pt x="7382" y="1338578"/>
                </a:cubicBezTo>
                <a:cubicBezTo>
                  <a:pt x="-15364" y="1354562"/>
                  <a:pt x="22149" y="1387118"/>
                  <a:pt x="17480" y="1406115"/>
                </a:cubicBezTo>
                <a:cubicBezTo>
                  <a:pt x="18076" y="1436030"/>
                  <a:pt x="24140" y="1488105"/>
                  <a:pt x="41091" y="1503005"/>
                </a:cubicBezTo>
                <a:cubicBezTo>
                  <a:pt x="83653" y="1537490"/>
                  <a:pt x="60093" y="1553728"/>
                  <a:pt x="73994" y="1575361"/>
                </a:cubicBezTo>
                <a:cubicBezTo>
                  <a:pt x="91833" y="1609069"/>
                  <a:pt x="117204" y="1615662"/>
                  <a:pt x="132030" y="1631293"/>
                </a:cubicBezTo>
                <a:cubicBezTo>
                  <a:pt x="173232" y="1680225"/>
                  <a:pt x="217446" y="1711081"/>
                  <a:pt x="273712" y="1741935"/>
                </a:cubicBezTo>
                <a:cubicBezTo>
                  <a:pt x="257445" y="1817591"/>
                  <a:pt x="280345" y="1918857"/>
                  <a:pt x="280648" y="1944801"/>
                </a:cubicBezTo>
                <a:cubicBezTo>
                  <a:pt x="292846" y="1984319"/>
                  <a:pt x="318473" y="1976279"/>
                  <a:pt x="371006" y="1983565"/>
                </a:cubicBezTo>
                <a:cubicBezTo>
                  <a:pt x="406967" y="1978800"/>
                  <a:pt x="386446" y="2018240"/>
                  <a:pt x="464779" y="2027684"/>
                </a:cubicBezTo>
                <a:cubicBezTo>
                  <a:pt x="517376" y="2048437"/>
                  <a:pt x="610646" y="2061658"/>
                  <a:pt x="746098" y="2074878"/>
                </a:cubicBezTo>
                <a:cubicBezTo>
                  <a:pt x="833503" y="2084558"/>
                  <a:pt x="898311" y="2038499"/>
                  <a:pt x="951067" y="2005998"/>
                </a:cubicBezTo>
                <a:lnTo>
                  <a:pt x="956794" y="2137120"/>
                </a:lnTo>
                <a:lnTo>
                  <a:pt x="2420585" y="2149508"/>
                </a:lnTo>
                <a:cubicBezTo>
                  <a:pt x="2489596" y="2075706"/>
                  <a:pt x="2412588" y="1941645"/>
                  <a:pt x="2456709" y="1865755"/>
                </a:cubicBezTo>
                <a:lnTo>
                  <a:pt x="2456709" y="1684641"/>
                </a:lnTo>
                <a:cubicBezTo>
                  <a:pt x="2455722" y="1679897"/>
                  <a:pt x="2454736" y="1513229"/>
                  <a:pt x="2453749" y="1508485"/>
                </a:cubicBezTo>
                <a:cubicBezTo>
                  <a:pt x="2445600" y="1473630"/>
                  <a:pt x="2438769" y="1436326"/>
                  <a:pt x="2440223" y="1390737"/>
                </a:cubicBezTo>
                <a:cubicBezTo>
                  <a:pt x="2442828" y="1202748"/>
                  <a:pt x="2367098" y="1237715"/>
                  <a:pt x="2375729" y="1183801"/>
                </a:cubicBezTo>
                <a:cubicBezTo>
                  <a:pt x="2384856" y="1091981"/>
                  <a:pt x="2351805" y="1126705"/>
                  <a:pt x="2342855" y="1049949"/>
                </a:cubicBezTo>
                <a:cubicBezTo>
                  <a:pt x="2333996" y="979072"/>
                  <a:pt x="2310070" y="944348"/>
                  <a:pt x="2216849" y="909625"/>
                </a:cubicBezTo>
                <a:cubicBezTo>
                  <a:pt x="2134307" y="879586"/>
                  <a:pt x="2083401" y="863104"/>
                  <a:pt x="1996340" y="846622"/>
                </a:cubicBezTo>
                <a:cubicBezTo>
                  <a:pt x="1935709" y="830245"/>
                  <a:pt x="1917258" y="827426"/>
                  <a:pt x="1873198" y="806530"/>
                </a:cubicBezTo>
                <a:cubicBezTo>
                  <a:pt x="1827279" y="787527"/>
                  <a:pt x="1784372" y="739903"/>
                  <a:pt x="1744478" y="695291"/>
                </a:cubicBezTo>
                <a:cubicBezTo>
                  <a:pt x="1720379" y="668905"/>
                  <a:pt x="1750513" y="625948"/>
                  <a:pt x="1764076" y="584498"/>
                </a:cubicBezTo>
                <a:lnTo>
                  <a:pt x="1790641" y="540901"/>
                </a:lnTo>
                <a:cubicBezTo>
                  <a:pt x="1842005" y="495200"/>
                  <a:pt x="1858720" y="416358"/>
                  <a:pt x="1821203" y="408317"/>
                </a:cubicBezTo>
                <a:cubicBezTo>
                  <a:pt x="1842438" y="335863"/>
                  <a:pt x="1875477" y="268943"/>
                  <a:pt x="1812227" y="159443"/>
                </a:cubicBezTo>
                <a:cubicBezTo>
                  <a:pt x="1762948" y="73645"/>
                  <a:pt x="1779735" y="1034"/>
                  <a:pt x="1545748" y="613"/>
                </a:cubicBezTo>
                <a:close/>
              </a:path>
            </a:pathLst>
          </a:cu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2" name="Freeform: Shape 54">
            <a:extLst>
              <a:ext uri="{FF2B5EF4-FFF2-40B4-BE49-F238E27FC236}">
                <a16:creationId xmlns:a16="http://schemas.microsoft.com/office/drawing/2014/main" id="{4EBC3CCE-59F2-4FD3-B640-6FD07C4A4A8E}"/>
              </a:ext>
            </a:extLst>
          </p:cNvPr>
          <p:cNvSpPr/>
          <p:nvPr/>
        </p:nvSpPr>
        <p:spPr>
          <a:xfrm>
            <a:off x="5725451" y="4773649"/>
            <a:ext cx="5823857" cy="1503743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D301B8-12FA-49DA-B945-788B6A07EEBB}"/>
              </a:ext>
            </a:extLst>
          </p:cNvPr>
          <p:cNvSpPr txBox="1"/>
          <p:nvPr/>
        </p:nvSpPr>
        <p:spPr>
          <a:xfrm>
            <a:off x="6032138" y="2337098"/>
            <a:ext cx="475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B050"/>
                </a:solidFill>
                <a:effectLst/>
                <a:latin typeface="Inter"/>
              </a:rPr>
              <a:t>a “flat” company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,  with smaller number of </a:t>
            </a:r>
            <a:r>
              <a:rPr lang="en-US" b="0" i="0" dirty="0">
                <a:solidFill>
                  <a:srgbClr val="FF0000"/>
                </a:solidFill>
                <a:effectLst/>
                <a:latin typeface="Inter"/>
              </a:rPr>
              <a:t>middle managers 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and </a:t>
            </a:r>
            <a:r>
              <a:rPr lang="en-US" b="0" i="0" dirty="0">
                <a:solidFill>
                  <a:srgbClr val="DEA900"/>
                </a:solidFill>
                <a:effectLst/>
                <a:latin typeface="Inter"/>
              </a:rPr>
              <a:t>an upper management</a:t>
            </a:r>
            <a:endParaRPr lang="en-US" altLang="ko-KR" dirty="0">
              <a:solidFill>
                <a:srgbClr val="DEA900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ADF466-FF65-4DB2-A42B-22D12046F832}"/>
              </a:ext>
            </a:extLst>
          </p:cNvPr>
          <p:cNvSpPr txBox="1"/>
          <p:nvPr/>
        </p:nvSpPr>
        <p:spPr>
          <a:xfrm>
            <a:off x="5995429" y="4964900"/>
            <a:ext cx="5560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This lack of top-down hierarchy cultivates a more open atmosphere for employees to </a:t>
            </a:r>
            <a:r>
              <a:rPr lang="en-US" b="0" i="0" dirty="0">
                <a:solidFill>
                  <a:srgbClr val="0070C0"/>
                </a:solidFill>
                <a:effectLst/>
                <a:latin typeface="Inter"/>
              </a:rPr>
              <a:t>voice their opinions 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and </a:t>
            </a:r>
            <a:r>
              <a:rPr lang="en-US" b="0" i="0" dirty="0">
                <a:solidFill>
                  <a:srgbClr val="FF0000"/>
                </a:solidFill>
                <a:effectLst/>
                <a:latin typeface="Inter"/>
              </a:rPr>
              <a:t>new ideas 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in various ways 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Inter"/>
              <a:cs typeface="Arial" pitchFamily="34" charset="0"/>
            </a:endParaRPr>
          </a:p>
        </p:txBody>
      </p:sp>
      <p:grpSp>
        <p:nvGrpSpPr>
          <p:cNvPr id="37" name="Group 158">
            <a:extLst>
              <a:ext uri="{FF2B5EF4-FFF2-40B4-BE49-F238E27FC236}">
                <a16:creationId xmlns:a16="http://schemas.microsoft.com/office/drawing/2014/main" id="{FF13FAC2-7667-499A-8213-59602902348F}"/>
              </a:ext>
            </a:extLst>
          </p:cNvPr>
          <p:cNvGrpSpPr/>
          <p:nvPr/>
        </p:nvGrpSpPr>
        <p:grpSpPr>
          <a:xfrm>
            <a:off x="2911334" y="2941046"/>
            <a:ext cx="1564233" cy="1971873"/>
            <a:chOff x="6804248" y="2144238"/>
            <a:chExt cx="1305367" cy="1645545"/>
          </a:xfrm>
          <a:solidFill>
            <a:schemeClr val="accent3">
              <a:lumMod val="75000"/>
            </a:schemeClr>
          </a:solidFill>
        </p:grpSpPr>
        <p:sp>
          <p:nvSpPr>
            <p:cNvPr id="38" name="Oval 1">
              <a:extLst>
                <a:ext uri="{FF2B5EF4-FFF2-40B4-BE49-F238E27FC236}">
                  <a16:creationId xmlns:a16="http://schemas.microsoft.com/office/drawing/2014/main" id="{D4CDBFE6-BC5F-4FC4-A727-CC75D9817C8B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Oval 1">
              <a:extLst>
                <a:ext uri="{FF2B5EF4-FFF2-40B4-BE49-F238E27FC236}">
                  <a16:creationId xmlns:a16="http://schemas.microsoft.com/office/drawing/2014/main" id="{D72AFC6B-E4C4-4E8A-BFE9-743F4246F3BC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Oval 1">
              <a:extLst>
                <a:ext uri="{FF2B5EF4-FFF2-40B4-BE49-F238E27FC236}">
                  <a16:creationId xmlns:a16="http://schemas.microsoft.com/office/drawing/2014/main" id="{E5DB69C6-EC11-4454-B112-CFA59EA77B1A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" name="Oval 1">
              <a:extLst>
                <a:ext uri="{FF2B5EF4-FFF2-40B4-BE49-F238E27FC236}">
                  <a16:creationId xmlns:a16="http://schemas.microsoft.com/office/drawing/2014/main" id="{85217ACC-9ED5-4793-9E02-DED6B410CC06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" name="Oval 1">
              <a:extLst>
                <a:ext uri="{FF2B5EF4-FFF2-40B4-BE49-F238E27FC236}">
                  <a16:creationId xmlns:a16="http://schemas.microsoft.com/office/drawing/2014/main" id="{CBF503AE-5F76-4588-9305-67E14AE4AD2E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" name="Oval 1">
              <a:extLst>
                <a:ext uri="{FF2B5EF4-FFF2-40B4-BE49-F238E27FC236}">
                  <a16:creationId xmlns:a16="http://schemas.microsoft.com/office/drawing/2014/main" id="{62BFFCA0-C9A5-43A2-B995-08180EF40657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1DE42436-6B4F-4C86-BC59-A020C675AC0D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B1C8D2D2-B94E-FD1F-812F-4956C2997B08}"/>
              </a:ext>
            </a:extLst>
          </p:cNvPr>
          <p:cNvSpPr txBox="1">
            <a:spLocks/>
          </p:cNvSpPr>
          <p:nvPr/>
        </p:nvSpPr>
        <p:spPr>
          <a:xfrm>
            <a:off x="7196524" y="338002"/>
            <a:ext cx="1238796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Freeform: Shape 54">
            <a:extLst>
              <a:ext uri="{FF2B5EF4-FFF2-40B4-BE49-F238E27FC236}">
                <a16:creationId xmlns:a16="http://schemas.microsoft.com/office/drawing/2014/main" id="{710EB29F-5E39-161B-ED5C-BA9955EC632A}"/>
              </a:ext>
            </a:extLst>
          </p:cNvPr>
          <p:cNvSpPr/>
          <p:nvPr/>
        </p:nvSpPr>
        <p:spPr>
          <a:xfrm>
            <a:off x="5815836" y="2239738"/>
            <a:ext cx="5462880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38">
            <a:extLst>
              <a:ext uri="{FF2B5EF4-FFF2-40B4-BE49-F238E27FC236}">
                <a16:creationId xmlns:a16="http://schemas.microsoft.com/office/drawing/2014/main" id="{46272178-E1D1-6FA7-4712-19A3F47F563F}"/>
              </a:ext>
            </a:extLst>
          </p:cNvPr>
          <p:cNvSpPr/>
          <p:nvPr/>
        </p:nvSpPr>
        <p:spPr>
          <a:xfrm rot="1800000">
            <a:off x="5095545" y="2543195"/>
            <a:ext cx="648000" cy="577934"/>
          </a:xfrm>
          <a:prstGeom prst="hexagon">
            <a:avLst>
              <a:gd name="adj" fmla="val 28096"/>
              <a:gd name="vf" fmla="val 11547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27" name="Isosceles Triangle 22">
            <a:extLst>
              <a:ext uri="{FF2B5EF4-FFF2-40B4-BE49-F238E27FC236}">
                <a16:creationId xmlns:a16="http://schemas.microsoft.com/office/drawing/2014/main" id="{E51221D9-0E2B-2BB9-2345-B6823F366927}"/>
              </a:ext>
            </a:extLst>
          </p:cNvPr>
          <p:cNvSpPr/>
          <p:nvPr/>
        </p:nvSpPr>
        <p:spPr>
          <a:xfrm rot="19800000">
            <a:off x="5258961" y="2683052"/>
            <a:ext cx="298273" cy="298221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68A6B50-0DB9-21C6-891E-D9E6BF7D2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364" y="2137871"/>
            <a:ext cx="2054115" cy="69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7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339509"/>
            <a:ext cx="11460257" cy="724247"/>
          </a:xfrm>
        </p:spPr>
        <p:txBody>
          <a:bodyPr/>
          <a:lstStyle/>
          <a:p>
            <a:pPr algn="l"/>
            <a:r>
              <a:rPr lang="en-US" sz="4000" dirty="0">
                <a:solidFill>
                  <a:srgbClr val="0070C0"/>
                </a:solidFill>
                <a:latin typeface="GT Walsheim"/>
              </a:rPr>
              <a:t>5</a:t>
            </a:r>
            <a:r>
              <a:rPr lang="en-US" sz="4000" i="0" dirty="0">
                <a:solidFill>
                  <a:srgbClr val="0070C0"/>
                </a:solidFill>
                <a:effectLst/>
                <a:latin typeface="GT Walsheim"/>
              </a:rPr>
              <a:t>. Clear Mission and values: why you do what you do?</a:t>
            </a:r>
          </a:p>
        </p:txBody>
      </p:sp>
      <p:grpSp>
        <p:nvGrpSpPr>
          <p:cNvPr id="3" name="Group 35">
            <a:extLst>
              <a:ext uri="{FF2B5EF4-FFF2-40B4-BE49-F238E27FC236}">
                <a16:creationId xmlns:a16="http://schemas.microsoft.com/office/drawing/2014/main" id="{CD7452D4-DE04-431A-BB7E-AC7ABC72C218}"/>
              </a:ext>
            </a:extLst>
          </p:cNvPr>
          <p:cNvGrpSpPr/>
          <p:nvPr/>
        </p:nvGrpSpPr>
        <p:grpSpPr>
          <a:xfrm rot="5400000">
            <a:off x="1875245" y="1955349"/>
            <a:ext cx="3939638" cy="4081145"/>
            <a:chOff x="3884865" y="1985601"/>
            <a:chExt cx="4451847" cy="4611755"/>
          </a:xfrm>
        </p:grpSpPr>
        <p:sp>
          <p:nvSpPr>
            <p:cNvPr id="4" name="Block Arc 36">
              <a:extLst>
                <a:ext uri="{FF2B5EF4-FFF2-40B4-BE49-F238E27FC236}">
                  <a16:creationId xmlns:a16="http://schemas.microsoft.com/office/drawing/2014/main" id="{27B57EAD-0FF7-405E-A18C-7CDC42E72A76}"/>
                </a:ext>
              </a:extLst>
            </p:cNvPr>
            <p:cNvSpPr/>
            <p:nvPr/>
          </p:nvSpPr>
          <p:spPr>
            <a:xfrm>
              <a:off x="3884865" y="2145510"/>
              <a:ext cx="4451847" cy="4451846"/>
            </a:xfrm>
            <a:prstGeom prst="blockArc">
              <a:avLst>
                <a:gd name="adj1" fmla="val 10800000"/>
                <a:gd name="adj2" fmla="val 21568928"/>
                <a:gd name="adj3" fmla="val 10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" name="Oval 37">
              <a:extLst>
                <a:ext uri="{FF2B5EF4-FFF2-40B4-BE49-F238E27FC236}">
                  <a16:creationId xmlns:a16="http://schemas.microsoft.com/office/drawing/2014/main" id="{0AB519CF-651A-479E-A9FC-40A6592E1532}"/>
                </a:ext>
              </a:extLst>
            </p:cNvPr>
            <p:cNvSpPr/>
            <p:nvPr/>
          </p:nvSpPr>
          <p:spPr>
            <a:xfrm rot="18000000">
              <a:off x="6556467" y="2025189"/>
              <a:ext cx="732250" cy="653074"/>
            </a:xfrm>
            <a:prstGeom prst="hexagon">
              <a:avLst>
                <a:gd name="adj" fmla="val 26954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Oval 38">
              <a:extLst>
                <a:ext uri="{FF2B5EF4-FFF2-40B4-BE49-F238E27FC236}">
                  <a16:creationId xmlns:a16="http://schemas.microsoft.com/office/drawing/2014/main" id="{D3F61D1A-D175-439C-AC6C-B51C1F0D4333}"/>
                </a:ext>
              </a:extLst>
            </p:cNvPr>
            <p:cNvSpPr/>
            <p:nvPr/>
          </p:nvSpPr>
          <p:spPr>
            <a:xfrm rot="18000000">
              <a:off x="4319491" y="2384906"/>
              <a:ext cx="732250" cy="653074"/>
            </a:xfrm>
            <a:prstGeom prst="hexagon">
              <a:avLst>
                <a:gd name="adj" fmla="val 28096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9" name="Isosceles Triangle 41">
            <a:extLst>
              <a:ext uri="{FF2B5EF4-FFF2-40B4-BE49-F238E27FC236}">
                <a16:creationId xmlns:a16="http://schemas.microsoft.com/office/drawing/2014/main" id="{A0800590-C47E-4425-928E-6756925706A6}"/>
              </a:ext>
            </a:extLst>
          </p:cNvPr>
          <p:cNvSpPr/>
          <p:nvPr/>
        </p:nvSpPr>
        <p:spPr>
          <a:xfrm>
            <a:off x="5446068" y="4544344"/>
            <a:ext cx="212128" cy="304708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Isosceles Triangle 22">
            <a:extLst>
              <a:ext uri="{FF2B5EF4-FFF2-40B4-BE49-F238E27FC236}">
                <a16:creationId xmlns:a16="http://schemas.microsoft.com/office/drawing/2014/main" id="{0C6E289C-5CB6-4534-886A-CF19D6906E6A}"/>
              </a:ext>
            </a:extLst>
          </p:cNvPr>
          <p:cNvSpPr/>
          <p:nvPr/>
        </p:nvSpPr>
        <p:spPr>
          <a:xfrm rot="19800000">
            <a:off x="5100119" y="2591343"/>
            <a:ext cx="298273" cy="298221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0" name="Freeform: Shape 52">
            <a:extLst>
              <a:ext uri="{FF2B5EF4-FFF2-40B4-BE49-F238E27FC236}">
                <a16:creationId xmlns:a16="http://schemas.microsoft.com/office/drawing/2014/main" id="{716F18CB-5799-40C7-BAFE-2D112EA3454F}"/>
              </a:ext>
            </a:extLst>
          </p:cNvPr>
          <p:cNvSpPr/>
          <p:nvPr/>
        </p:nvSpPr>
        <p:spPr>
          <a:xfrm flipH="1">
            <a:off x="592883" y="3501515"/>
            <a:ext cx="2961739" cy="2591385"/>
          </a:xfrm>
          <a:custGeom>
            <a:avLst/>
            <a:gdLst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56709 w 2456709"/>
              <a:gd name="connsiteY47" fmla="*/ 1522716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18609 w 2456709"/>
              <a:gd name="connsiteY47" fmla="*/ 1646541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18609 w 2456709"/>
              <a:gd name="connsiteY47" fmla="*/ 16465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56709 w 2456709"/>
              <a:gd name="connsiteY47" fmla="*/ 16846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81195 w 2456709"/>
              <a:gd name="connsiteY43" fmla="*/ 2082992 h 2147815"/>
              <a:gd name="connsiteX44" fmla="*/ 2415672 w 2456709"/>
              <a:gd name="connsiteY44" fmla="*/ 2147815 h 2147815"/>
              <a:gd name="connsiteX45" fmla="*/ 2456709 w 2456709"/>
              <a:gd name="connsiteY45" fmla="*/ 1865755 h 2147815"/>
              <a:gd name="connsiteX46" fmla="*/ 2456709 w 2456709"/>
              <a:gd name="connsiteY46" fmla="*/ 1684641 h 2147815"/>
              <a:gd name="connsiteX47" fmla="*/ 2453749 w 2456709"/>
              <a:gd name="connsiteY47" fmla="*/ 1508485 h 2147815"/>
              <a:gd name="connsiteX48" fmla="*/ 2440223 w 2456709"/>
              <a:gd name="connsiteY48" fmla="*/ 1390737 h 2147815"/>
              <a:gd name="connsiteX49" fmla="*/ 2375729 w 2456709"/>
              <a:gd name="connsiteY49" fmla="*/ 1183801 h 2147815"/>
              <a:gd name="connsiteX50" fmla="*/ 2342855 w 2456709"/>
              <a:gd name="connsiteY50" fmla="*/ 1049949 h 2147815"/>
              <a:gd name="connsiteX51" fmla="*/ 2216849 w 2456709"/>
              <a:gd name="connsiteY51" fmla="*/ 909625 h 2147815"/>
              <a:gd name="connsiteX52" fmla="*/ 1996340 w 2456709"/>
              <a:gd name="connsiteY52" fmla="*/ 846622 h 2147815"/>
              <a:gd name="connsiteX53" fmla="*/ 1873198 w 2456709"/>
              <a:gd name="connsiteY53" fmla="*/ 806530 h 2147815"/>
              <a:gd name="connsiteX54" fmla="*/ 1744478 w 2456709"/>
              <a:gd name="connsiteY54" fmla="*/ 695291 h 2147815"/>
              <a:gd name="connsiteX55" fmla="*/ 1764076 w 2456709"/>
              <a:gd name="connsiteY55" fmla="*/ 584498 h 2147815"/>
              <a:gd name="connsiteX56" fmla="*/ 1790641 w 2456709"/>
              <a:gd name="connsiteY56" fmla="*/ 540901 h 2147815"/>
              <a:gd name="connsiteX57" fmla="*/ 1821203 w 2456709"/>
              <a:gd name="connsiteY57" fmla="*/ 408317 h 2147815"/>
              <a:gd name="connsiteX58" fmla="*/ 1812227 w 2456709"/>
              <a:gd name="connsiteY58" fmla="*/ 159443 h 2147815"/>
              <a:gd name="connsiteX59" fmla="*/ 1545748 w 2456709"/>
              <a:gd name="connsiteY59" fmla="*/ 613 h 2147815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1919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85504"/>
              <a:gd name="connsiteY0" fmla="*/ 807021 h 2149508"/>
              <a:gd name="connsiteX1" fmla="*/ 1515914 w 2485504"/>
              <a:gd name="connsiteY1" fmla="*/ 966706 h 2149508"/>
              <a:gd name="connsiteX2" fmla="*/ 1484278 w 2485504"/>
              <a:gd name="connsiteY2" fmla="*/ 999848 h 2149508"/>
              <a:gd name="connsiteX3" fmla="*/ 1565627 w 2485504"/>
              <a:gd name="connsiteY3" fmla="*/ 1082703 h 2149508"/>
              <a:gd name="connsiteX4" fmla="*/ 1514407 w 2485504"/>
              <a:gd name="connsiteY4" fmla="*/ 1221297 h 2149508"/>
              <a:gd name="connsiteX5" fmla="*/ 1478252 w 2485504"/>
              <a:gd name="connsiteY5" fmla="*/ 1358385 h 2149508"/>
              <a:gd name="connsiteX6" fmla="*/ 1383346 w 2485504"/>
              <a:gd name="connsiteY6" fmla="*/ 807021 h 2149508"/>
              <a:gd name="connsiteX7" fmla="*/ 1761468 w 2485504"/>
              <a:gd name="connsiteY7" fmla="*/ 743750 h 2149508"/>
              <a:gd name="connsiteX8" fmla="*/ 1687651 w 2485504"/>
              <a:gd name="connsiteY8" fmla="*/ 1423162 h 2149508"/>
              <a:gd name="connsiteX9" fmla="*/ 1680119 w 2485504"/>
              <a:gd name="connsiteY9" fmla="*/ 1191168 h 2149508"/>
              <a:gd name="connsiteX10" fmla="*/ 1633419 w 2485504"/>
              <a:gd name="connsiteY10" fmla="*/ 1075171 h 2149508"/>
              <a:gd name="connsiteX11" fmla="*/ 1662042 w 2485504"/>
              <a:gd name="connsiteY11" fmla="*/ 984784 h 2149508"/>
              <a:gd name="connsiteX12" fmla="*/ 1625887 w 2485504"/>
              <a:gd name="connsiteY12" fmla="*/ 957667 h 2149508"/>
              <a:gd name="connsiteX13" fmla="*/ 1761468 w 2485504"/>
              <a:gd name="connsiteY13" fmla="*/ 743750 h 2149508"/>
              <a:gd name="connsiteX14" fmla="*/ 1545748 w 2485504"/>
              <a:gd name="connsiteY14" fmla="*/ 613 h 2149508"/>
              <a:gd name="connsiteX15" fmla="*/ 1274671 w 2485504"/>
              <a:gd name="connsiteY15" fmla="*/ 379829 h 2149508"/>
              <a:gd name="connsiteX16" fmla="*/ 1297433 w 2485504"/>
              <a:gd name="connsiteY16" fmla="*/ 552863 h 2149508"/>
              <a:gd name="connsiteX17" fmla="*/ 1346415 w 2485504"/>
              <a:gd name="connsiteY17" fmla="*/ 595059 h 2149508"/>
              <a:gd name="connsiteX18" fmla="*/ 1367372 w 2485504"/>
              <a:gd name="connsiteY18" fmla="*/ 752432 h 2149508"/>
              <a:gd name="connsiteX19" fmla="*/ 1274686 w 2485504"/>
              <a:gd name="connsiteY19" fmla="*/ 869532 h 2149508"/>
              <a:gd name="connsiteX20" fmla="*/ 959345 w 2485504"/>
              <a:gd name="connsiteY20" fmla="*/ 1000520 h 2149508"/>
              <a:gd name="connsiteX21" fmla="*/ 838918 w 2485504"/>
              <a:gd name="connsiteY21" fmla="*/ 1316294 h 2149508"/>
              <a:gd name="connsiteX22" fmla="*/ 850387 w 2485504"/>
              <a:gd name="connsiteY22" fmla="*/ 1389231 h 2149508"/>
              <a:gd name="connsiteX23" fmla="*/ 741400 w 2485504"/>
              <a:gd name="connsiteY23" fmla="*/ 1570558 h 2149508"/>
              <a:gd name="connsiteX24" fmla="*/ 697265 w 2485504"/>
              <a:gd name="connsiteY24" fmla="*/ 1680275 h 2149508"/>
              <a:gd name="connsiteX25" fmla="*/ 563833 w 2485504"/>
              <a:gd name="connsiteY25" fmla="*/ 1671728 h 2149508"/>
              <a:gd name="connsiteX26" fmla="*/ 366099 w 2485504"/>
              <a:gd name="connsiteY26" fmla="*/ 1578836 h 2149508"/>
              <a:gd name="connsiteX27" fmla="*/ 318787 w 2485504"/>
              <a:gd name="connsiteY27" fmla="*/ 1453889 h 2149508"/>
              <a:gd name="connsiteX28" fmla="*/ 204385 w 2485504"/>
              <a:gd name="connsiteY28" fmla="*/ 1217853 h 2149508"/>
              <a:gd name="connsiteX29" fmla="*/ 191722 w 2485504"/>
              <a:gd name="connsiteY29" fmla="*/ 1409725 h 2149508"/>
              <a:gd name="connsiteX30" fmla="*/ 7382 w 2485504"/>
              <a:gd name="connsiteY30" fmla="*/ 1338578 h 2149508"/>
              <a:gd name="connsiteX31" fmla="*/ 17480 w 2485504"/>
              <a:gd name="connsiteY31" fmla="*/ 1406115 h 2149508"/>
              <a:gd name="connsiteX32" fmla="*/ 41091 w 2485504"/>
              <a:gd name="connsiteY32" fmla="*/ 1503005 h 2149508"/>
              <a:gd name="connsiteX33" fmla="*/ 73994 w 2485504"/>
              <a:gd name="connsiteY33" fmla="*/ 1575361 h 2149508"/>
              <a:gd name="connsiteX34" fmla="*/ 132030 w 2485504"/>
              <a:gd name="connsiteY34" fmla="*/ 1631293 h 2149508"/>
              <a:gd name="connsiteX35" fmla="*/ 273712 w 2485504"/>
              <a:gd name="connsiteY35" fmla="*/ 1741935 h 2149508"/>
              <a:gd name="connsiteX36" fmla="*/ 280648 w 2485504"/>
              <a:gd name="connsiteY36" fmla="*/ 1944801 h 2149508"/>
              <a:gd name="connsiteX37" fmla="*/ 371006 w 2485504"/>
              <a:gd name="connsiteY37" fmla="*/ 1983565 h 2149508"/>
              <a:gd name="connsiteX38" fmla="*/ 464779 w 2485504"/>
              <a:gd name="connsiteY38" fmla="*/ 2027684 h 2149508"/>
              <a:gd name="connsiteX39" fmla="*/ 746098 w 2485504"/>
              <a:gd name="connsiteY39" fmla="*/ 2074878 h 2149508"/>
              <a:gd name="connsiteX40" fmla="*/ 951067 w 2485504"/>
              <a:gd name="connsiteY40" fmla="*/ 2005998 h 2149508"/>
              <a:gd name="connsiteX41" fmla="*/ 956794 w 2485504"/>
              <a:gd name="connsiteY41" fmla="*/ 2137120 h 2149508"/>
              <a:gd name="connsiteX42" fmla="*/ 2353910 w 2485504"/>
              <a:gd name="connsiteY42" fmla="*/ 2149508 h 2149508"/>
              <a:gd name="connsiteX43" fmla="*/ 2456709 w 2485504"/>
              <a:gd name="connsiteY43" fmla="*/ 1865755 h 2149508"/>
              <a:gd name="connsiteX44" fmla="*/ 2456709 w 2485504"/>
              <a:gd name="connsiteY44" fmla="*/ 1684641 h 2149508"/>
              <a:gd name="connsiteX45" fmla="*/ 2453749 w 2485504"/>
              <a:gd name="connsiteY45" fmla="*/ 1508485 h 2149508"/>
              <a:gd name="connsiteX46" fmla="*/ 2440223 w 2485504"/>
              <a:gd name="connsiteY46" fmla="*/ 1390737 h 2149508"/>
              <a:gd name="connsiteX47" fmla="*/ 2375729 w 2485504"/>
              <a:gd name="connsiteY47" fmla="*/ 1183801 h 2149508"/>
              <a:gd name="connsiteX48" fmla="*/ 2342855 w 2485504"/>
              <a:gd name="connsiteY48" fmla="*/ 1049949 h 2149508"/>
              <a:gd name="connsiteX49" fmla="*/ 2216849 w 2485504"/>
              <a:gd name="connsiteY49" fmla="*/ 909625 h 2149508"/>
              <a:gd name="connsiteX50" fmla="*/ 1996340 w 2485504"/>
              <a:gd name="connsiteY50" fmla="*/ 846622 h 2149508"/>
              <a:gd name="connsiteX51" fmla="*/ 1873198 w 2485504"/>
              <a:gd name="connsiteY51" fmla="*/ 806530 h 2149508"/>
              <a:gd name="connsiteX52" fmla="*/ 1744478 w 2485504"/>
              <a:gd name="connsiteY52" fmla="*/ 695291 h 2149508"/>
              <a:gd name="connsiteX53" fmla="*/ 1764076 w 2485504"/>
              <a:gd name="connsiteY53" fmla="*/ 584498 h 2149508"/>
              <a:gd name="connsiteX54" fmla="*/ 1790641 w 2485504"/>
              <a:gd name="connsiteY54" fmla="*/ 540901 h 2149508"/>
              <a:gd name="connsiteX55" fmla="*/ 1821203 w 2485504"/>
              <a:gd name="connsiteY55" fmla="*/ 408317 h 2149508"/>
              <a:gd name="connsiteX56" fmla="*/ 1812227 w 2485504"/>
              <a:gd name="connsiteY56" fmla="*/ 159443 h 2149508"/>
              <a:gd name="connsiteX57" fmla="*/ 1545748 w 2485504"/>
              <a:gd name="connsiteY57" fmla="*/ 613 h 2149508"/>
              <a:gd name="connsiteX0" fmla="*/ 1383346 w 2504195"/>
              <a:gd name="connsiteY0" fmla="*/ 807021 h 2139983"/>
              <a:gd name="connsiteX1" fmla="*/ 1515914 w 2504195"/>
              <a:gd name="connsiteY1" fmla="*/ 966706 h 2139983"/>
              <a:gd name="connsiteX2" fmla="*/ 1484278 w 2504195"/>
              <a:gd name="connsiteY2" fmla="*/ 999848 h 2139983"/>
              <a:gd name="connsiteX3" fmla="*/ 1565627 w 2504195"/>
              <a:gd name="connsiteY3" fmla="*/ 1082703 h 2139983"/>
              <a:gd name="connsiteX4" fmla="*/ 1514407 w 2504195"/>
              <a:gd name="connsiteY4" fmla="*/ 1221297 h 2139983"/>
              <a:gd name="connsiteX5" fmla="*/ 1478252 w 2504195"/>
              <a:gd name="connsiteY5" fmla="*/ 1358385 h 2139983"/>
              <a:gd name="connsiteX6" fmla="*/ 1383346 w 2504195"/>
              <a:gd name="connsiteY6" fmla="*/ 807021 h 2139983"/>
              <a:gd name="connsiteX7" fmla="*/ 1761468 w 2504195"/>
              <a:gd name="connsiteY7" fmla="*/ 743750 h 2139983"/>
              <a:gd name="connsiteX8" fmla="*/ 1687651 w 2504195"/>
              <a:gd name="connsiteY8" fmla="*/ 1423162 h 2139983"/>
              <a:gd name="connsiteX9" fmla="*/ 1680119 w 2504195"/>
              <a:gd name="connsiteY9" fmla="*/ 1191168 h 2139983"/>
              <a:gd name="connsiteX10" fmla="*/ 1633419 w 2504195"/>
              <a:gd name="connsiteY10" fmla="*/ 1075171 h 2139983"/>
              <a:gd name="connsiteX11" fmla="*/ 1662042 w 2504195"/>
              <a:gd name="connsiteY11" fmla="*/ 984784 h 2139983"/>
              <a:gd name="connsiteX12" fmla="*/ 1625887 w 2504195"/>
              <a:gd name="connsiteY12" fmla="*/ 957667 h 2139983"/>
              <a:gd name="connsiteX13" fmla="*/ 1761468 w 2504195"/>
              <a:gd name="connsiteY13" fmla="*/ 743750 h 2139983"/>
              <a:gd name="connsiteX14" fmla="*/ 1545748 w 2504195"/>
              <a:gd name="connsiteY14" fmla="*/ 613 h 2139983"/>
              <a:gd name="connsiteX15" fmla="*/ 1274671 w 2504195"/>
              <a:gd name="connsiteY15" fmla="*/ 379829 h 2139983"/>
              <a:gd name="connsiteX16" fmla="*/ 1297433 w 2504195"/>
              <a:gd name="connsiteY16" fmla="*/ 552863 h 2139983"/>
              <a:gd name="connsiteX17" fmla="*/ 1346415 w 2504195"/>
              <a:gd name="connsiteY17" fmla="*/ 595059 h 2139983"/>
              <a:gd name="connsiteX18" fmla="*/ 1367372 w 2504195"/>
              <a:gd name="connsiteY18" fmla="*/ 752432 h 2139983"/>
              <a:gd name="connsiteX19" fmla="*/ 1274686 w 2504195"/>
              <a:gd name="connsiteY19" fmla="*/ 869532 h 2139983"/>
              <a:gd name="connsiteX20" fmla="*/ 959345 w 2504195"/>
              <a:gd name="connsiteY20" fmla="*/ 1000520 h 2139983"/>
              <a:gd name="connsiteX21" fmla="*/ 838918 w 2504195"/>
              <a:gd name="connsiteY21" fmla="*/ 1316294 h 2139983"/>
              <a:gd name="connsiteX22" fmla="*/ 850387 w 2504195"/>
              <a:gd name="connsiteY22" fmla="*/ 1389231 h 2139983"/>
              <a:gd name="connsiteX23" fmla="*/ 741400 w 2504195"/>
              <a:gd name="connsiteY23" fmla="*/ 1570558 h 2139983"/>
              <a:gd name="connsiteX24" fmla="*/ 697265 w 2504195"/>
              <a:gd name="connsiteY24" fmla="*/ 1680275 h 2139983"/>
              <a:gd name="connsiteX25" fmla="*/ 563833 w 2504195"/>
              <a:gd name="connsiteY25" fmla="*/ 1671728 h 2139983"/>
              <a:gd name="connsiteX26" fmla="*/ 366099 w 2504195"/>
              <a:gd name="connsiteY26" fmla="*/ 1578836 h 2139983"/>
              <a:gd name="connsiteX27" fmla="*/ 318787 w 2504195"/>
              <a:gd name="connsiteY27" fmla="*/ 1453889 h 2139983"/>
              <a:gd name="connsiteX28" fmla="*/ 204385 w 2504195"/>
              <a:gd name="connsiteY28" fmla="*/ 1217853 h 2139983"/>
              <a:gd name="connsiteX29" fmla="*/ 191722 w 2504195"/>
              <a:gd name="connsiteY29" fmla="*/ 1409725 h 2139983"/>
              <a:gd name="connsiteX30" fmla="*/ 7382 w 2504195"/>
              <a:gd name="connsiteY30" fmla="*/ 1338578 h 2139983"/>
              <a:gd name="connsiteX31" fmla="*/ 17480 w 2504195"/>
              <a:gd name="connsiteY31" fmla="*/ 1406115 h 2139983"/>
              <a:gd name="connsiteX32" fmla="*/ 41091 w 2504195"/>
              <a:gd name="connsiteY32" fmla="*/ 1503005 h 2139983"/>
              <a:gd name="connsiteX33" fmla="*/ 73994 w 2504195"/>
              <a:gd name="connsiteY33" fmla="*/ 1575361 h 2139983"/>
              <a:gd name="connsiteX34" fmla="*/ 132030 w 2504195"/>
              <a:gd name="connsiteY34" fmla="*/ 1631293 h 2139983"/>
              <a:gd name="connsiteX35" fmla="*/ 273712 w 2504195"/>
              <a:gd name="connsiteY35" fmla="*/ 1741935 h 2139983"/>
              <a:gd name="connsiteX36" fmla="*/ 280648 w 2504195"/>
              <a:gd name="connsiteY36" fmla="*/ 1944801 h 2139983"/>
              <a:gd name="connsiteX37" fmla="*/ 371006 w 2504195"/>
              <a:gd name="connsiteY37" fmla="*/ 1983565 h 2139983"/>
              <a:gd name="connsiteX38" fmla="*/ 464779 w 2504195"/>
              <a:gd name="connsiteY38" fmla="*/ 2027684 h 2139983"/>
              <a:gd name="connsiteX39" fmla="*/ 746098 w 2504195"/>
              <a:gd name="connsiteY39" fmla="*/ 2074878 h 2139983"/>
              <a:gd name="connsiteX40" fmla="*/ 951067 w 2504195"/>
              <a:gd name="connsiteY40" fmla="*/ 2005998 h 2139983"/>
              <a:gd name="connsiteX41" fmla="*/ 956794 w 2504195"/>
              <a:gd name="connsiteY41" fmla="*/ 2137120 h 2139983"/>
              <a:gd name="connsiteX42" fmla="*/ 2382485 w 2504195"/>
              <a:gd name="connsiteY42" fmla="*/ 2139983 h 2139983"/>
              <a:gd name="connsiteX43" fmla="*/ 2456709 w 2504195"/>
              <a:gd name="connsiteY43" fmla="*/ 1865755 h 2139983"/>
              <a:gd name="connsiteX44" fmla="*/ 2456709 w 2504195"/>
              <a:gd name="connsiteY44" fmla="*/ 1684641 h 2139983"/>
              <a:gd name="connsiteX45" fmla="*/ 2453749 w 2504195"/>
              <a:gd name="connsiteY45" fmla="*/ 1508485 h 2139983"/>
              <a:gd name="connsiteX46" fmla="*/ 2440223 w 2504195"/>
              <a:gd name="connsiteY46" fmla="*/ 1390737 h 2139983"/>
              <a:gd name="connsiteX47" fmla="*/ 2375729 w 2504195"/>
              <a:gd name="connsiteY47" fmla="*/ 1183801 h 2139983"/>
              <a:gd name="connsiteX48" fmla="*/ 2342855 w 2504195"/>
              <a:gd name="connsiteY48" fmla="*/ 1049949 h 2139983"/>
              <a:gd name="connsiteX49" fmla="*/ 2216849 w 2504195"/>
              <a:gd name="connsiteY49" fmla="*/ 909625 h 2139983"/>
              <a:gd name="connsiteX50" fmla="*/ 1996340 w 2504195"/>
              <a:gd name="connsiteY50" fmla="*/ 846622 h 2139983"/>
              <a:gd name="connsiteX51" fmla="*/ 1873198 w 2504195"/>
              <a:gd name="connsiteY51" fmla="*/ 806530 h 2139983"/>
              <a:gd name="connsiteX52" fmla="*/ 1744478 w 2504195"/>
              <a:gd name="connsiteY52" fmla="*/ 695291 h 2139983"/>
              <a:gd name="connsiteX53" fmla="*/ 1764076 w 2504195"/>
              <a:gd name="connsiteY53" fmla="*/ 584498 h 2139983"/>
              <a:gd name="connsiteX54" fmla="*/ 1790641 w 2504195"/>
              <a:gd name="connsiteY54" fmla="*/ 540901 h 2139983"/>
              <a:gd name="connsiteX55" fmla="*/ 1821203 w 2504195"/>
              <a:gd name="connsiteY55" fmla="*/ 408317 h 2139983"/>
              <a:gd name="connsiteX56" fmla="*/ 1812227 w 2504195"/>
              <a:gd name="connsiteY56" fmla="*/ 159443 h 2139983"/>
              <a:gd name="connsiteX57" fmla="*/ 1545748 w 2504195"/>
              <a:gd name="connsiteY57" fmla="*/ 613 h 2139983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3824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56709"/>
              <a:gd name="connsiteY0" fmla="*/ 807021 h 2149508"/>
              <a:gd name="connsiteX1" fmla="*/ 1515914 w 2456709"/>
              <a:gd name="connsiteY1" fmla="*/ 966706 h 2149508"/>
              <a:gd name="connsiteX2" fmla="*/ 1484278 w 2456709"/>
              <a:gd name="connsiteY2" fmla="*/ 999848 h 2149508"/>
              <a:gd name="connsiteX3" fmla="*/ 1565627 w 2456709"/>
              <a:gd name="connsiteY3" fmla="*/ 1082703 h 2149508"/>
              <a:gd name="connsiteX4" fmla="*/ 1514407 w 2456709"/>
              <a:gd name="connsiteY4" fmla="*/ 1221297 h 2149508"/>
              <a:gd name="connsiteX5" fmla="*/ 1478252 w 2456709"/>
              <a:gd name="connsiteY5" fmla="*/ 1358385 h 2149508"/>
              <a:gd name="connsiteX6" fmla="*/ 1383346 w 2456709"/>
              <a:gd name="connsiteY6" fmla="*/ 807021 h 2149508"/>
              <a:gd name="connsiteX7" fmla="*/ 1761468 w 2456709"/>
              <a:gd name="connsiteY7" fmla="*/ 743750 h 2149508"/>
              <a:gd name="connsiteX8" fmla="*/ 1687651 w 2456709"/>
              <a:gd name="connsiteY8" fmla="*/ 1423162 h 2149508"/>
              <a:gd name="connsiteX9" fmla="*/ 1680119 w 2456709"/>
              <a:gd name="connsiteY9" fmla="*/ 1191168 h 2149508"/>
              <a:gd name="connsiteX10" fmla="*/ 1633419 w 2456709"/>
              <a:gd name="connsiteY10" fmla="*/ 1075171 h 2149508"/>
              <a:gd name="connsiteX11" fmla="*/ 1662042 w 2456709"/>
              <a:gd name="connsiteY11" fmla="*/ 984784 h 2149508"/>
              <a:gd name="connsiteX12" fmla="*/ 1625887 w 2456709"/>
              <a:gd name="connsiteY12" fmla="*/ 957667 h 2149508"/>
              <a:gd name="connsiteX13" fmla="*/ 1761468 w 2456709"/>
              <a:gd name="connsiteY13" fmla="*/ 743750 h 2149508"/>
              <a:gd name="connsiteX14" fmla="*/ 1545748 w 2456709"/>
              <a:gd name="connsiteY14" fmla="*/ 613 h 2149508"/>
              <a:gd name="connsiteX15" fmla="*/ 1274671 w 2456709"/>
              <a:gd name="connsiteY15" fmla="*/ 379829 h 2149508"/>
              <a:gd name="connsiteX16" fmla="*/ 1297433 w 2456709"/>
              <a:gd name="connsiteY16" fmla="*/ 552863 h 2149508"/>
              <a:gd name="connsiteX17" fmla="*/ 1346415 w 2456709"/>
              <a:gd name="connsiteY17" fmla="*/ 595059 h 2149508"/>
              <a:gd name="connsiteX18" fmla="*/ 1367372 w 2456709"/>
              <a:gd name="connsiteY18" fmla="*/ 752432 h 2149508"/>
              <a:gd name="connsiteX19" fmla="*/ 1274686 w 2456709"/>
              <a:gd name="connsiteY19" fmla="*/ 869532 h 2149508"/>
              <a:gd name="connsiteX20" fmla="*/ 959345 w 2456709"/>
              <a:gd name="connsiteY20" fmla="*/ 1000520 h 2149508"/>
              <a:gd name="connsiteX21" fmla="*/ 838918 w 2456709"/>
              <a:gd name="connsiteY21" fmla="*/ 1316294 h 2149508"/>
              <a:gd name="connsiteX22" fmla="*/ 850387 w 2456709"/>
              <a:gd name="connsiteY22" fmla="*/ 1389231 h 2149508"/>
              <a:gd name="connsiteX23" fmla="*/ 741400 w 2456709"/>
              <a:gd name="connsiteY23" fmla="*/ 1570558 h 2149508"/>
              <a:gd name="connsiteX24" fmla="*/ 697265 w 2456709"/>
              <a:gd name="connsiteY24" fmla="*/ 1680275 h 2149508"/>
              <a:gd name="connsiteX25" fmla="*/ 563833 w 2456709"/>
              <a:gd name="connsiteY25" fmla="*/ 1671728 h 2149508"/>
              <a:gd name="connsiteX26" fmla="*/ 366099 w 2456709"/>
              <a:gd name="connsiteY26" fmla="*/ 1578836 h 2149508"/>
              <a:gd name="connsiteX27" fmla="*/ 318787 w 2456709"/>
              <a:gd name="connsiteY27" fmla="*/ 1453889 h 2149508"/>
              <a:gd name="connsiteX28" fmla="*/ 204385 w 2456709"/>
              <a:gd name="connsiteY28" fmla="*/ 1217853 h 2149508"/>
              <a:gd name="connsiteX29" fmla="*/ 191722 w 2456709"/>
              <a:gd name="connsiteY29" fmla="*/ 1409725 h 2149508"/>
              <a:gd name="connsiteX30" fmla="*/ 7382 w 2456709"/>
              <a:gd name="connsiteY30" fmla="*/ 1338578 h 2149508"/>
              <a:gd name="connsiteX31" fmla="*/ 17480 w 2456709"/>
              <a:gd name="connsiteY31" fmla="*/ 1406115 h 2149508"/>
              <a:gd name="connsiteX32" fmla="*/ 41091 w 2456709"/>
              <a:gd name="connsiteY32" fmla="*/ 1503005 h 2149508"/>
              <a:gd name="connsiteX33" fmla="*/ 73994 w 2456709"/>
              <a:gd name="connsiteY33" fmla="*/ 1575361 h 2149508"/>
              <a:gd name="connsiteX34" fmla="*/ 132030 w 2456709"/>
              <a:gd name="connsiteY34" fmla="*/ 1631293 h 2149508"/>
              <a:gd name="connsiteX35" fmla="*/ 273712 w 2456709"/>
              <a:gd name="connsiteY35" fmla="*/ 1741935 h 2149508"/>
              <a:gd name="connsiteX36" fmla="*/ 280648 w 2456709"/>
              <a:gd name="connsiteY36" fmla="*/ 1944801 h 2149508"/>
              <a:gd name="connsiteX37" fmla="*/ 371006 w 2456709"/>
              <a:gd name="connsiteY37" fmla="*/ 1983565 h 2149508"/>
              <a:gd name="connsiteX38" fmla="*/ 464779 w 2456709"/>
              <a:gd name="connsiteY38" fmla="*/ 2027684 h 2149508"/>
              <a:gd name="connsiteX39" fmla="*/ 746098 w 2456709"/>
              <a:gd name="connsiteY39" fmla="*/ 2074878 h 2149508"/>
              <a:gd name="connsiteX40" fmla="*/ 951067 w 2456709"/>
              <a:gd name="connsiteY40" fmla="*/ 2005998 h 2149508"/>
              <a:gd name="connsiteX41" fmla="*/ 956794 w 2456709"/>
              <a:gd name="connsiteY41" fmla="*/ 2137120 h 2149508"/>
              <a:gd name="connsiteX42" fmla="*/ 2420585 w 2456709"/>
              <a:gd name="connsiteY42" fmla="*/ 2149508 h 2149508"/>
              <a:gd name="connsiteX43" fmla="*/ 2456709 w 2456709"/>
              <a:gd name="connsiteY43" fmla="*/ 1865755 h 2149508"/>
              <a:gd name="connsiteX44" fmla="*/ 2456709 w 2456709"/>
              <a:gd name="connsiteY44" fmla="*/ 1684641 h 2149508"/>
              <a:gd name="connsiteX45" fmla="*/ 2453749 w 2456709"/>
              <a:gd name="connsiteY45" fmla="*/ 1508485 h 2149508"/>
              <a:gd name="connsiteX46" fmla="*/ 2440223 w 2456709"/>
              <a:gd name="connsiteY46" fmla="*/ 1390737 h 2149508"/>
              <a:gd name="connsiteX47" fmla="*/ 2375729 w 2456709"/>
              <a:gd name="connsiteY47" fmla="*/ 1183801 h 2149508"/>
              <a:gd name="connsiteX48" fmla="*/ 2342855 w 2456709"/>
              <a:gd name="connsiteY48" fmla="*/ 1049949 h 2149508"/>
              <a:gd name="connsiteX49" fmla="*/ 2216849 w 2456709"/>
              <a:gd name="connsiteY49" fmla="*/ 909625 h 2149508"/>
              <a:gd name="connsiteX50" fmla="*/ 1996340 w 2456709"/>
              <a:gd name="connsiteY50" fmla="*/ 846622 h 2149508"/>
              <a:gd name="connsiteX51" fmla="*/ 1873198 w 2456709"/>
              <a:gd name="connsiteY51" fmla="*/ 806530 h 2149508"/>
              <a:gd name="connsiteX52" fmla="*/ 1744478 w 2456709"/>
              <a:gd name="connsiteY52" fmla="*/ 695291 h 2149508"/>
              <a:gd name="connsiteX53" fmla="*/ 1764076 w 2456709"/>
              <a:gd name="connsiteY53" fmla="*/ 584498 h 2149508"/>
              <a:gd name="connsiteX54" fmla="*/ 1790641 w 2456709"/>
              <a:gd name="connsiteY54" fmla="*/ 540901 h 2149508"/>
              <a:gd name="connsiteX55" fmla="*/ 1821203 w 2456709"/>
              <a:gd name="connsiteY55" fmla="*/ 408317 h 2149508"/>
              <a:gd name="connsiteX56" fmla="*/ 1812227 w 2456709"/>
              <a:gd name="connsiteY56" fmla="*/ 159443 h 2149508"/>
              <a:gd name="connsiteX57" fmla="*/ 1545748 w 2456709"/>
              <a:gd name="connsiteY57" fmla="*/ 613 h 214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456709" h="2149508">
                <a:moveTo>
                  <a:pt x="1383346" y="807021"/>
                </a:moveTo>
                <a:cubicBezTo>
                  <a:pt x="1418496" y="872301"/>
                  <a:pt x="1456660" y="917997"/>
                  <a:pt x="1515914" y="966706"/>
                </a:cubicBezTo>
                <a:lnTo>
                  <a:pt x="1484278" y="999848"/>
                </a:lnTo>
                <a:cubicBezTo>
                  <a:pt x="1511395" y="1027466"/>
                  <a:pt x="1550562" y="1052072"/>
                  <a:pt x="1565627" y="1082703"/>
                </a:cubicBezTo>
                <a:cubicBezTo>
                  <a:pt x="1551567" y="1136434"/>
                  <a:pt x="1523948" y="1164554"/>
                  <a:pt x="1514407" y="1221297"/>
                </a:cubicBezTo>
                <a:cubicBezTo>
                  <a:pt x="1505369" y="1273019"/>
                  <a:pt x="1490304" y="1312689"/>
                  <a:pt x="1478252" y="1358385"/>
                </a:cubicBezTo>
                <a:cubicBezTo>
                  <a:pt x="1433059" y="1179116"/>
                  <a:pt x="1377320" y="998342"/>
                  <a:pt x="1383346" y="807021"/>
                </a:cubicBezTo>
                <a:close/>
                <a:moveTo>
                  <a:pt x="1761468" y="743750"/>
                </a:moveTo>
                <a:cubicBezTo>
                  <a:pt x="1799632" y="1046548"/>
                  <a:pt x="1742888" y="1218284"/>
                  <a:pt x="1687651" y="1423162"/>
                </a:cubicBezTo>
                <a:lnTo>
                  <a:pt x="1680119" y="1191168"/>
                </a:lnTo>
                <a:cubicBezTo>
                  <a:pt x="1679617" y="1144970"/>
                  <a:pt x="1665557" y="1116850"/>
                  <a:pt x="1633419" y="1075171"/>
                </a:cubicBezTo>
                <a:cubicBezTo>
                  <a:pt x="1642959" y="1045042"/>
                  <a:pt x="1644969" y="1017926"/>
                  <a:pt x="1662042" y="984784"/>
                </a:cubicBezTo>
                <a:lnTo>
                  <a:pt x="1625887" y="957667"/>
                </a:lnTo>
                <a:cubicBezTo>
                  <a:pt x="1671080" y="886362"/>
                  <a:pt x="1723806" y="848197"/>
                  <a:pt x="1761468" y="743750"/>
                </a:cubicBezTo>
                <a:close/>
                <a:moveTo>
                  <a:pt x="1545748" y="613"/>
                </a:moveTo>
                <a:cubicBezTo>
                  <a:pt x="1349805" y="-10582"/>
                  <a:pt x="1186387" y="132160"/>
                  <a:pt x="1274671" y="379829"/>
                </a:cubicBezTo>
                <a:cubicBezTo>
                  <a:pt x="1286779" y="436001"/>
                  <a:pt x="1283820" y="525314"/>
                  <a:pt x="1297433" y="552863"/>
                </a:cubicBezTo>
                <a:lnTo>
                  <a:pt x="1346415" y="595059"/>
                </a:lnTo>
                <a:cubicBezTo>
                  <a:pt x="1356916" y="651533"/>
                  <a:pt x="1408091" y="680893"/>
                  <a:pt x="1367372" y="752432"/>
                </a:cubicBezTo>
                <a:lnTo>
                  <a:pt x="1274686" y="869532"/>
                </a:lnTo>
                <a:lnTo>
                  <a:pt x="959345" y="1000520"/>
                </a:lnTo>
                <a:cubicBezTo>
                  <a:pt x="920709" y="1017901"/>
                  <a:pt x="894124" y="1164839"/>
                  <a:pt x="838918" y="1316294"/>
                </a:cubicBezTo>
                <a:cubicBezTo>
                  <a:pt x="824664" y="1366719"/>
                  <a:pt x="863134" y="1364416"/>
                  <a:pt x="850387" y="1389231"/>
                </a:cubicBezTo>
                <a:cubicBezTo>
                  <a:pt x="810041" y="1463733"/>
                  <a:pt x="778733" y="1506600"/>
                  <a:pt x="741400" y="1570558"/>
                </a:cubicBezTo>
                <a:cubicBezTo>
                  <a:pt x="732213" y="1603113"/>
                  <a:pt x="750141" y="1661279"/>
                  <a:pt x="697265" y="1680275"/>
                </a:cubicBezTo>
                <a:cubicBezTo>
                  <a:pt x="668926" y="1692115"/>
                  <a:pt x="638611" y="1671060"/>
                  <a:pt x="563833" y="1671728"/>
                </a:cubicBezTo>
                <a:cubicBezTo>
                  <a:pt x="483029" y="1666371"/>
                  <a:pt x="449121" y="1612129"/>
                  <a:pt x="366099" y="1578836"/>
                </a:cubicBezTo>
                <a:cubicBezTo>
                  <a:pt x="357861" y="1533170"/>
                  <a:pt x="348116" y="1495036"/>
                  <a:pt x="318787" y="1453889"/>
                </a:cubicBezTo>
                <a:cubicBezTo>
                  <a:pt x="263078" y="1368683"/>
                  <a:pt x="263107" y="1202127"/>
                  <a:pt x="204385" y="1217853"/>
                </a:cubicBezTo>
                <a:cubicBezTo>
                  <a:pt x="138902" y="1241135"/>
                  <a:pt x="242142" y="1393974"/>
                  <a:pt x="191722" y="1409725"/>
                </a:cubicBezTo>
                <a:cubicBezTo>
                  <a:pt x="112198" y="1447272"/>
                  <a:pt x="29661" y="1317602"/>
                  <a:pt x="7382" y="1338578"/>
                </a:cubicBezTo>
                <a:cubicBezTo>
                  <a:pt x="-15364" y="1354562"/>
                  <a:pt x="22149" y="1387118"/>
                  <a:pt x="17480" y="1406115"/>
                </a:cubicBezTo>
                <a:cubicBezTo>
                  <a:pt x="18076" y="1436030"/>
                  <a:pt x="24140" y="1488105"/>
                  <a:pt x="41091" y="1503005"/>
                </a:cubicBezTo>
                <a:cubicBezTo>
                  <a:pt x="83653" y="1537490"/>
                  <a:pt x="60093" y="1553728"/>
                  <a:pt x="73994" y="1575361"/>
                </a:cubicBezTo>
                <a:cubicBezTo>
                  <a:pt x="91833" y="1609069"/>
                  <a:pt x="117204" y="1615662"/>
                  <a:pt x="132030" y="1631293"/>
                </a:cubicBezTo>
                <a:cubicBezTo>
                  <a:pt x="173232" y="1680225"/>
                  <a:pt x="217446" y="1711081"/>
                  <a:pt x="273712" y="1741935"/>
                </a:cubicBezTo>
                <a:cubicBezTo>
                  <a:pt x="257445" y="1817591"/>
                  <a:pt x="280345" y="1918857"/>
                  <a:pt x="280648" y="1944801"/>
                </a:cubicBezTo>
                <a:cubicBezTo>
                  <a:pt x="292846" y="1984319"/>
                  <a:pt x="318473" y="1976279"/>
                  <a:pt x="371006" y="1983565"/>
                </a:cubicBezTo>
                <a:cubicBezTo>
                  <a:pt x="406967" y="1978800"/>
                  <a:pt x="386446" y="2018240"/>
                  <a:pt x="464779" y="2027684"/>
                </a:cubicBezTo>
                <a:cubicBezTo>
                  <a:pt x="517376" y="2048437"/>
                  <a:pt x="610646" y="2061658"/>
                  <a:pt x="746098" y="2074878"/>
                </a:cubicBezTo>
                <a:cubicBezTo>
                  <a:pt x="833503" y="2084558"/>
                  <a:pt x="898311" y="2038499"/>
                  <a:pt x="951067" y="2005998"/>
                </a:cubicBezTo>
                <a:lnTo>
                  <a:pt x="956794" y="2137120"/>
                </a:lnTo>
                <a:lnTo>
                  <a:pt x="2420585" y="2149508"/>
                </a:lnTo>
                <a:cubicBezTo>
                  <a:pt x="2489596" y="2075706"/>
                  <a:pt x="2412588" y="1941645"/>
                  <a:pt x="2456709" y="1865755"/>
                </a:cubicBezTo>
                <a:lnTo>
                  <a:pt x="2456709" y="1684641"/>
                </a:lnTo>
                <a:cubicBezTo>
                  <a:pt x="2455722" y="1679897"/>
                  <a:pt x="2454736" y="1513229"/>
                  <a:pt x="2453749" y="1508485"/>
                </a:cubicBezTo>
                <a:cubicBezTo>
                  <a:pt x="2445600" y="1473630"/>
                  <a:pt x="2438769" y="1436326"/>
                  <a:pt x="2440223" y="1390737"/>
                </a:cubicBezTo>
                <a:cubicBezTo>
                  <a:pt x="2442828" y="1202748"/>
                  <a:pt x="2367098" y="1237715"/>
                  <a:pt x="2375729" y="1183801"/>
                </a:cubicBezTo>
                <a:cubicBezTo>
                  <a:pt x="2384856" y="1091981"/>
                  <a:pt x="2351805" y="1126705"/>
                  <a:pt x="2342855" y="1049949"/>
                </a:cubicBezTo>
                <a:cubicBezTo>
                  <a:pt x="2333996" y="979072"/>
                  <a:pt x="2310070" y="944348"/>
                  <a:pt x="2216849" y="909625"/>
                </a:cubicBezTo>
                <a:cubicBezTo>
                  <a:pt x="2134307" y="879586"/>
                  <a:pt x="2083401" y="863104"/>
                  <a:pt x="1996340" y="846622"/>
                </a:cubicBezTo>
                <a:cubicBezTo>
                  <a:pt x="1935709" y="830245"/>
                  <a:pt x="1917258" y="827426"/>
                  <a:pt x="1873198" y="806530"/>
                </a:cubicBezTo>
                <a:cubicBezTo>
                  <a:pt x="1827279" y="787527"/>
                  <a:pt x="1784372" y="739903"/>
                  <a:pt x="1744478" y="695291"/>
                </a:cubicBezTo>
                <a:cubicBezTo>
                  <a:pt x="1720379" y="668905"/>
                  <a:pt x="1750513" y="625948"/>
                  <a:pt x="1764076" y="584498"/>
                </a:cubicBezTo>
                <a:lnTo>
                  <a:pt x="1790641" y="540901"/>
                </a:lnTo>
                <a:cubicBezTo>
                  <a:pt x="1842005" y="495200"/>
                  <a:pt x="1858720" y="416358"/>
                  <a:pt x="1821203" y="408317"/>
                </a:cubicBezTo>
                <a:cubicBezTo>
                  <a:pt x="1842438" y="335863"/>
                  <a:pt x="1875477" y="268943"/>
                  <a:pt x="1812227" y="159443"/>
                </a:cubicBezTo>
                <a:cubicBezTo>
                  <a:pt x="1762948" y="73645"/>
                  <a:pt x="1779735" y="1034"/>
                  <a:pt x="1545748" y="613"/>
                </a:cubicBezTo>
                <a:close/>
              </a:path>
            </a:pathLst>
          </a:cu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3" name="Freeform: Shape 55">
            <a:extLst>
              <a:ext uri="{FF2B5EF4-FFF2-40B4-BE49-F238E27FC236}">
                <a16:creationId xmlns:a16="http://schemas.microsoft.com/office/drawing/2014/main" id="{1F1AE09B-3052-494C-9487-F5DCA0161496}"/>
              </a:ext>
            </a:extLst>
          </p:cNvPr>
          <p:cNvSpPr/>
          <p:nvPr/>
        </p:nvSpPr>
        <p:spPr>
          <a:xfrm>
            <a:off x="6296220" y="3962470"/>
            <a:ext cx="5208000" cy="1314554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D301B8-12FA-49DA-B945-788B6A07EEBB}"/>
              </a:ext>
            </a:extLst>
          </p:cNvPr>
          <p:cNvSpPr txBox="1"/>
          <p:nvPr/>
        </p:nvSpPr>
        <p:spPr>
          <a:xfrm>
            <a:off x="7092858" y="2342737"/>
            <a:ext cx="4060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7E3C9-25AE-497B-A1EA-D8180F8D39C0}"/>
              </a:ext>
            </a:extLst>
          </p:cNvPr>
          <p:cNvSpPr txBox="1"/>
          <p:nvPr/>
        </p:nvSpPr>
        <p:spPr>
          <a:xfrm>
            <a:off x="6405118" y="1917600"/>
            <a:ext cx="50107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Some of company sayings: “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Inter"/>
              </a:rPr>
              <a:t>It’s best do one thing really, really well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” and “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Inter"/>
              </a:rPr>
              <a:t>Fast is better than slow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” have all shaped the core of its company culture, providing principles that Googlers can rally around as a compass for day to day behavior.</a:t>
            </a:r>
            <a:endParaRPr lang="en-US" altLang="ko-KR" sz="1600" dirty="0">
              <a:solidFill>
                <a:srgbClr val="FFC000"/>
              </a:solidFill>
              <a:latin typeface="Inter"/>
              <a:cs typeface="Arial" pitchFamily="34" charset="0"/>
            </a:endParaRPr>
          </a:p>
        </p:txBody>
      </p:sp>
      <p:grpSp>
        <p:nvGrpSpPr>
          <p:cNvPr id="37" name="Group 158">
            <a:extLst>
              <a:ext uri="{FF2B5EF4-FFF2-40B4-BE49-F238E27FC236}">
                <a16:creationId xmlns:a16="http://schemas.microsoft.com/office/drawing/2014/main" id="{FF13FAC2-7667-499A-8213-59602902348F}"/>
              </a:ext>
            </a:extLst>
          </p:cNvPr>
          <p:cNvGrpSpPr/>
          <p:nvPr/>
        </p:nvGrpSpPr>
        <p:grpSpPr>
          <a:xfrm>
            <a:off x="2911334" y="2941046"/>
            <a:ext cx="1564233" cy="1971873"/>
            <a:chOff x="6804248" y="2144238"/>
            <a:chExt cx="1305367" cy="1645545"/>
          </a:xfrm>
          <a:solidFill>
            <a:schemeClr val="accent3">
              <a:lumMod val="75000"/>
            </a:schemeClr>
          </a:solidFill>
        </p:grpSpPr>
        <p:sp>
          <p:nvSpPr>
            <p:cNvPr id="38" name="Oval 1">
              <a:extLst>
                <a:ext uri="{FF2B5EF4-FFF2-40B4-BE49-F238E27FC236}">
                  <a16:creationId xmlns:a16="http://schemas.microsoft.com/office/drawing/2014/main" id="{D4CDBFE6-BC5F-4FC4-A727-CC75D9817C8B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Oval 1">
              <a:extLst>
                <a:ext uri="{FF2B5EF4-FFF2-40B4-BE49-F238E27FC236}">
                  <a16:creationId xmlns:a16="http://schemas.microsoft.com/office/drawing/2014/main" id="{D72AFC6B-E4C4-4E8A-BFE9-743F4246F3BC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Oval 1">
              <a:extLst>
                <a:ext uri="{FF2B5EF4-FFF2-40B4-BE49-F238E27FC236}">
                  <a16:creationId xmlns:a16="http://schemas.microsoft.com/office/drawing/2014/main" id="{E5DB69C6-EC11-4454-B112-CFA59EA77B1A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" name="Oval 1">
              <a:extLst>
                <a:ext uri="{FF2B5EF4-FFF2-40B4-BE49-F238E27FC236}">
                  <a16:creationId xmlns:a16="http://schemas.microsoft.com/office/drawing/2014/main" id="{85217ACC-9ED5-4793-9E02-DED6B410CC06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" name="Oval 1">
              <a:extLst>
                <a:ext uri="{FF2B5EF4-FFF2-40B4-BE49-F238E27FC236}">
                  <a16:creationId xmlns:a16="http://schemas.microsoft.com/office/drawing/2014/main" id="{CBF503AE-5F76-4588-9305-67E14AE4AD2E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" name="Oval 1">
              <a:extLst>
                <a:ext uri="{FF2B5EF4-FFF2-40B4-BE49-F238E27FC236}">
                  <a16:creationId xmlns:a16="http://schemas.microsoft.com/office/drawing/2014/main" id="{62BFFCA0-C9A5-43A2-B995-08180EF40657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1DE42436-6B4F-4C86-BC59-A020C675AC0D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7DEAFD9F-B30C-F440-36CB-056D380E8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099" y="2238723"/>
            <a:ext cx="1763486" cy="596058"/>
          </a:xfrm>
          <a:prstGeom prst="rect">
            <a:avLst/>
          </a:prstGeom>
        </p:spPr>
      </p:pic>
      <p:sp>
        <p:nvSpPr>
          <p:cNvPr id="18" name="Freeform: Shape 54">
            <a:extLst>
              <a:ext uri="{FF2B5EF4-FFF2-40B4-BE49-F238E27FC236}">
                <a16:creationId xmlns:a16="http://schemas.microsoft.com/office/drawing/2014/main" id="{D6CCECCB-4D50-869A-67C3-D44FFD4BE37C}"/>
              </a:ext>
            </a:extLst>
          </p:cNvPr>
          <p:cNvSpPr/>
          <p:nvPr/>
        </p:nvSpPr>
        <p:spPr>
          <a:xfrm>
            <a:off x="6314102" y="1778381"/>
            <a:ext cx="5285013" cy="1408516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FAE89C-968D-F4CF-E447-B533C9D29BF5}"/>
              </a:ext>
            </a:extLst>
          </p:cNvPr>
          <p:cNvSpPr txBox="1"/>
          <p:nvPr/>
        </p:nvSpPr>
        <p:spPr>
          <a:xfrm>
            <a:off x="6405118" y="4037213"/>
            <a:ext cx="489181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cs typeface="Arial" pitchFamily="34" charset="0"/>
              </a:rPr>
              <a:t>Google use 70%, 20%, 10%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cs typeface="Arial" pitchFamily="34" charset="0"/>
              </a:rPr>
              <a:t>70% use on their core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cs typeface="Arial" pitchFamily="34" charset="0"/>
              </a:rPr>
              <a:t>20% on related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cs typeface="Arial" pitchFamily="34" charset="0"/>
              </a:rPr>
              <a:t>10% on side project or your own project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Inter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287523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2961</TotalTime>
  <Words>1101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GT Walsheim</vt:lpstr>
      <vt:lpstr>Inter</vt:lpstr>
      <vt:lpstr>Arial</vt:lpstr>
      <vt:lpstr>Arial</vt:lpstr>
      <vt:lpstr>Calibri</vt:lpstr>
      <vt:lpstr>Franklin Gothic Medium</vt:lpstr>
      <vt:lpstr>Lato</vt:lpstr>
      <vt:lpstr>Wingdings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Nita Li</cp:lastModifiedBy>
  <cp:revision>75</cp:revision>
  <dcterms:created xsi:type="dcterms:W3CDTF">2020-01-20T05:08:25Z</dcterms:created>
  <dcterms:modified xsi:type="dcterms:W3CDTF">2023-01-26T04:19:02Z</dcterms:modified>
</cp:coreProperties>
</file>