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064" y="944592"/>
            <a:ext cx="11645660" cy="22627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Contributing in Failures of Software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9761" y="3207373"/>
            <a:ext cx="8915399" cy="191671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Han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Chandeth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IT Project Management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2022-2023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45" y="68942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545" y="1642633"/>
            <a:ext cx="9723558" cy="42499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jointly achievement of 4 authors: Muhammad Hamid,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Furkh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Zeshan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Aimeur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IJCSNS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Science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in May 2019.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investigate various factors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contribute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software projects failure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exploration comprised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a) planning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conducting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project failure review,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reporting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 results.</a:t>
            </a:r>
          </a:p>
        </p:txBody>
      </p:sp>
    </p:spTree>
    <p:extLst>
      <p:ext uri="{BB962C8B-B14F-4D97-AF65-F5344CB8AC3E}">
        <p14:creationId xmlns:p14="http://schemas.microsoft.com/office/powerpoint/2010/main" val="162504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39" y="624110"/>
            <a:ext cx="8911687" cy="9695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Literatures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43839" y="1593669"/>
            <a:ext cx="8379875" cy="53557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main factors for the failure of software projects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18" y="2220686"/>
            <a:ext cx="2416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major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estimation of time and cost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creep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human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6318" y="2220686"/>
            <a:ext cx="2913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significant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issue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users involvement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Unrealistic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clients’ expectations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executive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9336" y="2220686"/>
            <a:ext cx="3069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insignificant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illiteracy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and knowledge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 not rewarded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9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274" y="597985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Literatures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274" y="1238430"/>
            <a:ext cx="10156423" cy="527304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methodologies used in literature to probe the issue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Systemic Literature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major adapted methodology (used by 47.06% articles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(35.29%)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(17.65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search results, around half of the studies adapted the SLR methodology to identify software project failure factors. The main reason behind this might be a broader insight provided by SLR which lacks in empirical study or case study. Both the latter options only explore a part of the domain while SLR offers a more thorough insight into multiple projects with various perspectives of different regions under different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24161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76" y="637173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063" y="1415143"/>
            <a:ext cx="9755188" cy="42410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Training and usage of standard software project management tools can be the key to avoid failure factors.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Experienced project managers should always be involved during the estimation process to minimize the influence of other identified factors on software project failure.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Project time and cost are identified as the most contributing factors of most software projects failures, which should be emphasized more in planning a software project.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Project managers should focus on good governance, risk management and regulatory factors to stay ahead of the competition.</a:t>
            </a:r>
          </a:p>
        </p:txBody>
      </p:sp>
    </p:spTree>
    <p:extLst>
      <p:ext uri="{BB962C8B-B14F-4D97-AF65-F5344CB8AC3E}">
        <p14:creationId xmlns:p14="http://schemas.microsoft.com/office/powerpoint/2010/main" val="344824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090" y="597984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51964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results indicated that more emphasis towards major identified factors can help in software project management and also put a positive impact on the successful completion of software projects. Successfully completion of software projects positively impact the software exports of a country, which in turn not only enhance the economy but also creates new jobs.</a:t>
            </a:r>
          </a:p>
        </p:txBody>
      </p:sp>
    </p:spTree>
    <p:extLst>
      <p:ext uri="{BB962C8B-B14F-4D97-AF65-F5344CB8AC3E}">
        <p14:creationId xmlns:p14="http://schemas.microsoft.com/office/powerpoint/2010/main" val="12573467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346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Factors Contributing in Failures of Software Projects</vt:lpstr>
      <vt:lpstr>Introduction</vt:lpstr>
      <vt:lpstr>Analysis of Literatures</vt:lpstr>
      <vt:lpstr>Analysis of Literatures</vt:lpstr>
      <vt:lpstr>Recommendation</vt:lpstr>
      <vt:lpstr>Conclusion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Contributing in Failures of Software Projects</dc:title>
  <dc:creator>Lenovo</dc:creator>
  <cp:lastModifiedBy>Lenovo</cp:lastModifiedBy>
  <cp:revision>11</cp:revision>
  <dcterms:created xsi:type="dcterms:W3CDTF">2022-11-03T04:57:32Z</dcterms:created>
  <dcterms:modified xsi:type="dcterms:W3CDTF">2022-11-16T06:48:58Z</dcterms:modified>
</cp:coreProperties>
</file>