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6" r:id="rId5"/>
    <p:sldId id="287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400F-72E6-44A4-A229-6E37699656A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" y="526474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2574" y="1386851"/>
            <a:ext cx="750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 of Data Science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312571"/>
            <a:ext cx="644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Project Management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5405" y="3565498"/>
            <a:ext cx="8157953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and Pareto Diagram and Black Box Testing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3569" y="4550682"/>
            <a:ext cx="448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Instructed by: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 CHAN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Sophal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8762" y="5619368"/>
            <a:ext cx="4256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 SENG HAK 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M080102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364" y="819220"/>
            <a:ext cx="768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3784" y="5665534"/>
            <a:ext cx="265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 by: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20" y="641866"/>
            <a:ext cx="136439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1467039"/>
            <a:ext cx="962561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Black Box Testing?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it is testing based on the requirements specifications and there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 black box testing.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purely done based on customers view point only tester knows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inputs and predictable outputs.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Black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is done on the completely finished product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1467039"/>
            <a:ext cx="96256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Black Box Testing?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plays a significant role in software testing, it aid in overall functionality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is done based on customers’ requirements-so any incomplete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unpredictable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can be easily identified and it can be addressed later.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end user perspective. The main importance of black box testing it handles both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inputs from customer’s perspective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1467039"/>
            <a:ext cx="96256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the advantages?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black box testing is that, testers no need to have knowledge 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programming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not only programming language but also knowledge on implementation.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black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both programmers and testers are independent of each other.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from user’s point of view. The significant advantage of black box testing is that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expose any ambiguities or inconsistencies in the requirements specifications.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1467039"/>
            <a:ext cx="96256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Techniques used?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techniques used in black box testing are: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Diagrams (or) State Transition Diagrams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Technique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06258" y="1773396"/>
            <a:ext cx="81794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4"/>
                </a:solidFill>
              </a:rPr>
              <a:t>Thank you for your Attention!!!</a:t>
            </a:r>
            <a:endParaRPr lang="en-US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546" y="3727410"/>
            <a:ext cx="37909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4"/>
                </a:solidFill>
              </a:rPr>
              <a:t>Any Question!?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1360" y="972783"/>
            <a:ext cx="58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" y="2031578"/>
            <a:ext cx="932252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Pareto Diagram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Method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55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808" y="1699360"/>
            <a:ext cx="962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Scatter Plot (Scatter Diagram)?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is a plot between 2 variables on 2d and the point represents by a dot.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92" y="2969210"/>
            <a:ext cx="5549439" cy="3146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4601" y="6225861"/>
            <a:ext cx="38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Scatter Plot (Diagram)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55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808" y="1602593"/>
            <a:ext cx="9625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Scatter plot is used?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whether there is really a relationship between two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Fish-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cause-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possible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can show whether the proposed cause and its effect are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plot can show degree of correlation, non-linear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correlations if most points are along a straight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(linear) correlation if points scattered all over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55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808" y="1415330"/>
            <a:ext cx="962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Correlation Observation Using Scatter Plot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1" y="2103120"/>
            <a:ext cx="6585124" cy="4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Pareto Diagram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08" y="1455520"/>
            <a:ext cx="96256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Pareto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Pareto Diagram is a Frequency Dia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 arrange by decreasing frequency.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27" y="2643226"/>
            <a:ext cx="5357971" cy="3249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48594" y="6114303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Pareto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Pareto Diagram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08" y="1455520"/>
            <a:ext cx="962561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 Pareto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Pareto Diagram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 and prioritize problem areas.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 quality control, Pareto Diagram helps identify the key contributors that 	  	  account for most quality problem (80/20 rules)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808" y="3700335"/>
            <a:ext cx="96256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Pareto Analysis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Pareto Analysis is also known as 80/20 rule, meaning that 80 percent of the 	  	  problem are due to 20 percent of the causes.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Fixing 20% of causes can reduce 80% of the problems.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Small problem should be investigated before addressing them.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808" y="3754510"/>
            <a:ext cx="962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Opacity(or Transparency) in Testing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Opacity means involve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decisions that are visible to everyone involved, like how the app will be designed, and how the project plan is structured.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1467039"/>
            <a:ext cx="962561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involved in each stage of software life cycle, but the way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testing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each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of software development is different in nature and it has different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565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8" y="641866"/>
            <a:ext cx="702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Black Box Testing Method (Cont.)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43" y="1308188"/>
            <a:ext cx="5521812" cy="20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23" y="3301927"/>
            <a:ext cx="5493051" cy="3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698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lengsenghak07@gmail.com</cp:lastModifiedBy>
  <cp:revision>139</cp:revision>
  <dcterms:created xsi:type="dcterms:W3CDTF">2020-11-29T23:52:23Z</dcterms:created>
  <dcterms:modified xsi:type="dcterms:W3CDTF">2023-01-11T04:32:05Z</dcterms:modified>
</cp:coreProperties>
</file>