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73" r:id="rId6"/>
    <p:sldId id="283" r:id="rId7"/>
    <p:sldId id="284" r:id="rId8"/>
    <p:sldId id="274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400F-72E6-44A4-A229-6E37699656A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5710-46D9-4315-8B73-FE7364D2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r.ae/pr4fK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1" y="526474"/>
            <a:ext cx="1468581" cy="146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2574" y="1386851"/>
            <a:ext cx="750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Master of Data Science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2312571"/>
            <a:ext cx="644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Project Management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6416" y="3503109"/>
            <a:ext cx="6635931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Management at PayPal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3569" y="4550682"/>
            <a:ext cx="448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Instructed by: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 CHAN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Sophal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8762" y="5619368"/>
            <a:ext cx="4256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 SENG HAK 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M080102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364" y="819220"/>
            <a:ext cx="7689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of Cambodia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3784" y="5665534"/>
            <a:ext cx="265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 by: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020" y="641866"/>
            <a:ext cx="136439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06258" y="1773396"/>
            <a:ext cx="81794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4"/>
                </a:solidFill>
              </a:rPr>
              <a:t>Thank you for your Attention!!!</a:t>
            </a:r>
            <a:endParaRPr lang="en-US" sz="4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546" y="3727410"/>
            <a:ext cx="37909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accent4"/>
                </a:solidFill>
              </a:rPr>
              <a:t>Any Question!?</a:t>
            </a:r>
            <a:endParaRPr lang="en-US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664036"/>
            <a:ext cx="12192000" cy="193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61360" y="821656"/>
            <a:ext cx="586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583" y="1787234"/>
            <a:ext cx="932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Established: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December 1998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Founders: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Peter Thiel and Luke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Nosek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Business: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Developed Security Software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Business: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Platform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PayPal Review | PCMa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7" b="26328"/>
          <a:stretch/>
        </p:blipFill>
        <p:spPr bwMode="auto">
          <a:xfrm>
            <a:off x="3347502" y="4624253"/>
            <a:ext cx="5683138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472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PayPal Mindset and Value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208" y="3989979"/>
            <a:ext cx="394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value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1" y="2066883"/>
            <a:ext cx="73152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Better to take bold risk than triviality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bad plan is better than has no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Sales is as much important as the product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Competitiveness market destroy profits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209" y="1557066"/>
            <a:ext cx="394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Mindset at PayPal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1" y="4668566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Innovative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Wellness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679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PayPal Work Culture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6665" y="1308188"/>
            <a:ext cx="962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working culture at PayPal are: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3703" y="1919670"/>
            <a:ext cx="813380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come and leave as long as you complete the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Relaxed, fun, flexible timings,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Friday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happy hours(sometime), team lunches, launch parties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perform well and solve hard problems you will be rewarded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 hard, work hard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diverse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can work from home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 company events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Benefits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6665" y="1308188"/>
            <a:ext cx="962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perks for employee’s working at PayPal are: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5" y="1851400"/>
            <a:ext cx="8213407" cy="45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Benefits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8533"/>
          <a:stretch/>
        </p:blipFill>
        <p:spPr>
          <a:xfrm>
            <a:off x="1802701" y="1501890"/>
            <a:ext cx="8586598" cy="46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Benefits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86" y="1335962"/>
            <a:ext cx="8276628" cy="4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Employee’s Work Review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774" y="1438817"/>
            <a:ext cx="9625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Nirwa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Mehta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809" y="2044179"/>
            <a:ext cx="939654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mazing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journey with a lot of learning and growth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xcellent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salary, expect a hike half-yearly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annually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create your own opportunities to grow, build relationships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conducts fortnightly meditation classes and courses for stress and anger management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Professionally you will grow, and find a good learning environment, good food, free drinks, chocolate, medical facilities, transportation, play stations, after-hours parties,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229" y="5947954"/>
            <a:ext cx="411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https://qr.ae/pr4fKk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9" y="641866"/>
            <a:ext cx="847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PayPal Mafia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lon Musk, disruptive tech, and the 'Paypal Mafia' | EVANNEX Aftermarket  Tesla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08188"/>
            <a:ext cx="6858000" cy="51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308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lengsenghak07@gmail.com</cp:lastModifiedBy>
  <cp:revision>119</cp:revision>
  <dcterms:created xsi:type="dcterms:W3CDTF">2020-11-29T23:52:23Z</dcterms:created>
  <dcterms:modified xsi:type="dcterms:W3CDTF">2023-01-31T04:48:49Z</dcterms:modified>
</cp:coreProperties>
</file>