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0" r:id="rId5"/>
    <p:sldId id="281" r:id="rId6"/>
    <p:sldId id="283" r:id="rId7"/>
    <p:sldId id="284" r:id="rId8"/>
    <p:sldId id="285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1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9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3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999400F-72E6-44A4-A229-6E37699656A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" y="526474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2574" y="1386851"/>
            <a:ext cx="750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 of Data Science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312571"/>
            <a:ext cx="644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Project Management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3569211"/>
            <a:ext cx="6442364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Phase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3569" y="4550682"/>
            <a:ext cx="448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Instructed by: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 CHAN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Sophal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364" y="819220"/>
            <a:ext cx="768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3784" y="5665534"/>
            <a:ext cx="265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 by: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20" y="641866"/>
            <a:ext cx="1364394" cy="1472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3622" y="5673427"/>
            <a:ext cx="346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Chandeth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1360" y="972783"/>
            <a:ext cx="58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" y="2031578"/>
            <a:ext cx="9322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management plan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Statement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Break Down Structure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Activities Time Planning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55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Management Plan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808" y="1699360"/>
            <a:ext cx="9625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website as a platform for providing and finding translation and interpretation job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8" y="2893101"/>
            <a:ext cx="9693480" cy="5913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00657"/>
              </p:ext>
            </p:extLst>
          </p:nvPr>
        </p:nvGraphicFramePr>
        <p:xfrm>
          <a:off x="1404983" y="355942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94676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978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Mr.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Oudom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Sponsor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Mr.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Sophal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0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Ms.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Chandeth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0511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8" y="4868788"/>
            <a:ext cx="2853175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Project Scope Statement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52362"/>
              </p:ext>
            </p:extLst>
          </p:nvPr>
        </p:nvGraphicFramePr>
        <p:xfrm>
          <a:off x="1267097" y="1368683"/>
          <a:ext cx="6217920" cy="1497732"/>
        </p:xfrm>
        <a:graphic>
          <a:graphicData uri="http://schemas.openxmlformats.org/drawingml/2006/table">
            <a:tbl>
              <a:tblPr/>
              <a:tblGrid>
                <a:gridCol w="6217920">
                  <a:extLst>
                    <a:ext uri="{9D8B030D-6E8A-4147-A177-3AD203B41FA5}">
                      <a16:colId xmlns:a16="http://schemas.microsoft.com/office/drawing/2014/main" val="571818131"/>
                    </a:ext>
                  </a:extLst>
                </a:gridCol>
              </a:tblGrid>
              <a:tr h="374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DaunPenh" panose="01010101010101010101" pitchFamily="2" charset="0"/>
                        </a:rPr>
                        <a:t>Project Requirements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Arial Unicode MS"/>
                        <a:cs typeface="DaunPenh" panose="01010101010101010101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33630"/>
                  </a:ext>
                </a:extLst>
              </a:tr>
              <a:tr h="374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PMingLiU"/>
                          <a:cs typeface="DaunPenh" panose="01010101010101010101" pitchFamily="2" charset="0"/>
                        </a:rPr>
                        <a:t>1.  Create a website platform for translation and interpreting job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Arial Unicode MS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21016"/>
                  </a:ext>
                </a:extLst>
              </a:tr>
              <a:tr h="374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PMingLiU"/>
                          <a:cs typeface="DaunPenh" panose="01010101010101010101" pitchFamily="2" charset="0"/>
                        </a:rPr>
                        <a:t>2.  Clients can provide translation and interpreting job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Arial Unicode MS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7000"/>
                  </a:ext>
                </a:extLst>
              </a:tr>
              <a:tr h="374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PMingLiU"/>
                          <a:cs typeface="DaunPenh" panose="01010101010101010101" pitchFamily="2" charset="0"/>
                        </a:rPr>
                        <a:t>3.  Translators and interpreters can accept and update their work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Arial Unicode MS"/>
                        <a:cs typeface="DaunPenh" panose="01010101010101010101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475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11996"/>
              </p:ext>
            </p:extLst>
          </p:nvPr>
        </p:nvGraphicFramePr>
        <p:xfrm>
          <a:off x="1267097" y="3116223"/>
          <a:ext cx="621792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17920">
                  <a:extLst>
                    <a:ext uri="{9D8B030D-6E8A-4147-A177-3AD203B41FA5}">
                      <a16:colId xmlns:a16="http://schemas.microsoft.com/office/drawing/2014/main" val="396155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 budget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1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project guideline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7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 software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9367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55469"/>
              </p:ext>
            </p:extLst>
          </p:nvPr>
        </p:nvGraphicFramePr>
        <p:xfrm>
          <a:off x="1267097" y="4841260"/>
          <a:ext cx="621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920">
                  <a:extLst>
                    <a:ext uri="{9D8B030D-6E8A-4147-A177-3AD203B41FA5}">
                      <a16:colId xmlns:a16="http://schemas.microsoft.com/office/drawing/2014/main" val="345916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Constraint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Time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5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Project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Work Breakdown Structure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0" y="727364"/>
            <a:ext cx="8073402" cy="55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Work Breakdown Structure (Dictionary)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1364385"/>
            <a:ext cx="9938213" cy="48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Project Timeline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308188"/>
            <a:ext cx="9940834" cy="51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Cost Estimation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580607"/>
            <a:ext cx="9327745" cy="30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8315" y="1773396"/>
            <a:ext cx="34353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smtClean="0">
                <a:ln/>
                <a:solidFill>
                  <a:schemeClr val="accent4"/>
                </a:solidFill>
              </a:rPr>
              <a:t>Thank you!!!</a:t>
            </a:r>
            <a:endParaRPr lang="en-US" sz="48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C95BC873ABE4EB1F11E77A63B5723" ma:contentTypeVersion="5" ma:contentTypeDescription="Create a new document." ma:contentTypeScope="" ma:versionID="d0cc229b4475bcfe2ae2b0723136f6a5">
  <xsd:schema xmlns:xsd="http://www.w3.org/2001/XMLSchema" xmlns:xs="http://www.w3.org/2001/XMLSchema" xmlns:p="http://schemas.microsoft.com/office/2006/metadata/properties" xmlns:ns2="09f02784-a31e-45ba-b4d7-64e222a23426" targetNamespace="http://schemas.microsoft.com/office/2006/metadata/properties" ma:root="true" ma:fieldsID="7c50e35ea512dc5a940eb86561bc4ce4" ns2:_="">
    <xsd:import namespace="09f02784-a31e-45ba-b4d7-64e222a234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02784-a31e-45ba-b4d7-64e222a2342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9f02784-a31e-45ba-b4d7-64e222a23426" xsi:nil="true"/>
  </documentManagement>
</p:properties>
</file>

<file path=customXml/itemProps1.xml><?xml version="1.0" encoding="utf-8"?>
<ds:datastoreItem xmlns:ds="http://schemas.openxmlformats.org/officeDocument/2006/customXml" ds:itemID="{63348F75-8F4B-4AD2-9292-C60EB6B100A7}"/>
</file>

<file path=customXml/itemProps2.xml><?xml version="1.0" encoding="utf-8"?>
<ds:datastoreItem xmlns:ds="http://schemas.openxmlformats.org/officeDocument/2006/customXml" ds:itemID="{68BEA89E-BB00-4BB7-BD0A-3A464A3B3D57}"/>
</file>

<file path=customXml/itemProps3.xml><?xml version="1.0" encoding="utf-8"?>
<ds:datastoreItem xmlns:ds="http://schemas.openxmlformats.org/officeDocument/2006/customXml" ds:itemID="{C8FE174C-162A-4261-966D-3A9FB47D501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2102</TotalTime>
  <Words>174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Unicode MS</vt:lpstr>
      <vt:lpstr>Calibri</vt:lpstr>
      <vt:lpstr>DaunPenh</vt:lpstr>
      <vt:lpstr>PMingLiU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139</cp:revision>
  <dcterms:created xsi:type="dcterms:W3CDTF">2020-11-29T23:52:23Z</dcterms:created>
  <dcterms:modified xsi:type="dcterms:W3CDTF">2023-01-04T08:24:47Z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0x010100F79C95BC873ABE4EB1F11E77A63B5723</vt:lpwstr>
  </property>
</Properties>
</file>