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6" r:id="rId6"/>
    <p:sldId id="352" r:id="rId7"/>
    <p:sldId id="365" r:id="rId8"/>
    <p:sldId id="361" r:id="rId9"/>
    <p:sldId id="334" r:id="rId10"/>
    <p:sldId id="366" r:id="rId11"/>
    <p:sldId id="362" r:id="rId12"/>
    <p:sldId id="354" r:id="rId13"/>
    <p:sldId id="367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16-Nov-22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16,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Cam Refinance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Group 6</a:t>
            </a:r>
            <a:endParaRPr lang="en-US" dirty="0"/>
          </a:p>
          <a:p>
            <a:r>
              <a:rPr lang="en-US" dirty="0"/>
              <a:t>Presented by KOH Tito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291A5-845E-41AC-8A1B-4CA44B8B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081" y="309980"/>
            <a:ext cx="2375516" cy="23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A1E5D38-1E9E-423E-8F59-305C98407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Schedule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85B836-7A59-4579-B1B5-D241AEA51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759842" cy="1514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are planning to finish this project in mid January, on 14th week of the semester.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We start our meeting twice for every week to check the progress and discuss more on how to develop this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started this project from mid November, on 5th week of the semester.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7045-E742-45DD-B158-FEAACBE0EB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4703" y="6341416"/>
            <a:ext cx="523875" cy="2476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40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5160257" cy="110218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5102063"/>
            <a:ext cx="4914900" cy="58879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4" name="Picture 6" descr="depression&quot; Meme Templates - Imgflip">
            <a:extLst>
              <a:ext uri="{FF2B5EF4-FFF2-40B4-BE49-F238E27FC236}">
                <a16:creationId xmlns:a16="http://schemas.microsoft.com/office/drawing/2014/main" id="{DBBD4C88-650D-4600-8453-C17E75FE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5524500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1" y="390791"/>
            <a:ext cx="7532277" cy="6108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550" y="2419033"/>
            <a:ext cx="2128157" cy="205837"/>
          </a:xfrm>
        </p:spPr>
        <p:txBody>
          <a:bodyPr/>
          <a:lstStyle/>
          <a:p>
            <a:r>
              <a:rPr lang="en-US" dirty="0"/>
              <a:t>2. LAY Chhay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6207" y="1664648"/>
            <a:ext cx="2128157" cy="3693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550" y="3076728"/>
            <a:ext cx="2129245" cy="205837"/>
          </a:xfrm>
        </p:spPr>
        <p:txBody>
          <a:bodyPr/>
          <a:lstStyle/>
          <a:p>
            <a:r>
              <a:rPr lang="en-US" dirty="0"/>
              <a:t>3. DORN </a:t>
            </a:r>
            <a:r>
              <a:rPr lang="en-US" dirty="0" err="1"/>
              <a:t>Dawin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0981" y="3734423"/>
            <a:ext cx="2129245" cy="205837"/>
          </a:xfrm>
        </p:spPr>
        <p:txBody>
          <a:bodyPr/>
          <a:lstStyle/>
          <a:p>
            <a:r>
              <a:rPr lang="en-US" dirty="0"/>
              <a:t>4. LAB </a:t>
            </a:r>
            <a:r>
              <a:rPr lang="en-US" dirty="0" err="1"/>
              <a:t>Thavrith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63520" y="5393169"/>
            <a:ext cx="2129245" cy="3693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61294"/>
            <a:ext cx="131318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6F5FF37-7841-48AB-9867-6DF2CD6DB9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2" y="1746396"/>
            <a:ext cx="2133600" cy="205837"/>
          </a:xfrm>
        </p:spPr>
        <p:txBody>
          <a:bodyPr/>
          <a:lstStyle/>
          <a:p>
            <a:r>
              <a:rPr lang="en-US" dirty="0"/>
              <a:t>1. KOH TITO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F10E6B-2E02-4E43-8640-04794CF5DD65}"/>
              </a:ext>
            </a:extLst>
          </p:cNvPr>
          <p:cNvSpPr txBox="1">
            <a:spLocks/>
          </p:cNvSpPr>
          <p:nvPr/>
        </p:nvSpPr>
        <p:spPr>
          <a:xfrm>
            <a:off x="971550" y="4392118"/>
            <a:ext cx="2129245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5. HUN </a:t>
            </a:r>
            <a:r>
              <a:rPr lang="en-US" dirty="0" err="1"/>
              <a:t>Sokrarith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603ECA7-E1FC-4007-BFEF-0F9865FE9C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872918"/>
          </a:xfrm>
        </p:spPr>
        <p:txBody>
          <a:bodyPr/>
          <a:lstStyle/>
          <a:p>
            <a:r>
              <a:rPr lang="en-US" dirty="0"/>
              <a:t>Why do we make this project?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1"/>
            <a:ext cx="2128157" cy="435746"/>
          </a:xfrm>
        </p:spPr>
        <p:txBody>
          <a:bodyPr/>
          <a:lstStyle/>
          <a:p>
            <a:r>
              <a:rPr lang="en-US" dirty="0"/>
              <a:t>02. 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What is our goal?.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Identify tasks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847638"/>
          </a:xfrm>
        </p:spPr>
        <p:txBody>
          <a:bodyPr/>
          <a:lstStyle/>
          <a:p>
            <a:r>
              <a:rPr lang="en-US" dirty="0"/>
              <a:t>What are the tasks or challenges that we are going to encounter?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Scope of the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81229"/>
          </a:xfrm>
        </p:spPr>
        <p:txBody>
          <a:bodyPr/>
          <a:lstStyle/>
          <a:p>
            <a:r>
              <a:rPr lang="en-US" dirty="0"/>
              <a:t>Things needed to be done to achieve our goal.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Group schedule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781228"/>
          </a:xfrm>
        </p:spPr>
        <p:txBody>
          <a:bodyPr/>
          <a:lstStyle/>
          <a:p>
            <a:r>
              <a:rPr lang="en-US" dirty="0"/>
              <a:t>Our plan to complete this project successfully and peacefully.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086FDA-70A6-4D8D-ACDA-F207D3B77B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233" y="2271608"/>
            <a:ext cx="4572001" cy="942109"/>
          </a:xfrm>
        </p:spPr>
        <p:txBody>
          <a:bodyPr/>
          <a:lstStyle/>
          <a:p>
            <a:r>
              <a:rPr lang="en-US" sz="1800" dirty="0"/>
              <a:t>What is Refinance?</a:t>
            </a:r>
          </a:p>
          <a:p>
            <a:r>
              <a:rPr lang="en-US" sz="1800" dirty="0"/>
              <a:t>Why do we need to think about it?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27A76F-01D5-437E-A48B-969D270B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6720"/>
            <a:ext cx="4658651" cy="2592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F733BE-86A6-4CAC-9AE8-F7D85A8E1BD7}"/>
              </a:ext>
            </a:extLst>
          </p:cNvPr>
          <p:cNvSpPr txBox="1"/>
          <p:nvPr/>
        </p:nvSpPr>
        <p:spPr>
          <a:xfrm>
            <a:off x="6096000" y="4181804"/>
            <a:ext cx="465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Refinance is finance (something) again, typically with new loans at a lower rate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take some advantage from it such as better interest rate and free up cash.</a:t>
            </a:r>
          </a:p>
        </p:txBody>
      </p:sp>
    </p:spTree>
    <p:extLst>
      <p:ext uri="{BB962C8B-B14F-4D97-AF65-F5344CB8AC3E}">
        <p14:creationId xmlns:p14="http://schemas.microsoft.com/office/powerpoint/2010/main" val="167158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905" y="843625"/>
            <a:ext cx="5036641" cy="610863"/>
          </a:xfrm>
        </p:spPr>
        <p:txBody>
          <a:bodyPr/>
          <a:lstStyle/>
          <a:p>
            <a:r>
              <a:rPr lang="en-US" dirty="0"/>
              <a:t>2. 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4711454" cy="298397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6B1EE6-EE06-4821-83F9-132AE0AF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21" y="4875737"/>
            <a:ext cx="2851821" cy="1982263"/>
          </a:xfrm>
          <a:prstGeom prst="rect">
            <a:avLst/>
          </a:prstGeom>
        </p:spPr>
      </p:pic>
      <p:sp>
        <p:nvSpPr>
          <p:cNvPr id="34" name="Date Placeholder 4">
            <a:extLst>
              <a:ext uri="{FF2B5EF4-FFF2-40B4-BE49-F238E27FC236}">
                <a16:creationId xmlns:a16="http://schemas.microsoft.com/office/drawing/2014/main" id="{5BB51D3B-7B0F-4BC0-910F-589B2B5321B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DC5CAB04-1909-47C0-8C35-4A36CE8D8490}"/>
              </a:ext>
            </a:extLst>
          </p:cNvPr>
          <p:cNvSpPr/>
          <p:nvPr/>
        </p:nvSpPr>
        <p:spPr>
          <a:xfrm>
            <a:off x="8204577" y="2524740"/>
            <a:ext cx="2041865" cy="1236661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D2311-5ECC-45EC-AC86-B1CCF5549EC4}"/>
              </a:ext>
            </a:extLst>
          </p:cNvPr>
          <p:cNvSpPr txBox="1"/>
          <p:nvPr/>
        </p:nvSpPr>
        <p:spPr>
          <a:xfrm>
            <a:off x="8626515" y="2940050"/>
            <a:ext cx="13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debt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084E2FD3-75D7-41C6-AA49-CC25533B4E3C}"/>
              </a:ext>
            </a:extLst>
          </p:cNvPr>
          <p:cNvSpPr/>
          <p:nvPr/>
        </p:nvSpPr>
        <p:spPr>
          <a:xfrm>
            <a:off x="8384968" y="4163627"/>
            <a:ext cx="343308" cy="33560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56A13C64-CD57-4A7E-86AB-1A9FFFE0E30B}"/>
              </a:ext>
            </a:extLst>
          </p:cNvPr>
          <p:cNvSpPr/>
          <p:nvPr/>
        </p:nvSpPr>
        <p:spPr>
          <a:xfrm>
            <a:off x="8905755" y="3852908"/>
            <a:ext cx="343308" cy="310719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BD6FDFD-CDCE-4E88-80CD-3F092ACC74B1}"/>
              </a:ext>
            </a:extLst>
          </p:cNvPr>
          <p:cNvSpPr/>
          <p:nvPr/>
        </p:nvSpPr>
        <p:spPr>
          <a:xfrm>
            <a:off x="10304426" y="3203173"/>
            <a:ext cx="1757779" cy="1299469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600B1C-BBAF-440E-A95F-0206BF4FCDC6}"/>
              </a:ext>
            </a:extLst>
          </p:cNvPr>
          <p:cNvSpPr txBox="1"/>
          <p:nvPr/>
        </p:nvSpPr>
        <p:spPr>
          <a:xfrm>
            <a:off x="10564819" y="3638935"/>
            <a:ext cx="12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Long term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ACC4F1FB-CD7D-4F27-BB1B-89F22602E1CD}"/>
              </a:ext>
            </a:extLst>
          </p:cNvPr>
          <p:cNvSpPr/>
          <p:nvPr/>
        </p:nvSpPr>
        <p:spPr>
          <a:xfrm>
            <a:off x="9316378" y="4922558"/>
            <a:ext cx="1866938" cy="113560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5A601F-F592-4CFA-8FA2-9AA38B5D93C0}"/>
              </a:ext>
            </a:extLst>
          </p:cNvPr>
          <p:cNvSpPr txBox="1"/>
          <p:nvPr/>
        </p:nvSpPr>
        <p:spPr>
          <a:xfrm>
            <a:off x="9426541" y="5279342"/>
            <a:ext cx="169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What’s next? 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C06C91CC-1DF8-4C06-AB2C-08A7FD1C197D}"/>
              </a:ext>
            </a:extLst>
          </p:cNvPr>
          <p:cNvSpPr/>
          <p:nvPr/>
        </p:nvSpPr>
        <p:spPr>
          <a:xfrm>
            <a:off x="9871688" y="4198028"/>
            <a:ext cx="378159" cy="26954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48C293A1-C08C-43E0-B15A-6FB85E75A79E}"/>
              </a:ext>
            </a:extLst>
          </p:cNvPr>
          <p:cNvSpPr/>
          <p:nvPr/>
        </p:nvSpPr>
        <p:spPr>
          <a:xfrm>
            <a:off x="9225510" y="4499227"/>
            <a:ext cx="378159" cy="26954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0FF94A3D-2BF9-44C5-A773-F0BE12089AE3}"/>
              </a:ext>
            </a:extLst>
          </p:cNvPr>
          <p:cNvSpPr/>
          <p:nvPr/>
        </p:nvSpPr>
        <p:spPr>
          <a:xfrm>
            <a:off x="8874193" y="5245654"/>
            <a:ext cx="378159" cy="26954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26BDE3E3-3927-4C43-85E7-09DBB34F3DCB}"/>
              </a:ext>
            </a:extLst>
          </p:cNvPr>
          <p:cNvSpPr/>
          <p:nvPr/>
        </p:nvSpPr>
        <p:spPr>
          <a:xfrm>
            <a:off x="8629358" y="4785033"/>
            <a:ext cx="378159" cy="26954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4CD7C-6683-481D-9780-5CCE84EF66EA}"/>
              </a:ext>
            </a:extLst>
          </p:cNvPr>
          <p:cNvSpPr txBox="1"/>
          <p:nvPr/>
        </p:nvSpPr>
        <p:spPr>
          <a:xfrm>
            <a:off x="848118" y="2414110"/>
            <a:ext cx="7300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the name of TDCR2 Financial Group, we are excited to inform all of you who are planning to buy a house to know that our group are creating a website in order to: </a:t>
            </a:r>
          </a:p>
          <a:p>
            <a:r>
              <a:rPr lang="en-US" dirty="0">
                <a:solidFill>
                  <a:schemeClr val="bg1"/>
                </a:solidFill>
              </a:rPr>
              <a:t>• Help to take lower monthly mortgage payment by secure a new mortgage with low interest rate. </a:t>
            </a:r>
          </a:p>
          <a:p>
            <a:r>
              <a:rPr lang="en-US" dirty="0">
                <a:solidFill>
                  <a:schemeClr val="bg1"/>
                </a:solidFill>
              </a:rPr>
              <a:t>• Track on your monthly payment </a:t>
            </a:r>
          </a:p>
          <a:p>
            <a:r>
              <a:rPr lang="en-US" dirty="0">
                <a:solidFill>
                  <a:schemeClr val="bg1"/>
                </a:solidFill>
              </a:rPr>
              <a:t>• Give you a recommendation on the next defined banks </a:t>
            </a:r>
          </a:p>
          <a:p>
            <a:r>
              <a:rPr lang="en-US" dirty="0">
                <a:solidFill>
                  <a:schemeClr val="bg1"/>
                </a:solidFill>
              </a:rPr>
              <a:t>• Get a house faster with less money spent as much as possible. </a:t>
            </a:r>
          </a:p>
          <a:p>
            <a:endParaRPr lang="en-US" dirty="0"/>
          </a:p>
        </p:txBody>
      </p:sp>
      <p:sp>
        <p:nvSpPr>
          <p:cNvPr id="27" name="Scroll: Horizontal 26">
            <a:extLst>
              <a:ext uri="{FF2B5EF4-FFF2-40B4-BE49-F238E27FC236}">
                <a16:creationId xmlns:a16="http://schemas.microsoft.com/office/drawing/2014/main" id="{20B16EF2-164E-4373-92CE-6C20BBE603E8}"/>
              </a:ext>
            </a:extLst>
          </p:cNvPr>
          <p:cNvSpPr/>
          <p:nvPr/>
        </p:nvSpPr>
        <p:spPr>
          <a:xfrm>
            <a:off x="4847165" y="768336"/>
            <a:ext cx="7108465" cy="1546446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2C1A7-9638-4B7A-B81A-42E327AA8E6C}"/>
              </a:ext>
            </a:extLst>
          </p:cNvPr>
          <p:cNvSpPr txBox="1"/>
          <p:nvPr/>
        </p:nvSpPr>
        <p:spPr>
          <a:xfrm>
            <a:off x="5573718" y="1268513"/>
            <a:ext cx="5965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the goal of this project?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r>
              <a:rPr lang="en-US" dirty="0"/>
              <a:t>3. Identify tasks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Task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1161" y="2365486"/>
            <a:ext cx="2133600" cy="205837"/>
          </a:xfrm>
        </p:spPr>
        <p:txBody>
          <a:bodyPr/>
          <a:lstStyle/>
          <a:p>
            <a:r>
              <a:rPr lang="en-US" dirty="0"/>
              <a:t>KOH Tito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3170" y="2568686"/>
            <a:ext cx="4799045" cy="14169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• Data scraping (house sale online) </a:t>
            </a:r>
          </a:p>
          <a:p>
            <a:r>
              <a:rPr lang="en-US" dirty="0"/>
              <a:t>• Creating UI design for the website </a:t>
            </a:r>
          </a:p>
          <a:p>
            <a:r>
              <a:rPr lang="en-US" dirty="0"/>
              <a:t>• Creating website (front-end, back-end and Database) 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62400" y="4330980"/>
            <a:ext cx="2133600" cy="205837"/>
          </a:xfrm>
        </p:spPr>
        <p:txBody>
          <a:bodyPr/>
          <a:lstStyle/>
          <a:p>
            <a:r>
              <a:rPr lang="en-US" dirty="0"/>
              <a:t>LAY Chhay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4681645"/>
            <a:ext cx="3930974" cy="9545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• Managing data (Banks) </a:t>
            </a:r>
          </a:p>
          <a:p>
            <a:r>
              <a:rPr lang="en-US" dirty="0"/>
              <a:t>• Creating website(front-end) 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2" y="2362849"/>
            <a:ext cx="3460459" cy="628926"/>
          </a:xfrm>
        </p:spPr>
        <p:txBody>
          <a:bodyPr/>
          <a:lstStyle/>
          <a:p>
            <a:r>
              <a:rPr lang="en-US" dirty="0"/>
              <a:t>DORN </a:t>
            </a:r>
            <a:r>
              <a:rPr lang="en-US" dirty="0" err="1"/>
              <a:t>Dawin</a:t>
            </a:r>
            <a:r>
              <a:rPr lang="en-US" dirty="0"/>
              <a:t> &amp; HUN </a:t>
            </a:r>
            <a:r>
              <a:rPr lang="en-US" dirty="0" err="1"/>
              <a:t>Sokrarith</a:t>
            </a:r>
            <a:r>
              <a:rPr lang="en-US" dirty="0"/>
              <a:t>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75998" y="2741669"/>
            <a:ext cx="3930975" cy="107094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• Gathering data (Banks) </a:t>
            </a:r>
          </a:p>
          <a:p>
            <a:r>
              <a:rPr lang="en-US" dirty="0"/>
              <a:t>• Creating website(frond-end) 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330979"/>
            <a:ext cx="2133600" cy="205837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Thavrith</a:t>
            </a:r>
            <a:r>
              <a:rPr lang="en-US" dirty="0"/>
              <a:t>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4681645"/>
            <a:ext cx="3190289" cy="107094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• Data scraping (house sale online) </a:t>
            </a:r>
          </a:p>
          <a:p>
            <a:r>
              <a:rPr lang="en-US" dirty="0"/>
              <a:t>• Creating website(front-end)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89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80963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4. Scope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data scraping </a:t>
            </a:r>
          </a:p>
          <a:p>
            <a:r>
              <a:rPr lang="en-US" dirty="0"/>
              <a:t>For bank’s information </a:t>
            </a:r>
          </a:p>
          <a:p>
            <a:r>
              <a:rPr lang="en-US" dirty="0"/>
              <a:t>For design website</a:t>
            </a:r>
          </a:p>
          <a:p>
            <a:r>
              <a:rPr lang="en-US" dirty="0"/>
              <a:t>For creating website</a:t>
            </a:r>
          </a:p>
          <a:p>
            <a:r>
              <a:rPr lang="en-US" dirty="0"/>
              <a:t>For storing and sharing code or some documents</a:t>
            </a:r>
          </a:p>
          <a:p>
            <a:r>
              <a:rPr lang="en-US" dirty="0"/>
              <a:t>For IDE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00801" y="2300984"/>
            <a:ext cx="4764829" cy="404216"/>
          </a:xfrm>
        </p:spPr>
        <p:txBody>
          <a:bodyPr/>
          <a:lstStyle/>
          <a:p>
            <a:r>
              <a:rPr lang="en-US" dirty="0"/>
              <a:t>Tools: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8443" y="2705200"/>
            <a:ext cx="6563557" cy="20233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Python, </a:t>
            </a:r>
            <a:r>
              <a:rPr lang="en-US" dirty="0" err="1"/>
              <a:t>BeautifulSoup</a:t>
            </a:r>
            <a:r>
              <a:rPr lang="en-US" dirty="0"/>
              <a:t>…etc.</a:t>
            </a:r>
          </a:p>
          <a:p>
            <a:r>
              <a:rPr lang="en-US" dirty="0"/>
              <a:t>We are going to discuss with professional staff and some information from the feedback on social media. </a:t>
            </a:r>
          </a:p>
          <a:p>
            <a:r>
              <a:rPr lang="en-US" dirty="0" err="1"/>
              <a:t>Figma</a:t>
            </a:r>
            <a:endParaRPr lang="en-US" dirty="0"/>
          </a:p>
          <a:p>
            <a:r>
              <a:rPr lang="en-US" dirty="0"/>
              <a:t>HTML, CSS, JavaScript for front-end, node.js for back-end and SQL for database. 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vscode</a:t>
            </a:r>
            <a:r>
              <a:rPr lang="en-US" dirty="0"/>
              <a:t>...etc.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/>
              <a:t>Step-by-step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8AF3D-AF19-433C-BEBC-9ED433C5F82C}"/>
              </a:ext>
            </a:extLst>
          </p:cNvPr>
          <p:cNvSpPr/>
          <p:nvPr/>
        </p:nvSpPr>
        <p:spPr>
          <a:xfrm>
            <a:off x="793072" y="2200275"/>
            <a:ext cx="6149266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For the step by step: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• We are going to discuss on how our company work in order to help user.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• Gathering all data from house sale online, bank’s information and some others term.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• Designing website on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Figma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• Creating website. </a:t>
            </a:r>
          </a:p>
        </p:txBody>
      </p:sp>
      <p:pic>
        <p:nvPicPr>
          <p:cNvPr id="4098" name="Picture 2" descr="meme stock Meme | Meaning &amp; History | Dictionary.com">
            <a:extLst>
              <a:ext uri="{FF2B5EF4-FFF2-40B4-BE49-F238E27FC236}">
                <a16:creationId xmlns:a16="http://schemas.microsoft.com/office/drawing/2014/main" id="{4CB25CCB-798C-4A59-BF99-E258CF37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20" y="-62144"/>
            <a:ext cx="4577179" cy="692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cd71e9f-ce65-4b2c-be94-2a9bd0edbf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92FC0C763A14C8094F189CF18630A" ma:contentTypeVersion="11" ma:contentTypeDescription="Crée un document." ma:contentTypeScope="" ma:versionID="4d68da935319623bc2fd5d207790a850">
  <xsd:schema xmlns:xsd="http://www.w3.org/2001/XMLSchema" xmlns:xs="http://www.w3.org/2001/XMLSchema" xmlns:p="http://schemas.microsoft.com/office/2006/metadata/properties" xmlns:ns3="2cd71e9f-ce65-4b2c-be94-2a9bd0edbf22" xmlns:ns4="15e7b8aa-f224-495b-9332-30051d6003f5" targetNamespace="http://schemas.microsoft.com/office/2006/metadata/properties" ma:root="true" ma:fieldsID="545777a3121682912cae39ef4b390944" ns3:_="" ns4:_="">
    <xsd:import namespace="2cd71e9f-ce65-4b2c-be94-2a9bd0edbf22"/>
    <xsd:import namespace="15e7b8aa-f224-495b-9332-30051d6003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71e9f-ce65-4b2c-be94-2a9bd0edbf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7b8aa-f224-495b-9332-30051d6003f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http://www.w3.org/XML/1998/namespace"/>
    <ds:schemaRef ds:uri="http://purl.org/dc/elements/1.1/"/>
    <ds:schemaRef ds:uri="2cd71e9f-ce65-4b2c-be94-2a9bd0edbf22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5e7b8aa-f224-495b-9332-30051d6003f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2269A43-CF58-4614-AACC-4548FF153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71e9f-ce65-4b2c-be94-2a9bd0edbf22"/>
    <ds:schemaRef ds:uri="15e7b8aa-f224-495b-9332-30051d600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558</Words>
  <Application>Microsoft Office PowerPoint</Application>
  <PresentationFormat>Widescreen</PresentationFormat>
  <Paragraphs>109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Theme1</vt:lpstr>
      <vt:lpstr>Cam Refinance</vt:lpstr>
      <vt:lpstr>Our team</vt:lpstr>
      <vt:lpstr>Agenda</vt:lpstr>
      <vt:lpstr>1. Introduction</vt:lpstr>
      <vt:lpstr>2. Objective</vt:lpstr>
      <vt:lpstr>3. Identify tasks</vt:lpstr>
      <vt:lpstr>Task management</vt:lpstr>
      <vt:lpstr>4. Scope of the project</vt:lpstr>
      <vt:lpstr>Step-by-step </vt:lpstr>
      <vt:lpstr>5. Schedule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2022-11-15T17:58:47Z</dcterms:created>
  <dcterms:modified xsi:type="dcterms:W3CDTF">2022-11-15T19:14:32Z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0x01010059092FC0C763A14C8094F189CF18630A</vt:lpwstr>
  </property>
</Properties>
</file>