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4" r:id="rId4"/>
    <p:sldId id="260" r:id="rId5"/>
    <p:sldId id="355" r:id="rId6"/>
    <p:sldId id="347" r:id="rId7"/>
    <p:sldId id="320" r:id="rId8"/>
    <p:sldId id="338" r:id="rId9"/>
    <p:sldId id="310" r:id="rId10"/>
    <p:sldId id="314" r:id="rId11"/>
    <p:sldId id="308"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showGuides="1">
      <p:cViewPr varScale="1">
        <p:scale>
          <a:sx n="62" d="100"/>
          <a:sy n="62" d="100"/>
        </p:scale>
        <p:origin x="828" y="48"/>
      </p:cViewPr>
      <p:guideLst>
        <p:guide orient="horz" pos="222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5C5074-FC4B-4CFE-AB3D-BFA87C0856B8}"/>
              </a:ext>
            </a:extLst>
          </p:cNvPr>
          <p:cNvSpPr/>
          <p:nvPr userDrawn="1"/>
        </p:nvSpPr>
        <p:spPr>
          <a:xfrm>
            <a:off x="0" y="1912640"/>
            <a:ext cx="12192000" cy="2880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46A8B293-31D9-4EF8-8B7E-C8F47D3C3A4F}"/>
              </a:ext>
            </a:extLst>
          </p:cNvPr>
          <p:cNvSpPr/>
          <p:nvPr userDrawn="1"/>
        </p:nvSpPr>
        <p:spPr>
          <a:xfrm>
            <a:off x="6925208" y="49588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2CD99903-D9BC-4CB3-9028-9222C6021218}"/>
              </a:ext>
            </a:extLst>
          </p:cNvPr>
          <p:cNvGrpSpPr/>
          <p:nvPr userDrawn="1"/>
        </p:nvGrpSpPr>
        <p:grpSpPr>
          <a:xfrm>
            <a:off x="6859251" y="1509182"/>
            <a:ext cx="4568370" cy="3687236"/>
            <a:chOff x="2444748" y="555045"/>
            <a:chExt cx="7282048" cy="5727454"/>
          </a:xfrm>
        </p:grpSpPr>
        <p:sp>
          <p:nvSpPr>
            <p:cNvPr id="5" name="Freeform: Shape 4">
              <a:extLst>
                <a:ext uri="{FF2B5EF4-FFF2-40B4-BE49-F238E27FC236}">
                  <a16:creationId xmlns:a16="http://schemas.microsoft.com/office/drawing/2014/main" id="{C0706ACC-C7BD-466E-AAD0-98EB88D3EA2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2690B80-C7FD-4314-B3C6-FDC4A3F1E77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B7A8EFE-AF85-45E9-826E-C5BA03A1F35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62826B7-0248-4538-ACD4-5E9EA6C488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E8C849A-2C0E-4C57-9741-3E2EC0D0C89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7760D15-C97F-425A-A4BC-A5F09A0D2FFB}"/>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88D6D70-B4DD-4089-93CE-CCF9720EABD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8B7897-FAD7-46BF-A4CB-B0F6EAA45B4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DB1E405F-3A4A-48C5-9340-F20F2A97569A}"/>
              </a:ext>
            </a:extLst>
          </p:cNvPr>
          <p:cNvSpPr>
            <a:spLocks noGrp="1"/>
          </p:cNvSpPr>
          <p:nvPr>
            <p:ph type="pic" idx="15" hasCustomPrompt="1"/>
          </p:nvPr>
        </p:nvSpPr>
        <p:spPr>
          <a:xfrm>
            <a:off x="7004813" y="16417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6EDD60F-8AE0-4306-89FE-865AD35D136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EEBE92B-4C43-4360-A334-1907DAE0919E}"/>
              </a:ext>
            </a:extLst>
          </p:cNvPr>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12192C64-74BE-4458-A1A9-778DF09ED51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813187D0-1EB0-49E5-8698-909F94888AE1}"/>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oup 3">
            <a:extLst>
              <a:ext uri="{FF2B5EF4-FFF2-40B4-BE49-F238E27FC236}">
                <a16:creationId xmlns:a16="http://schemas.microsoft.com/office/drawing/2014/main" id="{F1E3D1A7-252E-468D-BC21-CAD709ABC6A1}"/>
              </a:ext>
            </a:extLst>
          </p:cNvPr>
          <p:cNvGrpSpPr/>
          <p:nvPr userDrawn="1"/>
        </p:nvGrpSpPr>
        <p:grpSpPr>
          <a:xfrm>
            <a:off x="733478" y="1571013"/>
            <a:ext cx="2664296" cy="4683693"/>
            <a:chOff x="445712" y="1449040"/>
            <a:chExt cx="2113018" cy="3924176"/>
          </a:xfrm>
        </p:grpSpPr>
        <p:sp>
          <p:nvSpPr>
            <p:cNvPr id="5" name="Rounded Rectangle 4">
              <a:extLst>
                <a:ext uri="{FF2B5EF4-FFF2-40B4-BE49-F238E27FC236}">
                  <a16:creationId xmlns:a16="http://schemas.microsoft.com/office/drawing/2014/main" id="{E0A6BA71-72E8-4693-8209-A8CED045734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7AAAFD03-8287-4A0B-9C6E-491529AE2A3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3A2A64B0-CBFC-43E7-B30E-EF38CB49BE66}"/>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00A16E07-F637-4BC4-8D2D-EB2BA688F93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145304A0-633D-483E-B5D4-E88C5103AD1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AD62BF6F-C173-49AC-B1A7-881D95D2A874}"/>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35">
            <a:extLst>
              <a:ext uri="{FF2B5EF4-FFF2-40B4-BE49-F238E27FC236}">
                <a16:creationId xmlns:a16="http://schemas.microsoft.com/office/drawing/2014/main" id="{142C5724-77FA-40DA-AA3D-C4803879E32C}"/>
              </a:ext>
            </a:extLst>
          </p:cNvPr>
          <p:cNvSpPr>
            <a:spLocks noGrp="1"/>
          </p:cNvSpPr>
          <p:nvPr>
            <p:ph type="pic" sz="quarter" idx="10" hasCustomPrompt="1"/>
          </p:nvPr>
        </p:nvSpPr>
        <p:spPr>
          <a:xfrm>
            <a:off x="0" y="1119739"/>
            <a:ext cx="5135893" cy="3749421"/>
          </a:xfrm>
          <a:prstGeom prst="rect">
            <a:avLst/>
          </a:prstGeom>
          <a:solidFill>
            <a:schemeClr val="bg1">
              <a:lumMod val="95000"/>
            </a:schemeClr>
          </a:solidFill>
        </p:spPr>
        <p:txBody>
          <a:bodyPr lIns="288000" tIns="612000" anchor="ctr"/>
          <a:lstStyle>
            <a:lvl1pPr marL="0" indent="0" algn="ctr">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Rectangle 36">
            <a:extLst>
              <a:ext uri="{FF2B5EF4-FFF2-40B4-BE49-F238E27FC236}">
                <a16:creationId xmlns:a16="http://schemas.microsoft.com/office/drawing/2014/main" id="{566854F9-C82B-42C0-9864-814364F78D49}"/>
              </a:ext>
            </a:extLst>
          </p:cNvPr>
          <p:cNvSpPr/>
          <p:nvPr userDrawn="1"/>
        </p:nvSpPr>
        <p:spPr>
          <a:xfrm rot="10800000">
            <a:off x="5135892" y="1119739"/>
            <a:ext cx="4022165" cy="5305775"/>
          </a:xfrm>
          <a:prstGeom prst="round2SameRect">
            <a:avLst>
              <a:gd name="adj1" fmla="val 84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35">
            <a:extLst>
              <a:ext uri="{FF2B5EF4-FFF2-40B4-BE49-F238E27FC236}">
                <a16:creationId xmlns:a16="http://schemas.microsoft.com/office/drawing/2014/main" id="{FF27A6A8-5D29-45CB-A1C8-DC0DB5928EA3}"/>
              </a:ext>
            </a:extLst>
          </p:cNvPr>
          <p:cNvSpPr>
            <a:spLocks noGrp="1"/>
          </p:cNvSpPr>
          <p:nvPr>
            <p:ph type="pic" sz="quarter" idx="11" hasCustomPrompt="1"/>
          </p:nvPr>
        </p:nvSpPr>
        <p:spPr>
          <a:xfrm>
            <a:off x="9158060" y="1119739"/>
            <a:ext cx="3050616" cy="3749421"/>
          </a:xfrm>
          <a:prstGeom prst="rect">
            <a:avLst/>
          </a:prstGeom>
          <a:solidFill>
            <a:schemeClr val="bg1">
              <a:lumMod val="95000"/>
            </a:schemeClr>
          </a:solidFill>
        </p:spPr>
        <p:txBody>
          <a:bodyPr lIns="288000" tIns="612000"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lumMod val="75000"/>
                    <a:lumOff val="25000"/>
                  </a:schemeClr>
                </a:solidFill>
                <a:latin typeface="+mn-lt"/>
                <a:cs typeface="Arial"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제목 1">
            <a:extLst>
              <a:ext uri="{FF2B5EF4-FFF2-40B4-BE49-F238E27FC236}">
                <a16:creationId xmlns:a16="http://schemas.microsoft.com/office/drawing/2014/main" id="{268330C9-9399-4829-94E1-871D4C2C6A66}"/>
              </a:ext>
            </a:extLst>
          </p:cNvPr>
          <p:cNvSpPr>
            <a:spLocks noGrp="1"/>
          </p:cNvSpPr>
          <p:nvPr>
            <p:ph type="title" hasCustomPrompt="1"/>
          </p:nvPr>
        </p:nvSpPr>
        <p:spPr>
          <a:xfrm>
            <a:off x="-13503" y="209181"/>
            <a:ext cx="12192000" cy="701377"/>
          </a:xfrm>
          <a:prstGeom prst="rect">
            <a:avLst/>
          </a:prstGeom>
        </p:spPr>
        <p:txBody>
          <a:bodyPr anchor="ctr">
            <a:noAutofit/>
          </a:bodyPr>
          <a:lstStyle>
            <a:lvl1pPr algn="ctr">
              <a:defRPr sz="5400" b="0" baseline="0">
                <a:solidFill>
                  <a:schemeClr val="tx1">
                    <a:lumMod val="75000"/>
                    <a:lumOff val="25000"/>
                  </a:schemeClr>
                </a:solidFill>
              </a:defRPr>
            </a:lvl1pPr>
          </a:lstStyle>
          <a:p>
            <a:r>
              <a:rPr lang="en-US" altLang="ko-KR" dirty="0"/>
              <a:t>BASIC LAYOUT</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944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4"/>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757603" y="339509"/>
            <a:ext cx="813912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2" name="Rectangle 1">
            <a:extLst>
              <a:ext uri="{FF2B5EF4-FFF2-40B4-BE49-F238E27FC236}">
                <a16:creationId xmlns:a16="http://schemas.microsoft.com/office/drawing/2014/main" id="{18FCB7EA-8D92-4D0E-9CA0-85144BF38C6B}"/>
              </a:ext>
            </a:extLst>
          </p:cNvPr>
          <p:cNvSpPr/>
          <p:nvPr userDrawn="1"/>
        </p:nvSpPr>
        <p:spPr>
          <a:xfrm>
            <a:off x="0" y="0"/>
            <a:ext cx="33051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2">
            <a:extLst>
              <a:ext uri="{FF2B5EF4-FFF2-40B4-BE49-F238E27FC236}">
                <a16:creationId xmlns:a16="http://schemas.microsoft.com/office/drawing/2014/main" id="{D802EA39-5DED-448F-8820-B1ABE5CA1E71}"/>
              </a:ext>
            </a:extLst>
          </p:cNvPr>
          <p:cNvSpPr>
            <a:spLocks noGrp="1"/>
          </p:cNvSpPr>
          <p:nvPr>
            <p:ph type="pic" idx="11" hasCustomPrompt="1"/>
          </p:nvPr>
        </p:nvSpPr>
        <p:spPr>
          <a:xfrm>
            <a:off x="716587" y="1337925"/>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2F7CE143-A17C-48DA-B38E-D420E73F1F4A}"/>
              </a:ext>
            </a:extLst>
          </p:cNvPr>
          <p:cNvSpPr>
            <a:spLocks noGrp="1"/>
          </p:cNvSpPr>
          <p:nvPr>
            <p:ph type="pic" idx="12" hasCustomPrompt="1"/>
          </p:nvPr>
        </p:nvSpPr>
        <p:spPr>
          <a:xfrm>
            <a:off x="3870959"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1FE75AB2-0C94-497E-AD67-9C328DBA4955}"/>
              </a:ext>
            </a:extLst>
          </p:cNvPr>
          <p:cNvSpPr>
            <a:spLocks noGrp="1"/>
          </p:cNvSpPr>
          <p:nvPr>
            <p:ph type="pic" idx="13" hasCustomPrompt="1"/>
          </p:nvPr>
        </p:nvSpPr>
        <p:spPr>
          <a:xfrm>
            <a:off x="6770685"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F8C33CBB-29FC-42FB-B7CF-AC46C7F9D535}"/>
              </a:ext>
            </a:extLst>
          </p:cNvPr>
          <p:cNvSpPr>
            <a:spLocks noGrp="1"/>
          </p:cNvSpPr>
          <p:nvPr>
            <p:ph type="pic" idx="14" hasCustomPrompt="1"/>
          </p:nvPr>
        </p:nvSpPr>
        <p:spPr>
          <a:xfrm>
            <a:off x="9670412"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05352C5B-FBD3-435D-9512-C93A0A1359B7}"/>
              </a:ext>
            </a:extLst>
          </p:cNvPr>
          <p:cNvSpPr>
            <a:spLocks noGrp="1"/>
          </p:cNvSpPr>
          <p:nvPr>
            <p:ph type="pic" idx="15" hasCustomPrompt="1"/>
          </p:nvPr>
        </p:nvSpPr>
        <p:spPr>
          <a:xfrm>
            <a:off x="3870959"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2D54D713-E45D-430A-9800-572AB275CE05}"/>
              </a:ext>
            </a:extLst>
          </p:cNvPr>
          <p:cNvSpPr>
            <a:spLocks noGrp="1"/>
          </p:cNvSpPr>
          <p:nvPr>
            <p:ph type="pic" idx="16" hasCustomPrompt="1"/>
          </p:nvPr>
        </p:nvSpPr>
        <p:spPr>
          <a:xfrm>
            <a:off x="6770685"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7278150E-0CF8-4DE5-B9B3-5454DEEA0C24}"/>
              </a:ext>
            </a:extLst>
          </p:cNvPr>
          <p:cNvSpPr>
            <a:spLocks noGrp="1"/>
          </p:cNvSpPr>
          <p:nvPr>
            <p:ph type="pic" idx="17" hasCustomPrompt="1"/>
          </p:nvPr>
        </p:nvSpPr>
        <p:spPr>
          <a:xfrm>
            <a:off x="9670412"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9AF168-5D44-4851-A705-AE9B9E7AE43C}"/>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2F82AFC-ADCE-4ECF-AE6F-6E947248187A}"/>
              </a:ext>
            </a:extLst>
          </p:cNvPr>
          <p:cNvSpPr>
            <a:spLocks noGrp="1"/>
          </p:cNvSpPr>
          <p:nvPr>
            <p:ph type="pic" idx="1" hasCustomPrompt="1"/>
          </p:nvPr>
        </p:nvSpPr>
        <p:spPr>
          <a:xfrm>
            <a:off x="2397589" y="548640"/>
            <a:ext cx="3696000" cy="32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F38A22A7-70F6-42FD-9BCC-09C9D39F335C}"/>
              </a:ext>
            </a:extLst>
          </p:cNvPr>
          <p:cNvSpPr>
            <a:spLocks noGrp="1"/>
          </p:cNvSpPr>
          <p:nvPr>
            <p:ph type="pic" idx="10" hasCustomPrompt="1"/>
          </p:nvPr>
        </p:nvSpPr>
        <p:spPr>
          <a:xfrm>
            <a:off x="6096917" y="548640"/>
            <a:ext cx="5136000" cy="32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Rectangle 7">
            <a:extLst>
              <a:ext uri="{FF2B5EF4-FFF2-40B4-BE49-F238E27FC236}">
                <a16:creationId xmlns:a16="http://schemas.microsoft.com/office/drawing/2014/main" id="{E765755F-B397-4AEB-84EE-3DED490ADC3F}"/>
              </a:ext>
            </a:extLst>
          </p:cNvPr>
          <p:cNvSpPr/>
          <p:nvPr userDrawn="1"/>
        </p:nvSpPr>
        <p:spPr>
          <a:xfrm>
            <a:off x="0" y="548640"/>
            <a:ext cx="2397589" cy="32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8">
            <a:extLst>
              <a:ext uri="{FF2B5EF4-FFF2-40B4-BE49-F238E27FC236}">
                <a16:creationId xmlns:a16="http://schemas.microsoft.com/office/drawing/2014/main" id="{B1AB36E9-B3FF-425B-9F6D-439DCABAC3CF}"/>
              </a:ext>
            </a:extLst>
          </p:cNvPr>
          <p:cNvSpPr/>
          <p:nvPr userDrawn="1"/>
        </p:nvSpPr>
        <p:spPr>
          <a:xfrm>
            <a:off x="11226800" y="548640"/>
            <a:ext cx="965200" cy="32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90"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5" name="Freeform: Shape 364">
            <a:extLst>
              <a:ext uri="{FF2B5EF4-FFF2-40B4-BE49-F238E27FC236}">
                <a16:creationId xmlns:a16="http://schemas.microsoft.com/office/drawing/2014/main" id="{C93669E2-5C7A-4DD7-8325-FBE096577AEF}"/>
              </a:ext>
            </a:extLst>
          </p:cNvPr>
          <p:cNvSpPr/>
          <p:nvPr/>
        </p:nvSpPr>
        <p:spPr>
          <a:xfrm>
            <a:off x="-10971" y="3805208"/>
            <a:ext cx="12196550" cy="2858762"/>
          </a:xfrm>
          <a:custGeom>
            <a:avLst/>
            <a:gdLst>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292444 w 18982931"/>
              <a:gd name="connsiteY4" fmla="*/ 4309270 h 4449429"/>
              <a:gd name="connsiteX5" fmla="*/ 16292444 w 18982931"/>
              <a:gd name="connsiteY5" fmla="*/ 4366104 h 4449429"/>
              <a:gd name="connsiteX6" fmla="*/ 16349278 w 18982931"/>
              <a:gd name="connsiteY6" fmla="*/ 4366104 h 4449429"/>
              <a:gd name="connsiteX7" fmla="*/ 16349278 w 18982931"/>
              <a:gd name="connsiteY7" fmla="*/ 4309270 h 4449429"/>
              <a:gd name="connsiteX8" fmla="*/ 16180390 w 18982931"/>
              <a:gd name="connsiteY8" fmla="*/ 4309270 h 4449429"/>
              <a:gd name="connsiteX9" fmla="*/ 16180390 w 18982931"/>
              <a:gd name="connsiteY9" fmla="*/ 4366104 h 4449429"/>
              <a:gd name="connsiteX10" fmla="*/ 16237224 w 18982931"/>
              <a:gd name="connsiteY10" fmla="*/ 4366104 h 4449429"/>
              <a:gd name="connsiteX11" fmla="*/ 16237224 w 18982931"/>
              <a:gd name="connsiteY11" fmla="*/ 4309270 h 4449429"/>
              <a:gd name="connsiteX12" fmla="*/ 2813944 w 18982931"/>
              <a:gd name="connsiteY12" fmla="*/ 4309269 h 4449429"/>
              <a:gd name="connsiteX13" fmla="*/ 2813944 w 18982931"/>
              <a:gd name="connsiteY13" fmla="*/ 4366102 h 4449429"/>
              <a:gd name="connsiteX14" fmla="*/ 2870780 w 18982931"/>
              <a:gd name="connsiteY14" fmla="*/ 4366102 h 4449429"/>
              <a:gd name="connsiteX15" fmla="*/ 2870780 w 18982931"/>
              <a:gd name="connsiteY15" fmla="*/ 4309269 h 4449429"/>
              <a:gd name="connsiteX16" fmla="*/ 2701890 w 18982931"/>
              <a:gd name="connsiteY16" fmla="*/ 4309269 h 4449429"/>
              <a:gd name="connsiteX17" fmla="*/ 2701890 w 18982931"/>
              <a:gd name="connsiteY17" fmla="*/ 4366102 h 4449429"/>
              <a:gd name="connsiteX18" fmla="*/ 2758723 w 18982931"/>
              <a:gd name="connsiteY18" fmla="*/ 4366102 h 4449429"/>
              <a:gd name="connsiteX19" fmla="*/ 2758723 w 18982931"/>
              <a:gd name="connsiteY19" fmla="*/ 4309269 h 4449429"/>
              <a:gd name="connsiteX20" fmla="*/ 2589843 w 18982931"/>
              <a:gd name="connsiteY20" fmla="*/ 4309269 h 4449429"/>
              <a:gd name="connsiteX21" fmla="*/ 2589843 w 18982931"/>
              <a:gd name="connsiteY21" fmla="*/ 4366102 h 4449429"/>
              <a:gd name="connsiteX22" fmla="*/ 2646669 w 18982931"/>
              <a:gd name="connsiteY22" fmla="*/ 4366102 h 4449429"/>
              <a:gd name="connsiteX23" fmla="*/ 2646669 w 18982931"/>
              <a:gd name="connsiteY23" fmla="*/ 4309269 h 4449429"/>
              <a:gd name="connsiteX24" fmla="*/ 16404499 w 18982931"/>
              <a:gd name="connsiteY24" fmla="*/ 4163982 h 4449429"/>
              <a:gd name="connsiteX25" fmla="*/ 16404499 w 18982931"/>
              <a:gd name="connsiteY25" fmla="*/ 4220816 h 4449429"/>
              <a:gd name="connsiteX26" fmla="*/ 16461332 w 18982931"/>
              <a:gd name="connsiteY26" fmla="*/ 4220816 h 4449429"/>
              <a:gd name="connsiteX27" fmla="*/ 16461332 w 18982931"/>
              <a:gd name="connsiteY27" fmla="*/ 4163982 h 4449429"/>
              <a:gd name="connsiteX28" fmla="*/ 16292444 w 18982931"/>
              <a:gd name="connsiteY28" fmla="*/ 4163982 h 4449429"/>
              <a:gd name="connsiteX29" fmla="*/ 16292444 w 18982931"/>
              <a:gd name="connsiteY29" fmla="*/ 4220816 h 4449429"/>
              <a:gd name="connsiteX30" fmla="*/ 16349278 w 18982931"/>
              <a:gd name="connsiteY30" fmla="*/ 4220816 h 4449429"/>
              <a:gd name="connsiteX31" fmla="*/ 16349278 w 18982931"/>
              <a:gd name="connsiteY31" fmla="*/ 4163982 h 4449429"/>
              <a:gd name="connsiteX32" fmla="*/ 16180390 w 18982931"/>
              <a:gd name="connsiteY32" fmla="*/ 4163982 h 4449429"/>
              <a:gd name="connsiteX33" fmla="*/ 16180390 w 18982931"/>
              <a:gd name="connsiteY33" fmla="*/ 4220816 h 4449429"/>
              <a:gd name="connsiteX34" fmla="*/ 16237224 w 18982931"/>
              <a:gd name="connsiteY34" fmla="*/ 4220816 h 4449429"/>
              <a:gd name="connsiteX35" fmla="*/ 16237224 w 18982931"/>
              <a:gd name="connsiteY35" fmla="*/ 4163982 h 4449429"/>
              <a:gd name="connsiteX36" fmla="*/ 2813944 w 18982931"/>
              <a:gd name="connsiteY36" fmla="*/ 4163981 h 4449429"/>
              <a:gd name="connsiteX37" fmla="*/ 2813944 w 18982931"/>
              <a:gd name="connsiteY37" fmla="*/ 4220814 h 4449429"/>
              <a:gd name="connsiteX38" fmla="*/ 2870780 w 18982931"/>
              <a:gd name="connsiteY38" fmla="*/ 4220814 h 4449429"/>
              <a:gd name="connsiteX39" fmla="*/ 2870780 w 18982931"/>
              <a:gd name="connsiteY39" fmla="*/ 4163981 h 4449429"/>
              <a:gd name="connsiteX40" fmla="*/ 2701890 w 18982931"/>
              <a:gd name="connsiteY40" fmla="*/ 4163981 h 4449429"/>
              <a:gd name="connsiteX41" fmla="*/ 2701890 w 18982931"/>
              <a:gd name="connsiteY41" fmla="*/ 4220814 h 4449429"/>
              <a:gd name="connsiteX42" fmla="*/ 2758723 w 18982931"/>
              <a:gd name="connsiteY42" fmla="*/ 4220814 h 4449429"/>
              <a:gd name="connsiteX43" fmla="*/ 2758723 w 18982931"/>
              <a:gd name="connsiteY43" fmla="*/ 4163981 h 4449429"/>
              <a:gd name="connsiteX44" fmla="*/ 2589843 w 18982931"/>
              <a:gd name="connsiteY44" fmla="*/ 4163981 h 4449429"/>
              <a:gd name="connsiteX45" fmla="*/ 2589843 w 18982931"/>
              <a:gd name="connsiteY45" fmla="*/ 4220814 h 4449429"/>
              <a:gd name="connsiteX46" fmla="*/ 2646669 w 18982931"/>
              <a:gd name="connsiteY46" fmla="*/ 4220814 h 4449429"/>
              <a:gd name="connsiteX47" fmla="*/ 2646669 w 18982931"/>
              <a:gd name="connsiteY47" fmla="*/ 4163981 h 4449429"/>
              <a:gd name="connsiteX48" fmla="*/ 9851983 w 18982931"/>
              <a:gd name="connsiteY48" fmla="*/ 4073253 h 4449429"/>
              <a:gd name="connsiteX49" fmla="*/ 9851983 w 18982931"/>
              <a:gd name="connsiteY49" fmla="*/ 4282100 h 4449429"/>
              <a:gd name="connsiteX50" fmla="*/ 9897683 w 18982931"/>
              <a:gd name="connsiteY50" fmla="*/ 4282100 h 4449429"/>
              <a:gd name="connsiteX51" fmla="*/ 9897683 w 18982931"/>
              <a:gd name="connsiteY51" fmla="*/ 4073253 h 4449429"/>
              <a:gd name="connsiteX52" fmla="*/ 9760354 w 18982931"/>
              <a:gd name="connsiteY52" fmla="*/ 4073253 h 4449429"/>
              <a:gd name="connsiteX53" fmla="*/ 9760354 w 18982931"/>
              <a:gd name="connsiteY53" fmla="*/ 4282100 h 4449429"/>
              <a:gd name="connsiteX54" fmla="*/ 9806054 w 18982931"/>
              <a:gd name="connsiteY54" fmla="*/ 4282100 h 4449429"/>
              <a:gd name="connsiteX55" fmla="*/ 9806054 w 18982931"/>
              <a:gd name="connsiteY55" fmla="*/ 4073253 h 4449429"/>
              <a:gd name="connsiteX56" fmla="*/ 9668723 w 18982931"/>
              <a:gd name="connsiteY56" fmla="*/ 4073253 h 4449429"/>
              <a:gd name="connsiteX57" fmla="*/ 9668723 w 18982931"/>
              <a:gd name="connsiteY57" fmla="*/ 4282100 h 4449429"/>
              <a:gd name="connsiteX58" fmla="*/ 9714423 w 18982931"/>
              <a:gd name="connsiteY58" fmla="*/ 4282100 h 4449429"/>
              <a:gd name="connsiteX59" fmla="*/ 9714423 w 18982931"/>
              <a:gd name="connsiteY59" fmla="*/ 4073253 h 4449429"/>
              <a:gd name="connsiteX60" fmla="*/ 9577094 w 18982931"/>
              <a:gd name="connsiteY60" fmla="*/ 4073253 h 4449429"/>
              <a:gd name="connsiteX61" fmla="*/ 9577094 w 18982931"/>
              <a:gd name="connsiteY61" fmla="*/ 4282100 h 4449429"/>
              <a:gd name="connsiteX62" fmla="*/ 9622794 w 18982931"/>
              <a:gd name="connsiteY62" fmla="*/ 4282100 h 4449429"/>
              <a:gd name="connsiteX63" fmla="*/ 9622794 w 18982931"/>
              <a:gd name="connsiteY63" fmla="*/ 4073253 h 4449429"/>
              <a:gd name="connsiteX64" fmla="*/ 9485470 w 18982931"/>
              <a:gd name="connsiteY64" fmla="*/ 4073253 h 4449429"/>
              <a:gd name="connsiteX65" fmla="*/ 9485470 w 18982931"/>
              <a:gd name="connsiteY65" fmla="*/ 4282100 h 4449429"/>
              <a:gd name="connsiteX66" fmla="*/ 9531165 w 18982931"/>
              <a:gd name="connsiteY66" fmla="*/ 4282100 h 4449429"/>
              <a:gd name="connsiteX67" fmla="*/ 9531165 w 18982931"/>
              <a:gd name="connsiteY67" fmla="*/ 4073253 h 4449429"/>
              <a:gd name="connsiteX68" fmla="*/ 9393836 w 18982931"/>
              <a:gd name="connsiteY68" fmla="*/ 4073253 h 4449429"/>
              <a:gd name="connsiteX69" fmla="*/ 9393836 w 18982931"/>
              <a:gd name="connsiteY69" fmla="*/ 4282100 h 4449429"/>
              <a:gd name="connsiteX70" fmla="*/ 9439536 w 18982931"/>
              <a:gd name="connsiteY70" fmla="*/ 4282100 h 4449429"/>
              <a:gd name="connsiteX71" fmla="*/ 9439536 w 18982931"/>
              <a:gd name="connsiteY71" fmla="*/ 4073253 h 4449429"/>
              <a:gd name="connsiteX72" fmla="*/ 9302203 w 18982931"/>
              <a:gd name="connsiteY72" fmla="*/ 4073253 h 4449429"/>
              <a:gd name="connsiteX73" fmla="*/ 9302203 w 18982931"/>
              <a:gd name="connsiteY73" fmla="*/ 4282100 h 4449429"/>
              <a:gd name="connsiteX74" fmla="*/ 9347904 w 18982931"/>
              <a:gd name="connsiteY74" fmla="*/ 4282100 h 4449429"/>
              <a:gd name="connsiteX75" fmla="*/ 9347904 w 18982931"/>
              <a:gd name="connsiteY75" fmla="*/ 4073253 h 4449429"/>
              <a:gd name="connsiteX76" fmla="*/ 16404499 w 18982931"/>
              <a:gd name="connsiteY76" fmla="*/ 4018694 h 4449429"/>
              <a:gd name="connsiteX77" fmla="*/ 16404499 w 18982931"/>
              <a:gd name="connsiteY77" fmla="*/ 4075528 h 4449429"/>
              <a:gd name="connsiteX78" fmla="*/ 16461332 w 18982931"/>
              <a:gd name="connsiteY78" fmla="*/ 4075528 h 4449429"/>
              <a:gd name="connsiteX79" fmla="*/ 16461332 w 18982931"/>
              <a:gd name="connsiteY79" fmla="*/ 4018694 h 4449429"/>
              <a:gd name="connsiteX80" fmla="*/ 16292444 w 18982931"/>
              <a:gd name="connsiteY80" fmla="*/ 4018694 h 4449429"/>
              <a:gd name="connsiteX81" fmla="*/ 16292444 w 18982931"/>
              <a:gd name="connsiteY81" fmla="*/ 4075528 h 4449429"/>
              <a:gd name="connsiteX82" fmla="*/ 16349278 w 18982931"/>
              <a:gd name="connsiteY82" fmla="*/ 4075528 h 4449429"/>
              <a:gd name="connsiteX83" fmla="*/ 16349278 w 18982931"/>
              <a:gd name="connsiteY83" fmla="*/ 4018694 h 4449429"/>
              <a:gd name="connsiteX84" fmla="*/ 16180390 w 18982931"/>
              <a:gd name="connsiteY84" fmla="*/ 4018694 h 4449429"/>
              <a:gd name="connsiteX85" fmla="*/ 16180390 w 18982931"/>
              <a:gd name="connsiteY85" fmla="*/ 4075528 h 4449429"/>
              <a:gd name="connsiteX86" fmla="*/ 16237224 w 18982931"/>
              <a:gd name="connsiteY86" fmla="*/ 4075528 h 4449429"/>
              <a:gd name="connsiteX87" fmla="*/ 16237224 w 18982931"/>
              <a:gd name="connsiteY87" fmla="*/ 4018694 h 4449429"/>
              <a:gd name="connsiteX88" fmla="*/ 2813944 w 18982931"/>
              <a:gd name="connsiteY88" fmla="*/ 4018692 h 4449429"/>
              <a:gd name="connsiteX89" fmla="*/ 2813944 w 18982931"/>
              <a:gd name="connsiteY89" fmla="*/ 4075526 h 4449429"/>
              <a:gd name="connsiteX90" fmla="*/ 2870780 w 18982931"/>
              <a:gd name="connsiteY90" fmla="*/ 4075526 h 4449429"/>
              <a:gd name="connsiteX91" fmla="*/ 2870780 w 18982931"/>
              <a:gd name="connsiteY91" fmla="*/ 4018692 h 4449429"/>
              <a:gd name="connsiteX92" fmla="*/ 2701890 w 18982931"/>
              <a:gd name="connsiteY92" fmla="*/ 4018692 h 4449429"/>
              <a:gd name="connsiteX93" fmla="*/ 2701890 w 18982931"/>
              <a:gd name="connsiteY93" fmla="*/ 4075526 h 4449429"/>
              <a:gd name="connsiteX94" fmla="*/ 2758723 w 18982931"/>
              <a:gd name="connsiteY94" fmla="*/ 4075526 h 4449429"/>
              <a:gd name="connsiteX95" fmla="*/ 2758723 w 18982931"/>
              <a:gd name="connsiteY95" fmla="*/ 4018692 h 4449429"/>
              <a:gd name="connsiteX96" fmla="*/ 2589843 w 18982931"/>
              <a:gd name="connsiteY96" fmla="*/ 4018692 h 4449429"/>
              <a:gd name="connsiteX97" fmla="*/ 2589843 w 18982931"/>
              <a:gd name="connsiteY97" fmla="*/ 4075526 h 4449429"/>
              <a:gd name="connsiteX98" fmla="*/ 2646669 w 18982931"/>
              <a:gd name="connsiteY98" fmla="*/ 4075526 h 4449429"/>
              <a:gd name="connsiteX99" fmla="*/ 2646669 w 18982931"/>
              <a:gd name="connsiteY99" fmla="*/ 4018692 h 4449429"/>
              <a:gd name="connsiteX100" fmla="*/ 16404499 w 18982931"/>
              <a:gd name="connsiteY100" fmla="*/ 3873406 h 4449429"/>
              <a:gd name="connsiteX101" fmla="*/ 16404499 w 18982931"/>
              <a:gd name="connsiteY101" fmla="*/ 3930240 h 4449429"/>
              <a:gd name="connsiteX102" fmla="*/ 16461332 w 18982931"/>
              <a:gd name="connsiteY102" fmla="*/ 3930240 h 4449429"/>
              <a:gd name="connsiteX103" fmla="*/ 16461332 w 18982931"/>
              <a:gd name="connsiteY103" fmla="*/ 3873406 h 4449429"/>
              <a:gd name="connsiteX104" fmla="*/ 16292444 w 18982931"/>
              <a:gd name="connsiteY104" fmla="*/ 3873406 h 4449429"/>
              <a:gd name="connsiteX105" fmla="*/ 16292444 w 18982931"/>
              <a:gd name="connsiteY105" fmla="*/ 3930240 h 4449429"/>
              <a:gd name="connsiteX106" fmla="*/ 16349278 w 18982931"/>
              <a:gd name="connsiteY106" fmla="*/ 3930240 h 4449429"/>
              <a:gd name="connsiteX107" fmla="*/ 16349278 w 18982931"/>
              <a:gd name="connsiteY107" fmla="*/ 3873406 h 4449429"/>
              <a:gd name="connsiteX108" fmla="*/ 16180390 w 18982931"/>
              <a:gd name="connsiteY108" fmla="*/ 3873406 h 4449429"/>
              <a:gd name="connsiteX109" fmla="*/ 16180390 w 18982931"/>
              <a:gd name="connsiteY109" fmla="*/ 3930240 h 4449429"/>
              <a:gd name="connsiteX110" fmla="*/ 16237224 w 18982931"/>
              <a:gd name="connsiteY110" fmla="*/ 3930240 h 4449429"/>
              <a:gd name="connsiteX111" fmla="*/ 16237224 w 18982931"/>
              <a:gd name="connsiteY111" fmla="*/ 3873406 h 4449429"/>
              <a:gd name="connsiteX112" fmla="*/ 2813944 w 18982931"/>
              <a:gd name="connsiteY112" fmla="*/ 3873404 h 4449429"/>
              <a:gd name="connsiteX113" fmla="*/ 2813944 w 18982931"/>
              <a:gd name="connsiteY113" fmla="*/ 3930238 h 4449429"/>
              <a:gd name="connsiteX114" fmla="*/ 2870780 w 18982931"/>
              <a:gd name="connsiteY114" fmla="*/ 3930238 h 4449429"/>
              <a:gd name="connsiteX115" fmla="*/ 2870780 w 18982931"/>
              <a:gd name="connsiteY115" fmla="*/ 3873404 h 4449429"/>
              <a:gd name="connsiteX116" fmla="*/ 2701890 w 18982931"/>
              <a:gd name="connsiteY116" fmla="*/ 3873404 h 4449429"/>
              <a:gd name="connsiteX117" fmla="*/ 2701890 w 18982931"/>
              <a:gd name="connsiteY117" fmla="*/ 3930238 h 4449429"/>
              <a:gd name="connsiteX118" fmla="*/ 2758723 w 18982931"/>
              <a:gd name="connsiteY118" fmla="*/ 3930238 h 4449429"/>
              <a:gd name="connsiteX119" fmla="*/ 2758723 w 18982931"/>
              <a:gd name="connsiteY119" fmla="*/ 3873404 h 4449429"/>
              <a:gd name="connsiteX120" fmla="*/ 2589843 w 18982931"/>
              <a:gd name="connsiteY120" fmla="*/ 3873404 h 4449429"/>
              <a:gd name="connsiteX121" fmla="*/ 2589843 w 18982931"/>
              <a:gd name="connsiteY121" fmla="*/ 3930238 h 4449429"/>
              <a:gd name="connsiteX122" fmla="*/ 2646669 w 18982931"/>
              <a:gd name="connsiteY122" fmla="*/ 3930238 h 4449429"/>
              <a:gd name="connsiteX123" fmla="*/ 2646669 w 18982931"/>
              <a:gd name="connsiteY123" fmla="*/ 3873404 h 4449429"/>
              <a:gd name="connsiteX124" fmla="*/ 17351339 w 18982931"/>
              <a:gd name="connsiteY124" fmla="*/ 3769299 h 4449429"/>
              <a:gd name="connsiteX125" fmla="*/ 17351339 w 18982931"/>
              <a:gd name="connsiteY125" fmla="*/ 3815000 h 4449429"/>
              <a:gd name="connsiteX126" fmla="*/ 17560187 w 18982931"/>
              <a:gd name="connsiteY126" fmla="*/ 3815000 h 4449429"/>
              <a:gd name="connsiteX127" fmla="*/ 17560187 w 18982931"/>
              <a:gd name="connsiteY127" fmla="*/ 3769299 h 4449429"/>
              <a:gd name="connsiteX128" fmla="*/ 16404499 w 18982931"/>
              <a:gd name="connsiteY128" fmla="*/ 3728118 h 4449429"/>
              <a:gd name="connsiteX129" fmla="*/ 16404499 w 18982931"/>
              <a:gd name="connsiteY129" fmla="*/ 3784951 h 4449429"/>
              <a:gd name="connsiteX130" fmla="*/ 16461332 w 18982931"/>
              <a:gd name="connsiteY130" fmla="*/ 3784951 h 4449429"/>
              <a:gd name="connsiteX131" fmla="*/ 16461332 w 18982931"/>
              <a:gd name="connsiteY131" fmla="*/ 3728118 h 4449429"/>
              <a:gd name="connsiteX132" fmla="*/ 16292444 w 18982931"/>
              <a:gd name="connsiteY132" fmla="*/ 3728118 h 4449429"/>
              <a:gd name="connsiteX133" fmla="*/ 16292444 w 18982931"/>
              <a:gd name="connsiteY133" fmla="*/ 3784951 h 4449429"/>
              <a:gd name="connsiteX134" fmla="*/ 16349278 w 18982931"/>
              <a:gd name="connsiteY134" fmla="*/ 3784951 h 4449429"/>
              <a:gd name="connsiteX135" fmla="*/ 16349278 w 18982931"/>
              <a:gd name="connsiteY135" fmla="*/ 3728118 h 4449429"/>
              <a:gd name="connsiteX136" fmla="*/ 16180390 w 18982931"/>
              <a:gd name="connsiteY136" fmla="*/ 3728118 h 4449429"/>
              <a:gd name="connsiteX137" fmla="*/ 16180390 w 18982931"/>
              <a:gd name="connsiteY137" fmla="*/ 3784951 h 4449429"/>
              <a:gd name="connsiteX138" fmla="*/ 16237224 w 18982931"/>
              <a:gd name="connsiteY138" fmla="*/ 3784951 h 4449429"/>
              <a:gd name="connsiteX139" fmla="*/ 16237224 w 18982931"/>
              <a:gd name="connsiteY139" fmla="*/ 3728118 h 4449429"/>
              <a:gd name="connsiteX140" fmla="*/ 2813944 w 18982931"/>
              <a:gd name="connsiteY140" fmla="*/ 3728116 h 4449429"/>
              <a:gd name="connsiteX141" fmla="*/ 2813944 w 18982931"/>
              <a:gd name="connsiteY141" fmla="*/ 3784950 h 4449429"/>
              <a:gd name="connsiteX142" fmla="*/ 2870780 w 18982931"/>
              <a:gd name="connsiteY142" fmla="*/ 3784950 h 4449429"/>
              <a:gd name="connsiteX143" fmla="*/ 2870780 w 18982931"/>
              <a:gd name="connsiteY143" fmla="*/ 3728116 h 4449429"/>
              <a:gd name="connsiteX144" fmla="*/ 2701891 w 18982931"/>
              <a:gd name="connsiteY144" fmla="*/ 3728116 h 4449429"/>
              <a:gd name="connsiteX145" fmla="*/ 2701891 w 18982931"/>
              <a:gd name="connsiteY145" fmla="*/ 3784950 h 4449429"/>
              <a:gd name="connsiteX146" fmla="*/ 2758730 w 18982931"/>
              <a:gd name="connsiteY146" fmla="*/ 3784950 h 4449429"/>
              <a:gd name="connsiteX147" fmla="*/ 2758730 w 18982931"/>
              <a:gd name="connsiteY147" fmla="*/ 3728116 h 4449429"/>
              <a:gd name="connsiteX148" fmla="*/ 2589845 w 18982931"/>
              <a:gd name="connsiteY148" fmla="*/ 3728116 h 4449429"/>
              <a:gd name="connsiteX149" fmla="*/ 2589845 w 18982931"/>
              <a:gd name="connsiteY149" fmla="*/ 3784950 h 4449429"/>
              <a:gd name="connsiteX150" fmla="*/ 2646671 w 18982931"/>
              <a:gd name="connsiteY150" fmla="*/ 3784950 h 4449429"/>
              <a:gd name="connsiteX151" fmla="*/ 2646671 w 18982931"/>
              <a:gd name="connsiteY151" fmla="*/ 3728116 h 4449429"/>
              <a:gd name="connsiteX152" fmla="*/ 17351339 w 18982931"/>
              <a:gd name="connsiteY152" fmla="*/ 3677667 h 4449429"/>
              <a:gd name="connsiteX153" fmla="*/ 17351339 w 18982931"/>
              <a:gd name="connsiteY153" fmla="*/ 3723368 h 4449429"/>
              <a:gd name="connsiteX154" fmla="*/ 17560187 w 18982931"/>
              <a:gd name="connsiteY154" fmla="*/ 3723368 h 4449429"/>
              <a:gd name="connsiteX155" fmla="*/ 17560187 w 18982931"/>
              <a:gd name="connsiteY155" fmla="*/ 3677667 h 4449429"/>
              <a:gd name="connsiteX156" fmla="*/ 12612246 w 18982931"/>
              <a:gd name="connsiteY156" fmla="*/ 3645952 h 4449429"/>
              <a:gd name="connsiteX157" fmla="*/ 12612246 w 18982931"/>
              <a:gd name="connsiteY157" fmla="*/ 3702785 h 4449429"/>
              <a:gd name="connsiteX158" fmla="*/ 12669079 w 18982931"/>
              <a:gd name="connsiteY158" fmla="*/ 3702785 h 4449429"/>
              <a:gd name="connsiteX159" fmla="*/ 12669079 w 18982931"/>
              <a:gd name="connsiteY159" fmla="*/ 3645952 h 4449429"/>
              <a:gd name="connsiteX160" fmla="*/ 12500191 w 18982931"/>
              <a:gd name="connsiteY160" fmla="*/ 3645952 h 4449429"/>
              <a:gd name="connsiteX161" fmla="*/ 12500191 w 18982931"/>
              <a:gd name="connsiteY161" fmla="*/ 3702785 h 4449429"/>
              <a:gd name="connsiteX162" fmla="*/ 12557025 w 18982931"/>
              <a:gd name="connsiteY162" fmla="*/ 3702785 h 4449429"/>
              <a:gd name="connsiteX163" fmla="*/ 12557025 w 18982931"/>
              <a:gd name="connsiteY163" fmla="*/ 3645952 h 4449429"/>
              <a:gd name="connsiteX164" fmla="*/ 12388137 w 18982931"/>
              <a:gd name="connsiteY164" fmla="*/ 3645952 h 4449429"/>
              <a:gd name="connsiteX165" fmla="*/ 12388137 w 18982931"/>
              <a:gd name="connsiteY165" fmla="*/ 3702785 h 4449429"/>
              <a:gd name="connsiteX166" fmla="*/ 12444971 w 18982931"/>
              <a:gd name="connsiteY166" fmla="*/ 3702785 h 4449429"/>
              <a:gd name="connsiteX167" fmla="*/ 12444971 w 18982931"/>
              <a:gd name="connsiteY167" fmla="*/ 3645952 h 4449429"/>
              <a:gd name="connsiteX168" fmla="*/ 17351339 w 18982931"/>
              <a:gd name="connsiteY168" fmla="*/ 3586038 h 4449429"/>
              <a:gd name="connsiteX169" fmla="*/ 17351339 w 18982931"/>
              <a:gd name="connsiteY169" fmla="*/ 3631739 h 4449429"/>
              <a:gd name="connsiteX170" fmla="*/ 17560187 w 18982931"/>
              <a:gd name="connsiteY170" fmla="*/ 3631739 h 4449429"/>
              <a:gd name="connsiteX171" fmla="*/ 17560187 w 18982931"/>
              <a:gd name="connsiteY171" fmla="*/ 3586038 h 4449429"/>
              <a:gd name="connsiteX172" fmla="*/ 16404499 w 18982931"/>
              <a:gd name="connsiteY172" fmla="*/ 3582830 h 4449429"/>
              <a:gd name="connsiteX173" fmla="*/ 16404499 w 18982931"/>
              <a:gd name="connsiteY173" fmla="*/ 3639663 h 4449429"/>
              <a:gd name="connsiteX174" fmla="*/ 16461332 w 18982931"/>
              <a:gd name="connsiteY174" fmla="*/ 3639663 h 4449429"/>
              <a:gd name="connsiteX175" fmla="*/ 16461332 w 18982931"/>
              <a:gd name="connsiteY175" fmla="*/ 3582830 h 4449429"/>
              <a:gd name="connsiteX176" fmla="*/ 16292444 w 18982931"/>
              <a:gd name="connsiteY176" fmla="*/ 3582830 h 4449429"/>
              <a:gd name="connsiteX177" fmla="*/ 16292444 w 18982931"/>
              <a:gd name="connsiteY177" fmla="*/ 3639663 h 4449429"/>
              <a:gd name="connsiteX178" fmla="*/ 16349278 w 18982931"/>
              <a:gd name="connsiteY178" fmla="*/ 3639663 h 4449429"/>
              <a:gd name="connsiteX179" fmla="*/ 16349278 w 18982931"/>
              <a:gd name="connsiteY179" fmla="*/ 3582830 h 4449429"/>
              <a:gd name="connsiteX180" fmla="*/ 16180390 w 18982931"/>
              <a:gd name="connsiteY180" fmla="*/ 3582830 h 4449429"/>
              <a:gd name="connsiteX181" fmla="*/ 16180390 w 18982931"/>
              <a:gd name="connsiteY181" fmla="*/ 3639663 h 4449429"/>
              <a:gd name="connsiteX182" fmla="*/ 16237224 w 18982931"/>
              <a:gd name="connsiteY182" fmla="*/ 3639663 h 4449429"/>
              <a:gd name="connsiteX183" fmla="*/ 16237224 w 18982931"/>
              <a:gd name="connsiteY183" fmla="*/ 3582830 h 4449429"/>
              <a:gd name="connsiteX184" fmla="*/ 2813944 w 18982931"/>
              <a:gd name="connsiteY184" fmla="*/ 3582828 h 4449429"/>
              <a:gd name="connsiteX185" fmla="*/ 2813944 w 18982931"/>
              <a:gd name="connsiteY185" fmla="*/ 3639662 h 4449429"/>
              <a:gd name="connsiteX186" fmla="*/ 2870780 w 18982931"/>
              <a:gd name="connsiteY186" fmla="*/ 3639662 h 4449429"/>
              <a:gd name="connsiteX187" fmla="*/ 2870780 w 18982931"/>
              <a:gd name="connsiteY187" fmla="*/ 3582828 h 4449429"/>
              <a:gd name="connsiteX188" fmla="*/ 2701891 w 18982931"/>
              <a:gd name="connsiteY188" fmla="*/ 3582828 h 4449429"/>
              <a:gd name="connsiteX189" fmla="*/ 2701891 w 18982931"/>
              <a:gd name="connsiteY189" fmla="*/ 3639662 h 4449429"/>
              <a:gd name="connsiteX190" fmla="*/ 2758730 w 18982931"/>
              <a:gd name="connsiteY190" fmla="*/ 3639662 h 4449429"/>
              <a:gd name="connsiteX191" fmla="*/ 2758730 w 18982931"/>
              <a:gd name="connsiteY191" fmla="*/ 3582828 h 4449429"/>
              <a:gd name="connsiteX192" fmla="*/ 2589845 w 18982931"/>
              <a:gd name="connsiteY192" fmla="*/ 3582828 h 4449429"/>
              <a:gd name="connsiteX193" fmla="*/ 2589845 w 18982931"/>
              <a:gd name="connsiteY193" fmla="*/ 3639662 h 4449429"/>
              <a:gd name="connsiteX194" fmla="*/ 2646671 w 18982931"/>
              <a:gd name="connsiteY194" fmla="*/ 3639662 h 4449429"/>
              <a:gd name="connsiteX195" fmla="*/ 2646671 w 18982931"/>
              <a:gd name="connsiteY195" fmla="*/ 3582828 h 4449429"/>
              <a:gd name="connsiteX196" fmla="*/ 12612246 w 18982931"/>
              <a:gd name="connsiteY196" fmla="*/ 3500664 h 4449429"/>
              <a:gd name="connsiteX197" fmla="*/ 12612246 w 18982931"/>
              <a:gd name="connsiteY197" fmla="*/ 3557497 h 4449429"/>
              <a:gd name="connsiteX198" fmla="*/ 12669079 w 18982931"/>
              <a:gd name="connsiteY198" fmla="*/ 3557497 h 4449429"/>
              <a:gd name="connsiteX199" fmla="*/ 12669079 w 18982931"/>
              <a:gd name="connsiteY199" fmla="*/ 3500664 h 4449429"/>
              <a:gd name="connsiteX200" fmla="*/ 12500191 w 18982931"/>
              <a:gd name="connsiteY200" fmla="*/ 3500664 h 4449429"/>
              <a:gd name="connsiteX201" fmla="*/ 12500191 w 18982931"/>
              <a:gd name="connsiteY201" fmla="*/ 3557497 h 4449429"/>
              <a:gd name="connsiteX202" fmla="*/ 12557025 w 18982931"/>
              <a:gd name="connsiteY202" fmla="*/ 3557497 h 4449429"/>
              <a:gd name="connsiteX203" fmla="*/ 12557025 w 18982931"/>
              <a:gd name="connsiteY203" fmla="*/ 3500664 h 4449429"/>
              <a:gd name="connsiteX204" fmla="*/ 12388137 w 18982931"/>
              <a:gd name="connsiteY204" fmla="*/ 3500664 h 4449429"/>
              <a:gd name="connsiteX205" fmla="*/ 12388137 w 18982931"/>
              <a:gd name="connsiteY205" fmla="*/ 3557497 h 4449429"/>
              <a:gd name="connsiteX206" fmla="*/ 12444971 w 18982931"/>
              <a:gd name="connsiteY206" fmla="*/ 3557497 h 4449429"/>
              <a:gd name="connsiteX207" fmla="*/ 12444971 w 18982931"/>
              <a:gd name="connsiteY207" fmla="*/ 3500664 h 4449429"/>
              <a:gd name="connsiteX208" fmla="*/ 17351339 w 18982931"/>
              <a:gd name="connsiteY208" fmla="*/ 3492933 h 4449429"/>
              <a:gd name="connsiteX209" fmla="*/ 17351339 w 18982931"/>
              <a:gd name="connsiteY209" fmla="*/ 3538633 h 4449429"/>
              <a:gd name="connsiteX210" fmla="*/ 17560187 w 18982931"/>
              <a:gd name="connsiteY210" fmla="*/ 3538633 h 4449429"/>
              <a:gd name="connsiteX211" fmla="*/ 17560187 w 18982931"/>
              <a:gd name="connsiteY211" fmla="*/ 3492933 h 4449429"/>
              <a:gd name="connsiteX212" fmla="*/ 17351339 w 18982931"/>
              <a:gd name="connsiteY212" fmla="*/ 3401301 h 4449429"/>
              <a:gd name="connsiteX213" fmla="*/ 17351339 w 18982931"/>
              <a:gd name="connsiteY213" fmla="*/ 3447001 h 4449429"/>
              <a:gd name="connsiteX214" fmla="*/ 17560187 w 18982931"/>
              <a:gd name="connsiteY214" fmla="*/ 3447001 h 4449429"/>
              <a:gd name="connsiteX215" fmla="*/ 17560187 w 18982931"/>
              <a:gd name="connsiteY215" fmla="*/ 3401301 h 4449429"/>
              <a:gd name="connsiteX216" fmla="*/ 1596781 w 18982931"/>
              <a:gd name="connsiteY216" fmla="*/ 3357078 h 4449429"/>
              <a:gd name="connsiteX217" fmla="*/ 1596781 w 18982931"/>
              <a:gd name="connsiteY217" fmla="*/ 3402779 h 4449429"/>
              <a:gd name="connsiteX218" fmla="*/ 1805629 w 18982931"/>
              <a:gd name="connsiteY218" fmla="*/ 3402779 h 4449429"/>
              <a:gd name="connsiteX219" fmla="*/ 1805629 w 18982931"/>
              <a:gd name="connsiteY219" fmla="*/ 3357078 h 4449429"/>
              <a:gd name="connsiteX220" fmla="*/ 12612246 w 18982931"/>
              <a:gd name="connsiteY220" fmla="*/ 3355375 h 4449429"/>
              <a:gd name="connsiteX221" fmla="*/ 12612246 w 18982931"/>
              <a:gd name="connsiteY221" fmla="*/ 3412209 h 4449429"/>
              <a:gd name="connsiteX222" fmla="*/ 12669079 w 18982931"/>
              <a:gd name="connsiteY222" fmla="*/ 3412209 h 4449429"/>
              <a:gd name="connsiteX223" fmla="*/ 12669079 w 18982931"/>
              <a:gd name="connsiteY223" fmla="*/ 3355375 h 4449429"/>
              <a:gd name="connsiteX224" fmla="*/ 12500191 w 18982931"/>
              <a:gd name="connsiteY224" fmla="*/ 3355375 h 4449429"/>
              <a:gd name="connsiteX225" fmla="*/ 12500191 w 18982931"/>
              <a:gd name="connsiteY225" fmla="*/ 3412209 h 4449429"/>
              <a:gd name="connsiteX226" fmla="*/ 12557025 w 18982931"/>
              <a:gd name="connsiteY226" fmla="*/ 3412209 h 4449429"/>
              <a:gd name="connsiteX227" fmla="*/ 12557025 w 18982931"/>
              <a:gd name="connsiteY227" fmla="*/ 3355375 h 4449429"/>
              <a:gd name="connsiteX228" fmla="*/ 12388137 w 18982931"/>
              <a:gd name="connsiteY228" fmla="*/ 3355375 h 4449429"/>
              <a:gd name="connsiteX229" fmla="*/ 12388137 w 18982931"/>
              <a:gd name="connsiteY229" fmla="*/ 3412209 h 4449429"/>
              <a:gd name="connsiteX230" fmla="*/ 12444971 w 18982931"/>
              <a:gd name="connsiteY230" fmla="*/ 3412209 h 4449429"/>
              <a:gd name="connsiteX231" fmla="*/ 12444971 w 18982931"/>
              <a:gd name="connsiteY231" fmla="*/ 3355375 h 4449429"/>
              <a:gd name="connsiteX232" fmla="*/ 17351339 w 18982931"/>
              <a:gd name="connsiteY232" fmla="*/ 3309670 h 4449429"/>
              <a:gd name="connsiteX233" fmla="*/ 17351339 w 18982931"/>
              <a:gd name="connsiteY233" fmla="*/ 3355371 h 4449429"/>
              <a:gd name="connsiteX234" fmla="*/ 17560187 w 18982931"/>
              <a:gd name="connsiteY234" fmla="*/ 3355371 h 4449429"/>
              <a:gd name="connsiteX235" fmla="*/ 17560187 w 18982931"/>
              <a:gd name="connsiteY235" fmla="*/ 3309670 h 4449429"/>
              <a:gd name="connsiteX236" fmla="*/ 1596781 w 18982931"/>
              <a:gd name="connsiteY236" fmla="*/ 3265446 h 4449429"/>
              <a:gd name="connsiteX237" fmla="*/ 1596781 w 18982931"/>
              <a:gd name="connsiteY237" fmla="*/ 3311147 h 4449429"/>
              <a:gd name="connsiteX238" fmla="*/ 1805629 w 18982931"/>
              <a:gd name="connsiteY238" fmla="*/ 3311147 h 4449429"/>
              <a:gd name="connsiteX239" fmla="*/ 1805629 w 18982931"/>
              <a:gd name="connsiteY239" fmla="*/ 3265446 h 4449429"/>
              <a:gd name="connsiteX240" fmla="*/ 17351339 w 18982931"/>
              <a:gd name="connsiteY240" fmla="*/ 3218041 h 4449429"/>
              <a:gd name="connsiteX241" fmla="*/ 17351339 w 18982931"/>
              <a:gd name="connsiteY241" fmla="*/ 3263742 h 4449429"/>
              <a:gd name="connsiteX242" fmla="*/ 17560187 w 18982931"/>
              <a:gd name="connsiteY242" fmla="*/ 3263742 h 4449429"/>
              <a:gd name="connsiteX243" fmla="*/ 17560187 w 18982931"/>
              <a:gd name="connsiteY243" fmla="*/ 3218041 h 4449429"/>
              <a:gd name="connsiteX244" fmla="*/ 12612246 w 18982931"/>
              <a:gd name="connsiteY244" fmla="*/ 3210087 h 4449429"/>
              <a:gd name="connsiteX245" fmla="*/ 12612246 w 18982931"/>
              <a:gd name="connsiteY245" fmla="*/ 3266921 h 4449429"/>
              <a:gd name="connsiteX246" fmla="*/ 12669079 w 18982931"/>
              <a:gd name="connsiteY246" fmla="*/ 3266921 h 4449429"/>
              <a:gd name="connsiteX247" fmla="*/ 12669079 w 18982931"/>
              <a:gd name="connsiteY247" fmla="*/ 3210087 h 4449429"/>
              <a:gd name="connsiteX248" fmla="*/ 12500191 w 18982931"/>
              <a:gd name="connsiteY248" fmla="*/ 3210087 h 4449429"/>
              <a:gd name="connsiteX249" fmla="*/ 12500191 w 18982931"/>
              <a:gd name="connsiteY249" fmla="*/ 3266921 h 4449429"/>
              <a:gd name="connsiteX250" fmla="*/ 12557025 w 18982931"/>
              <a:gd name="connsiteY250" fmla="*/ 3266921 h 4449429"/>
              <a:gd name="connsiteX251" fmla="*/ 12557025 w 18982931"/>
              <a:gd name="connsiteY251" fmla="*/ 3210087 h 4449429"/>
              <a:gd name="connsiteX252" fmla="*/ 12388137 w 18982931"/>
              <a:gd name="connsiteY252" fmla="*/ 3210087 h 4449429"/>
              <a:gd name="connsiteX253" fmla="*/ 12388137 w 18982931"/>
              <a:gd name="connsiteY253" fmla="*/ 3266921 h 4449429"/>
              <a:gd name="connsiteX254" fmla="*/ 12444971 w 18982931"/>
              <a:gd name="connsiteY254" fmla="*/ 3266921 h 4449429"/>
              <a:gd name="connsiteX255" fmla="*/ 12444971 w 18982931"/>
              <a:gd name="connsiteY255" fmla="*/ 3210087 h 4449429"/>
              <a:gd name="connsiteX256" fmla="*/ 1596781 w 18982931"/>
              <a:gd name="connsiteY256" fmla="*/ 3173817 h 4449429"/>
              <a:gd name="connsiteX257" fmla="*/ 1596781 w 18982931"/>
              <a:gd name="connsiteY257" fmla="*/ 3219518 h 4449429"/>
              <a:gd name="connsiteX258" fmla="*/ 1805629 w 18982931"/>
              <a:gd name="connsiteY258" fmla="*/ 3219518 h 4449429"/>
              <a:gd name="connsiteX259" fmla="*/ 1805629 w 18982931"/>
              <a:gd name="connsiteY259" fmla="*/ 3173817 h 4449429"/>
              <a:gd name="connsiteX260" fmla="*/ 17351339 w 18982931"/>
              <a:gd name="connsiteY260" fmla="*/ 3126412 h 4449429"/>
              <a:gd name="connsiteX261" fmla="*/ 17351339 w 18982931"/>
              <a:gd name="connsiteY261" fmla="*/ 3172113 h 4449429"/>
              <a:gd name="connsiteX262" fmla="*/ 17560187 w 18982931"/>
              <a:gd name="connsiteY262" fmla="*/ 3172113 h 4449429"/>
              <a:gd name="connsiteX263" fmla="*/ 17560187 w 18982931"/>
              <a:gd name="connsiteY263" fmla="*/ 3126412 h 4449429"/>
              <a:gd name="connsiteX264" fmla="*/ 1596781 w 18982931"/>
              <a:gd name="connsiteY264" fmla="*/ 3080712 h 4449429"/>
              <a:gd name="connsiteX265" fmla="*/ 1596781 w 18982931"/>
              <a:gd name="connsiteY265" fmla="*/ 3126412 h 4449429"/>
              <a:gd name="connsiteX266" fmla="*/ 1805629 w 18982931"/>
              <a:gd name="connsiteY266" fmla="*/ 3126412 h 4449429"/>
              <a:gd name="connsiteX267" fmla="*/ 1805629 w 18982931"/>
              <a:gd name="connsiteY267" fmla="*/ 3080712 h 4449429"/>
              <a:gd name="connsiteX268" fmla="*/ 12612246 w 18982931"/>
              <a:gd name="connsiteY268" fmla="*/ 3064799 h 4449429"/>
              <a:gd name="connsiteX269" fmla="*/ 12612246 w 18982931"/>
              <a:gd name="connsiteY269" fmla="*/ 3121633 h 4449429"/>
              <a:gd name="connsiteX270" fmla="*/ 12669079 w 18982931"/>
              <a:gd name="connsiteY270" fmla="*/ 3121633 h 4449429"/>
              <a:gd name="connsiteX271" fmla="*/ 12669079 w 18982931"/>
              <a:gd name="connsiteY271" fmla="*/ 3064799 h 4449429"/>
              <a:gd name="connsiteX272" fmla="*/ 12500191 w 18982931"/>
              <a:gd name="connsiteY272" fmla="*/ 3064799 h 4449429"/>
              <a:gd name="connsiteX273" fmla="*/ 12500191 w 18982931"/>
              <a:gd name="connsiteY273" fmla="*/ 3121633 h 4449429"/>
              <a:gd name="connsiteX274" fmla="*/ 12557025 w 18982931"/>
              <a:gd name="connsiteY274" fmla="*/ 3121633 h 4449429"/>
              <a:gd name="connsiteX275" fmla="*/ 12557025 w 18982931"/>
              <a:gd name="connsiteY275" fmla="*/ 3064799 h 4449429"/>
              <a:gd name="connsiteX276" fmla="*/ 12388137 w 18982931"/>
              <a:gd name="connsiteY276" fmla="*/ 3064799 h 4449429"/>
              <a:gd name="connsiteX277" fmla="*/ 12388137 w 18982931"/>
              <a:gd name="connsiteY277" fmla="*/ 3121633 h 4449429"/>
              <a:gd name="connsiteX278" fmla="*/ 12444971 w 18982931"/>
              <a:gd name="connsiteY278" fmla="*/ 3121633 h 4449429"/>
              <a:gd name="connsiteX279" fmla="*/ 12444971 w 18982931"/>
              <a:gd name="connsiteY279" fmla="*/ 3064799 h 4449429"/>
              <a:gd name="connsiteX280" fmla="*/ 17351339 w 18982931"/>
              <a:gd name="connsiteY280" fmla="*/ 3034782 h 4449429"/>
              <a:gd name="connsiteX281" fmla="*/ 17351339 w 18982931"/>
              <a:gd name="connsiteY281" fmla="*/ 3080482 h 4449429"/>
              <a:gd name="connsiteX282" fmla="*/ 17560187 w 18982931"/>
              <a:gd name="connsiteY282" fmla="*/ 3080482 h 4449429"/>
              <a:gd name="connsiteX283" fmla="*/ 17560187 w 18982931"/>
              <a:gd name="connsiteY283" fmla="*/ 3034782 h 4449429"/>
              <a:gd name="connsiteX284" fmla="*/ 1596781 w 18982931"/>
              <a:gd name="connsiteY284" fmla="*/ 2989080 h 4449429"/>
              <a:gd name="connsiteX285" fmla="*/ 1596781 w 18982931"/>
              <a:gd name="connsiteY285" fmla="*/ 3034780 h 4449429"/>
              <a:gd name="connsiteX286" fmla="*/ 1805629 w 18982931"/>
              <a:gd name="connsiteY286" fmla="*/ 3034780 h 4449429"/>
              <a:gd name="connsiteX287" fmla="*/ 1805629 w 18982931"/>
              <a:gd name="connsiteY287" fmla="*/ 2989080 h 4449429"/>
              <a:gd name="connsiteX288" fmla="*/ 17351339 w 18982931"/>
              <a:gd name="connsiteY288" fmla="*/ 2943153 h 4449429"/>
              <a:gd name="connsiteX289" fmla="*/ 17351339 w 18982931"/>
              <a:gd name="connsiteY289" fmla="*/ 2988853 h 4449429"/>
              <a:gd name="connsiteX290" fmla="*/ 17560187 w 18982931"/>
              <a:gd name="connsiteY290" fmla="*/ 2988853 h 4449429"/>
              <a:gd name="connsiteX291" fmla="*/ 17560187 w 18982931"/>
              <a:gd name="connsiteY291" fmla="*/ 2943153 h 4449429"/>
              <a:gd name="connsiteX292" fmla="*/ 12612246 w 18982931"/>
              <a:gd name="connsiteY292" fmla="*/ 2919511 h 4449429"/>
              <a:gd name="connsiteX293" fmla="*/ 12612246 w 18982931"/>
              <a:gd name="connsiteY293" fmla="*/ 2976345 h 4449429"/>
              <a:gd name="connsiteX294" fmla="*/ 12669079 w 18982931"/>
              <a:gd name="connsiteY294" fmla="*/ 2976345 h 4449429"/>
              <a:gd name="connsiteX295" fmla="*/ 12669079 w 18982931"/>
              <a:gd name="connsiteY295" fmla="*/ 2919511 h 4449429"/>
              <a:gd name="connsiteX296" fmla="*/ 12500191 w 18982931"/>
              <a:gd name="connsiteY296" fmla="*/ 2919511 h 4449429"/>
              <a:gd name="connsiteX297" fmla="*/ 12500191 w 18982931"/>
              <a:gd name="connsiteY297" fmla="*/ 2976345 h 4449429"/>
              <a:gd name="connsiteX298" fmla="*/ 12557025 w 18982931"/>
              <a:gd name="connsiteY298" fmla="*/ 2976345 h 4449429"/>
              <a:gd name="connsiteX299" fmla="*/ 12557025 w 18982931"/>
              <a:gd name="connsiteY299" fmla="*/ 2919511 h 4449429"/>
              <a:gd name="connsiteX300" fmla="*/ 12388137 w 18982931"/>
              <a:gd name="connsiteY300" fmla="*/ 2919511 h 4449429"/>
              <a:gd name="connsiteX301" fmla="*/ 12388137 w 18982931"/>
              <a:gd name="connsiteY301" fmla="*/ 2976345 h 4449429"/>
              <a:gd name="connsiteX302" fmla="*/ 12444971 w 18982931"/>
              <a:gd name="connsiteY302" fmla="*/ 2976345 h 4449429"/>
              <a:gd name="connsiteX303" fmla="*/ 12444971 w 18982931"/>
              <a:gd name="connsiteY303" fmla="*/ 2919511 h 4449429"/>
              <a:gd name="connsiteX304" fmla="*/ 1596781 w 18982931"/>
              <a:gd name="connsiteY304" fmla="*/ 2897450 h 4449429"/>
              <a:gd name="connsiteX305" fmla="*/ 1596781 w 18982931"/>
              <a:gd name="connsiteY305" fmla="*/ 2943150 h 4449429"/>
              <a:gd name="connsiteX306" fmla="*/ 1805629 w 18982931"/>
              <a:gd name="connsiteY306" fmla="*/ 2943150 h 4449429"/>
              <a:gd name="connsiteX307" fmla="*/ 1805629 w 18982931"/>
              <a:gd name="connsiteY307" fmla="*/ 2897450 h 4449429"/>
              <a:gd name="connsiteX308" fmla="*/ 17351339 w 18982931"/>
              <a:gd name="connsiteY308" fmla="*/ 2851522 h 4449429"/>
              <a:gd name="connsiteX309" fmla="*/ 17351339 w 18982931"/>
              <a:gd name="connsiteY309" fmla="*/ 2897223 h 4449429"/>
              <a:gd name="connsiteX310" fmla="*/ 17560187 w 18982931"/>
              <a:gd name="connsiteY310" fmla="*/ 2897223 h 4449429"/>
              <a:gd name="connsiteX311" fmla="*/ 17560187 w 18982931"/>
              <a:gd name="connsiteY311" fmla="*/ 2851522 h 4449429"/>
              <a:gd name="connsiteX312" fmla="*/ 1596781 w 18982931"/>
              <a:gd name="connsiteY312" fmla="*/ 2805821 h 4449429"/>
              <a:gd name="connsiteX313" fmla="*/ 1596781 w 18982931"/>
              <a:gd name="connsiteY313" fmla="*/ 2851521 h 4449429"/>
              <a:gd name="connsiteX314" fmla="*/ 1805629 w 18982931"/>
              <a:gd name="connsiteY314" fmla="*/ 2851521 h 4449429"/>
              <a:gd name="connsiteX315" fmla="*/ 1805629 w 18982931"/>
              <a:gd name="connsiteY315" fmla="*/ 2805821 h 4449429"/>
              <a:gd name="connsiteX316" fmla="*/ 1596781 w 18982931"/>
              <a:gd name="connsiteY316" fmla="*/ 2714192 h 4449429"/>
              <a:gd name="connsiteX317" fmla="*/ 1596781 w 18982931"/>
              <a:gd name="connsiteY317" fmla="*/ 2759892 h 4449429"/>
              <a:gd name="connsiteX318" fmla="*/ 1805629 w 18982931"/>
              <a:gd name="connsiteY318" fmla="*/ 2759892 h 4449429"/>
              <a:gd name="connsiteX319" fmla="*/ 1805629 w 18982931"/>
              <a:gd name="connsiteY319" fmla="*/ 2714192 h 4449429"/>
              <a:gd name="connsiteX320" fmla="*/ 4422120 w 18982931"/>
              <a:gd name="connsiteY320" fmla="*/ 2688604 h 4449429"/>
              <a:gd name="connsiteX321" fmla="*/ 4422120 w 18982931"/>
              <a:gd name="connsiteY321" fmla="*/ 2851522 h 4449429"/>
              <a:gd name="connsiteX322" fmla="*/ 4459897 w 18982931"/>
              <a:gd name="connsiteY322" fmla="*/ 2851522 h 4449429"/>
              <a:gd name="connsiteX323" fmla="*/ 4459897 w 18982931"/>
              <a:gd name="connsiteY323" fmla="*/ 2688604 h 4449429"/>
              <a:gd name="connsiteX324" fmla="*/ 4346370 w 18982931"/>
              <a:gd name="connsiteY324" fmla="*/ 2688604 h 4449429"/>
              <a:gd name="connsiteX325" fmla="*/ 4346370 w 18982931"/>
              <a:gd name="connsiteY325" fmla="*/ 2851522 h 4449429"/>
              <a:gd name="connsiteX326" fmla="*/ 4384149 w 18982931"/>
              <a:gd name="connsiteY326" fmla="*/ 2851522 h 4449429"/>
              <a:gd name="connsiteX327" fmla="*/ 4384149 w 18982931"/>
              <a:gd name="connsiteY327" fmla="*/ 2688604 h 4449429"/>
              <a:gd name="connsiteX328" fmla="*/ 4270624 w 18982931"/>
              <a:gd name="connsiteY328" fmla="*/ 2688604 h 4449429"/>
              <a:gd name="connsiteX329" fmla="*/ 4270624 w 18982931"/>
              <a:gd name="connsiteY329" fmla="*/ 2851522 h 4449429"/>
              <a:gd name="connsiteX330" fmla="*/ 4308407 w 18982931"/>
              <a:gd name="connsiteY330" fmla="*/ 2851522 h 4449429"/>
              <a:gd name="connsiteX331" fmla="*/ 4308407 w 18982931"/>
              <a:gd name="connsiteY331" fmla="*/ 2688604 h 4449429"/>
              <a:gd name="connsiteX332" fmla="*/ 4194881 w 18982931"/>
              <a:gd name="connsiteY332" fmla="*/ 2688604 h 4449429"/>
              <a:gd name="connsiteX333" fmla="*/ 4194881 w 18982931"/>
              <a:gd name="connsiteY333" fmla="*/ 2851522 h 4449429"/>
              <a:gd name="connsiteX334" fmla="*/ 4232658 w 18982931"/>
              <a:gd name="connsiteY334" fmla="*/ 2851522 h 4449429"/>
              <a:gd name="connsiteX335" fmla="*/ 4232658 w 18982931"/>
              <a:gd name="connsiteY335" fmla="*/ 2688604 h 4449429"/>
              <a:gd name="connsiteX336" fmla="*/ 4119132 w 18982931"/>
              <a:gd name="connsiteY336" fmla="*/ 2688604 h 4449429"/>
              <a:gd name="connsiteX337" fmla="*/ 4119132 w 18982931"/>
              <a:gd name="connsiteY337" fmla="*/ 2851522 h 4449429"/>
              <a:gd name="connsiteX338" fmla="*/ 4156909 w 18982931"/>
              <a:gd name="connsiteY338" fmla="*/ 2851522 h 4449429"/>
              <a:gd name="connsiteX339" fmla="*/ 4156909 w 18982931"/>
              <a:gd name="connsiteY339" fmla="*/ 2688604 h 4449429"/>
              <a:gd name="connsiteX340" fmla="*/ 4043383 w 18982931"/>
              <a:gd name="connsiteY340" fmla="*/ 2688604 h 4449429"/>
              <a:gd name="connsiteX341" fmla="*/ 4043383 w 18982931"/>
              <a:gd name="connsiteY341" fmla="*/ 2851522 h 4449429"/>
              <a:gd name="connsiteX342" fmla="*/ 4081160 w 18982931"/>
              <a:gd name="connsiteY342" fmla="*/ 2851522 h 4449429"/>
              <a:gd name="connsiteX343" fmla="*/ 4081160 w 18982931"/>
              <a:gd name="connsiteY343" fmla="*/ 2688604 h 4449429"/>
              <a:gd name="connsiteX344" fmla="*/ 3967636 w 18982931"/>
              <a:gd name="connsiteY344" fmla="*/ 2688604 h 4449429"/>
              <a:gd name="connsiteX345" fmla="*/ 3967636 w 18982931"/>
              <a:gd name="connsiteY345" fmla="*/ 2851522 h 4449429"/>
              <a:gd name="connsiteX346" fmla="*/ 4005415 w 18982931"/>
              <a:gd name="connsiteY346" fmla="*/ 2851522 h 4449429"/>
              <a:gd name="connsiteX347" fmla="*/ 4005415 w 18982931"/>
              <a:gd name="connsiteY347" fmla="*/ 2688604 h 4449429"/>
              <a:gd name="connsiteX348" fmla="*/ 3891895 w 18982931"/>
              <a:gd name="connsiteY348" fmla="*/ 2688604 h 4449429"/>
              <a:gd name="connsiteX349" fmla="*/ 3891895 w 18982931"/>
              <a:gd name="connsiteY349" fmla="*/ 2851522 h 4449429"/>
              <a:gd name="connsiteX350" fmla="*/ 3929672 w 18982931"/>
              <a:gd name="connsiteY350" fmla="*/ 2851522 h 4449429"/>
              <a:gd name="connsiteX351" fmla="*/ 3929672 w 18982931"/>
              <a:gd name="connsiteY351" fmla="*/ 2688604 h 4449429"/>
              <a:gd name="connsiteX352" fmla="*/ 15043403 w 18982931"/>
              <a:gd name="connsiteY352" fmla="*/ 2685661 h 4449429"/>
              <a:gd name="connsiteX353" fmla="*/ 15043403 w 18982931"/>
              <a:gd name="connsiteY353" fmla="*/ 2894508 h 4449429"/>
              <a:gd name="connsiteX354" fmla="*/ 15089105 w 18982931"/>
              <a:gd name="connsiteY354" fmla="*/ 2894508 h 4449429"/>
              <a:gd name="connsiteX355" fmla="*/ 15089105 w 18982931"/>
              <a:gd name="connsiteY355" fmla="*/ 2685661 h 4449429"/>
              <a:gd name="connsiteX356" fmla="*/ 14951773 w 18982931"/>
              <a:gd name="connsiteY356" fmla="*/ 2685661 h 4449429"/>
              <a:gd name="connsiteX357" fmla="*/ 14951773 w 18982931"/>
              <a:gd name="connsiteY357" fmla="*/ 2894508 h 4449429"/>
              <a:gd name="connsiteX358" fmla="*/ 14997475 w 18982931"/>
              <a:gd name="connsiteY358" fmla="*/ 2894508 h 4449429"/>
              <a:gd name="connsiteX359" fmla="*/ 14997475 w 18982931"/>
              <a:gd name="connsiteY359" fmla="*/ 2685661 h 4449429"/>
              <a:gd name="connsiteX360" fmla="*/ 14860145 w 18982931"/>
              <a:gd name="connsiteY360" fmla="*/ 2685661 h 4449429"/>
              <a:gd name="connsiteX361" fmla="*/ 14860145 w 18982931"/>
              <a:gd name="connsiteY361" fmla="*/ 2894508 h 4449429"/>
              <a:gd name="connsiteX362" fmla="*/ 14905844 w 18982931"/>
              <a:gd name="connsiteY362" fmla="*/ 2894508 h 4449429"/>
              <a:gd name="connsiteX363" fmla="*/ 14905844 w 18982931"/>
              <a:gd name="connsiteY363" fmla="*/ 2685661 h 4449429"/>
              <a:gd name="connsiteX364" fmla="*/ 14768515 w 18982931"/>
              <a:gd name="connsiteY364" fmla="*/ 2685661 h 4449429"/>
              <a:gd name="connsiteX365" fmla="*/ 14768515 w 18982931"/>
              <a:gd name="connsiteY365" fmla="*/ 2894508 h 4449429"/>
              <a:gd name="connsiteX366" fmla="*/ 14814217 w 18982931"/>
              <a:gd name="connsiteY366" fmla="*/ 2894508 h 4449429"/>
              <a:gd name="connsiteX367" fmla="*/ 14814217 w 18982931"/>
              <a:gd name="connsiteY367" fmla="*/ 2685661 h 4449429"/>
              <a:gd name="connsiteX368" fmla="*/ 14676884 w 18982931"/>
              <a:gd name="connsiteY368" fmla="*/ 2685661 h 4449429"/>
              <a:gd name="connsiteX369" fmla="*/ 14676884 w 18982931"/>
              <a:gd name="connsiteY369" fmla="*/ 2894508 h 4449429"/>
              <a:gd name="connsiteX370" fmla="*/ 14722586 w 18982931"/>
              <a:gd name="connsiteY370" fmla="*/ 2894508 h 4449429"/>
              <a:gd name="connsiteX371" fmla="*/ 14722586 w 18982931"/>
              <a:gd name="connsiteY371" fmla="*/ 2685661 h 4449429"/>
              <a:gd name="connsiteX372" fmla="*/ 14585255 w 18982931"/>
              <a:gd name="connsiteY372" fmla="*/ 2685661 h 4449429"/>
              <a:gd name="connsiteX373" fmla="*/ 14585255 w 18982931"/>
              <a:gd name="connsiteY373" fmla="*/ 2894508 h 4449429"/>
              <a:gd name="connsiteX374" fmla="*/ 14630955 w 18982931"/>
              <a:gd name="connsiteY374" fmla="*/ 2894508 h 4449429"/>
              <a:gd name="connsiteX375" fmla="*/ 14630955 w 18982931"/>
              <a:gd name="connsiteY375" fmla="*/ 2685661 h 4449429"/>
              <a:gd name="connsiteX376" fmla="*/ 14493625 w 18982931"/>
              <a:gd name="connsiteY376" fmla="*/ 2685661 h 4449429"/>
              <a:gd name="connsiteX377" fmla="*/ 14493625 w 18982931"/>
              <a:gd name="connsiteY377" fmla="*/ 2894508 h 4449429"/>
              <a:gd name="connsiteX378" fmla="*/ 14539325 w 18982931"/>
              <a:gd name="connsiteY378" fmla="*/ 2894508 h 4449429"/>
              <a:gd name="connsiteX379" fmla="*/ 14539325 w 18982931"/>
              <a:gd name="connsiteY379" fmla="*/ 2685661 h 4449429"/>
              <a:gd name="connsiteX380" fmla="*/ 2875284 w 18982931"/>
              <a:gd name="connsiteY380" fmla="*/ 2661196 h 4449429"/>
              <a:gd name="connsiteX381" fmla="*/ 2875284 w 18982931"/>
              <a:gd name="connsiteY381" fmla="*/ 3265443 h 4449429"/>
              <a:gd name="connsiteX382" fmla="*/ 2913063 w 18982931"/>
              <a:gd name="connsiteY382" fmla="*/ 3265443 h 4449429"/>
              <a:gd name="connsiteX383" fmla="*/ 2913063 w 18982931"/>
              <a:gd name="connsiteY383" fmla="*/ 2661196 h 4449429"/>
              <a:gd name="connsiteX384" fmla="*/ 2769698 w 18982931"/>
              <a:gd name="connsiteY384" fmla="*/ 2661196 h 4449429"/>
              <a:gd name="connsiteX385" fmla="*/ 2769698 w 18982931"/>
              <a:gd name="connsiteY385" fmla="*/ 3265443 h 4449429"/>
              <a:gd name="connsiteX386" fmla="*/ 2807479 w 18982931"/>
              <a:gd name="connsiteY386" fmla="*/ 3265443 h 4449429"/>
              <a:gd name="connsiteX387" fmla="*/ 2807479 w 18982931"/>
              <a:gd name="connsiteY387" fmla="*/ 2661196 h 4449429"/>
              <a:gd name="connsiteX388" fmla="*/ 2664114 w 18982931"/>
              <a:gd name="connsiteY388" fmla="*/ 2661196 h 4449429"/>
              <a:gd name="connsiteX389" fmla="*/ 2664114 w 18982931"/>
              <a:gd name="connsiteY389" fmla="*/ 3265443 h 4449429"/>
              <a:gd name="connsiteX390" fmla="*/ 2701891 w 18982931"/>
              <a:gd name="connsiteY390" fmla="*/ 3265443 h 4449429"/>
              <a:gd name="connsiteX391" fmla="*/ 2701891 w 18982931"/>
              <a:gd name="connsiteY391" fmla="*/ 2661196 h 4449429"/>
              <a:gd name="connsiteX392" fmla="*/ 2558534 w 18982931"/>
              <a:gd name="connsiteY392" fmla="*/ 2661196 h 4449429"/>
              <a:gd name="connsiteX393" fmla="*/ 2558534 w 18982931"/>
              <a:gd name="connsiteY393" fmla="*/ 3265443 h 4449429"/>
              <a:gd name="connsiteX394" fmla="*/ 2596306 w 18982931"/>
              <a:gd name="connsiteY394" fmla="*/ 3265443 h 4449429"/>
              <a:gd name="connsiteX395" fmla="*/ 2596306 w 18982931"/>
              <a:gd name="connsiteY395" fmla="*/ 2661196 h 4449429"/>
              <a:gd name="connsiteX396" fmla="*/ 2980870 w 18982931"/>
              <a:gd name="connsiteY396" fmla="*/ 2661194 h 4449429"/>
              <a:gd name="connsiteX397" fmla="*/ 2980870 w 18982931"/>
              <a:gd name="connsiteY397" fmla="*/ 3265442 h 4449429"/>
              <a:gd name="connsiteX398" fmla="*/ 3018648 w 18982931"/>
              <a:gd name="connsiteY398" fmla="*/ 3265442 h 4449429"/>
              <a:gd name="connsiteX399" fmla="*/ 3018648 w 18982931"/>
              <a:gd name="connsiteY399" fmla="*/ 2661194 h 4449429"/>
              <a:gd name="connsiteX400" fmla="*/ 16374516 w 18982931"/>
              <a:gd name="connsiteY400" fmla="*/ 2632791 h 4449429"/>
              <a:gd name="connsiteX401" fmla="*/ 16374516 w 18982931"/>
              <a:gd name="connsiteY401" fmla="*/ 3237039 h 4449429"/>
              <a:gd name="connsiteX402" fmla="*/ 16412296 w 18982931"/>
              <a:gd name="connsiteY402" fmla="*/ 3237039 h 4449429"/>
              <a:gd name="connsiteX403" fmla="*/ 16412296 w 18982931"/>
              <a:gd name="connsiteY403" fmla="*/ 2632791 h 4449429"/>
              <a:gd name="connsiteX404" fmla="*/ 16268931 w 18982931"/>
              <a:gd name="connsiteY404" fmla="*/ 2632791 h 4449429"/>
              <a:gd name="connsiteX405" fmla="*/ 16268931 w 18982931"/>
              <a:gd name="connsiteY405" fmla="*/ 3237039 h 4449429"/>
              <a:gd name="connsiteX406" fmla="*/ 16306709 w 18982931"/>
              <a:gd name="connsiteY406" fmla="*/ 3237039 h 4449429"/>
              <a:gd name="connsiteX407" fmla="*/ 16306709 w 18982931"/>
              <a:gd name="connsiteY407" fmla="*/ 2632791 h 4449429"/>
              <a:gd name="connsiteX408" fmla="*/ 16163344 w 18982931"/>
              <a:gd name="connsiteY408" fmla="*/ 2632791 h 4449429"/>
              <a:gd name="connsiteX409" fmla="*/ 16163344 w 18982931"/>
              <a:gd name="connsiteY409" fmla="*/ 3237039 h 4449429"/>
              <a:gd name="connsiteX410" fmla="*/ 16201125 w 18982931"/>
              <a:gd name="connsiteY410" fmla="*/ 3237039 h 4449429"/>
              <a:gd name="connsiteX411" fmla="*/ 16201125 w 18982931"/>
              <a:gd name="connsiteY411" fmla="*/ 2632791 h 4449429"/>
              <a:gd name="connsiteX412" fmla="*/ 16057760 w 18982931"/>
              <a:gd name="connsiteY412" fmla="*/ 2632791 h 4449429"/>
              <a:gd name="connsiteX413" fmla="*/ 16057760 w 18982931"/>
              <a:gd name="connsiteY413" fmla="*/ 3237039 h 4449429"/>
              <a:gd name="connsiteX414" fmla="*/ 16095537 w 18982931"/>
              <a:gd name="connsiteY414" fmla="*/ 3237039 h 4449429"/>
              <a:gd name="connsiteX415" fmla="*/ 16095537 w 18982931"/>
              <a:gd name="connsiteY415" fmla="*/ 2632791 h 4449429"/>
              <a:gd name="connsiteX416" fmla="*/ 16480103 w 18982931"/>
              <a:gd name="connsiteY416" fmla="*/ 2632790 h 4449429"/>
              <a:gd name="connsiteX417" fmla="*/ 16480103 w 18982931"/>
              <a:gd name="connsiteY417" fmla="*/ 3237037 h 4449429"/>
              <a:gd name="connsiteX418" fmla="*/ 16517880 w 18982931"/>
              <a:gd name="connsiteY418" fmla="*/ 3237037 h 4449429"/>
              <a:gd name="connsiteX419" fmla="*/ 16517880 w 18982931"/>
              <a:gd name="connsiteY419" fmla="*/ 2632790 h 4449429"/>
              <a:gd name="connsiteX420" fmla="*/ 1596781 w 18982931"/>
              <a:gd name="connsiteY420" fmla="*/ 2622561 h 4449429"/>
              <a:gd name="connsiteX421" fmla="*/ 1596781 w 18982931"/>
              <a:gd name="connsiteY421" fmla="*/ 2668261 h 4449429"/>
              <a:gd name="connsiteX422" fmla="*/ 1805629 w 18982931"/>
              <a:gd name="connsiteY422" fmla="*/ 2668261 h 4449429"/>
              <a:gd name="connsiteX423" fmla="*/ 1805629 w 18982931"/>
              <a:gd name="connsiteY423" fmla="*/ 2622561 h 4449429"/>
              <a:gd name="connsiteX424" fmla="*/ 1596781 w 18982931"/>
              <a:gd name="connsiteY424" fmla="*/ 2530932 h 4449429"/>
              <a:gd name="connsiteX425" fmla="*/ 1596781 w 18982931"/>
              <a:gd name="connsiteY425" fmla="*/ 2576632 h 4449429"/>
              <a:gd name="connsiteX426" fmla="*/ 1805629 w 18982931"/>
              <a:gd name="connsiteY426" fmla="*/ 2576632 h 4449429"/>
              <a:gd name="connsiteX427" fmla="*/ 1805629 w 18982931"/>
              <a:gd name="connsiteY427" fmla="*/ 2530932 h 4449429"/>
              <a:gd name="connsiteX428" fmla="*/ 1596781 w 18982931"/>
              <a:gd name="connsiteY428" fmla="*/ 2439301 h 4449429"/>
              <a:gd name="connsiteX429" fmla="*/ 1596781 w 18982931"/>
              <a:gd name="connsiteY429" fmla="*/ 2485002 h 4449429"/>
              <a:gd name="connsiteX430" fmla="*/ 1805629 w 18982931"/>
              <a:gd name="connsiteY430" fmla="*/ 2485002 h 4449429"/>
              <a:gd name="connsiteX431" fmla="*/ 1805629 w 18982931"/>
              <a:gd name="connsiteY431" fmla="*/ 2439301 h 4449429"/>
              <a:gd name="connsiteX432" fmla="*/ 17217171 w 18982931"/>
              <a:gd name="connsiteY432" fmla="*/ 2397981 h 4449429"/>
              <a:gd name="connsiteX433" fmla="*/ 17217171 w 18982931"/>
              <a:gd name="connsiteY433" fmla="*/ 2434557 h 4449429"/>
              <a:gd name="connsiteX434" fmla="*/ 17582931 w 18982931"/>
              <a:gd name="connsiteY434" fmla="*/ 2434557 h 4449429"/>
              <a:gd name="connsiteX435" fmla="*/ 17582931 w 18982931"/>
              <a:gd name="connsiteY435" fmla="*/ 2397981 h 4449429"/>
              <a:gd name="connsiteX436" fmla="*/ 9762349 w 18982931"/>
              <a:gd name="connsiteY436" fmla="*/ 2057780 h 4449429"/>
              <a:gd name="connsiteX437" fmla="*/ 9762349 w 18982931"/>
              <a:gd name="connsiteY437" fmla="*/ 2266627 h 4449429"/>
              <a:gd name="connsiteX438" fmla="*/ 9808049 w 18982931"/>
              <a:gd name="connsiteY438" fmla="*/ 2266627 h 4449429"/>
              <a:gd name="connsiteX439" fmla="*/ 9808049 w 18982931"/>
              <a:gd name="connsiteY439" fmla="*/ 2057780 h 4449429"/>
              <a:gd name="connsiteX440" fmla="*/ 9670720 w 18982931"/>
              <a:gd name="connsiteY440" fmla="*/ 2057780 h 4449429"/>
              <a:gd name="connsiteX441" fmla="*/ 9670720 w 18982931"/>
              <a:gd name="connsiteY441" fmla="*/ 2266627 h 4449429"/>
              <a:gd name="connsiteX442" fmla="*/ 9716420 w 18982931"/>
              <a:gd name="connsiteY442" fmla="*/ 2266627 h 4449429"/>
              <a:gd name="connsiteX443" fmla="*/ 9716420 w 18982931"/>
              <a:gd name="connsiteY443" fmla="*/ 2057780 h 4449429"/>
              <a:gd name="connsiteX444" fmla="*/ 9579089 w 18982931"/>
              <a:gd name="connsiteY444" fmla="*/ 2057780 h 4449429"/>
              <a:gd name="connsiteX445" fmla="*/ 9579089 w 18982931"/>
              <a:gd name="connsiteY445" fmla="*/ 2266627 h 4449429"/>
              <a:gd name="connsiteX446" fmla="*/ 9624790 w 18982931"/>
              <a:gd name="connsiteY446" fmla="*/ 2266627 h 4449429"/>
              <a:gd name="connsiteX447" fmla="*/ 9624790 w 18982931"/>
              <a:gd name="connsiteY447" fmla="*/ 2057780 h 4449429"/>
              <a:gd name="connsiteX448" fmla="*/ 9487461 w 18982931"/>
              <a:gd name="connsiteY448" fmla="*/ 2057780 h 4449429"/>
              <a:gd name="connsiteX449" fmla="*/ 9487461 w 18982931"/>
              <a:gd name="connsiteY449" fmla="*/ 2266627 h 4449429"/>
              <a:gd name="connsiteX450" fmla="*/ 9533161 w 18982931"/>
              <a:gd name="connsiteY450" fmla="*/ 2266627 h 4449429"/>
              <a:gd name="connsiteX451" fmla="*/ 9533161 w 18982931"/>
              <a:gd name="connsiteY451" fmla="*/ 2057780 h 4449429"/>
              <a:gd name="connsiteX452" fmla="*/ 9395836 w 18982931"/>
              <a:gd name="connsiteY452" fmla="*/ 2057780 h 4449429"/>
              <a:gd name="connsiteX453" fmla="*/ 9395836 w 18982931"/>
              <a:gd name="connsiteY453" fmla="*/ 2266627 h 4449429"/>
              <a:gd name="connsiteX454" fmla="*/ 9441534 w 18982931"/>
              <a:gd name="connsiteY454" fmla="*/ 2266627 h 4449429"/>
              <a:gd name="connsiteX455" fmla="*/ 9441534 w 18982931"/>
              <a:gd name="connsiteY455" fmla="*/ 2057780 h 4449429"/>
              <a:gd name="connsiteX456" fmla="*/ 9304202 w 18982931"/>
              <a:gd name="connsiteY456" fmla="*/ 2057780 h 4449429"/>
              <a:gd name="connsiteX457" fmla="*/ 9304202 w 18982931"/>
              <a:gd name="connsiteY457" fmla="*/ 2266627 h 4449429"/>
              <a:gd name="connsiteX458" fmla="*/ 9349902 w 18982931"/>
              <a:gd name="connsiteY458" fmla="*/ 2266627 h 4449429"/>
              <a:gd name="connsiteX459" fmla="*/ 9349902 w 18982931"/>
              <a:gd name="connsiteY459" fmla="*/ 2057780 h 4449429"/>
              <a:gd name="connsiteX460" fmla="*/ 9212570 w 18982931"/>
              <a:gd name="connsiteY460" fmla="*/ 2057780 h 4449429"/>
              <a:gd name="connsiteX461" fmla="*/ 9212570 w 18982931"/>
              <a:gd name="connsiteY461" fmla="*/ 2266627 h 4449429"/>
              <a:gd name="connsiteX462" fmla="*/ 9258270 w 18982931"/>
              <a:gd name="connsiteY462" fmla="*/ 2266627 h 4449429"/>
              <a:gd name="connsiteX463" fmla="*/ 9258270 w 18982931"/>
              <a:gd name="connsiteY463" fmla="*/ 2057780 h 4449429"/>
              <a:gd name="connsiteX464" fmla="*/ 14092702 w 18982931"/>
              <a:gd name="connsiteY464" fmla="*/ 1859157 h 4449429"/>
              <a:gd name="connsiteX465" fmla="*/ 14092702 w 18982931"/>
              <a:gd name="connsiteY465" fmla="*/ 1895733 h 4449429"/>
              <a:gd name="connsiteX466" fmla="*/ 14458462 w 18982931"/>
              <a:gd name="connsiteY466" fmla="*/ 1895733 h 4449429"/>
              <a:gd name="connsiteX467" fmla="*/ 14458462 w 18982931"/>
              <a:gd name="connsiteY467" fmla="*/ 1859157 h 4449429"/>
              <a:gd name="connsiteX468" fmla="*/ 17871603 w 18982931"/>
              <a:gd name="connsiteY468" fmla="*/ 1806939 h 4449429"/>
              <a:gd name="connsiteX469" fmla="*/ 17871603 w 18982931"/>
              <a:gd name="connsiteY469" fmla="*/ 1809649 h 4449429"/>
              <a:gd name="connsiteX470" fmla="*/ 17871627 w 18982931"/>
              <a:gd name="connsiteY470" fmla="*/ 1809649 h 4449429"/>
              <a:gd name="connsiteX471" fmla="*/ 18172695 w 18982931"/>
              <a:gd name="connsiteY471" fmla="*/ 1733739 h 4449429"/>
              <a:gd name="connsiteX472" fmla="*/ 18172695 w 18982931"/>
              <a:gd name="connsiteY472" fmla="*/ 1870899 h 4449429"/>
              <a:gd name="connsiteX473" fmla="*/ 18209271 w 18982931"/>
              <a:gd name="connsiteY473" fmla="*/ 1870899 h 4449429"/>
              <a:gd name="connsiteX474" fmla="*/ 18209271 w 18982931"/>
              <a:gd name="connsiteY474" fmla="*/ 1733739 h 4449429"/>
              <a:gd name="connsiteX475" fmla="*/ 18104295 w 18982931"/>
              <a:gd name="connsiteY475" fmla="*/ 1733739 h 4449429"/>
              <a:gd name="connsiteX476" fmla="*/ 18104295 w 18982931"/>
              <a:gd name="connsiteY476" fmla="*/ 1870899 h 4449429"/>
              <a:gd name="connsiteX477" fmla="*/ 18140871 w 18982931"/>
              <a:gd name="connsiteY477" fmla="*/ 1870899 h 4449429"/>
              <a:gd name="connsiteX478" fmla="*/ 18140871 w 18982931"/>
              <a:gd name="connsiteY478" fmla="*/ 1733739 h 4449429"/>
              <a:gd name="connsiteX479" fmla="*/ 18035895 w 18982931"/>
              <a:gd name="connsiteY479" fmla="*/ 1733739 h 4449429"/>
              <a:gd name="connsiteX480" fmla="*/ 18035895 w 18982931"/>
              <a:gd name="connsiteY480" fmla="*/ 1870899 h 4449429"/>
              <a:gd name="connsiteX481" fmla="*/ 18072471 w 18982931"/>
              <a:gd name="connsiteY481" fmla="*/ 1870899 h 4449429"/>
              <a:gd name="connsiteX482" fmla="*/ 18072471 w 18982931"/>
              <a:gd name="connsiteY482" fmla="*/ 1733739 h 4449429"/>
              <a:gd name="connsiteX483" fmla="*/ 17967493 w 18982931"/>
              <a:gd name="connsiteY483" fmla="*/ 1733739 h 4449429"/>
              <a:gd name="connsiteX484" fmla="*/ 17967493 w 18982931"/>
              <a:gd name="connsiteY484" fmla="*/ 1870899 h 4449429"/>
              <a:gd name="connsiteX485" fmla="*/ 18004069 w 18982931"/>
              <a:gd name="connsiteY485" fmla="*/ 1870899 h 4449429"/>
              <a:gd name="connsiteX486" fmla="*/ 18004069 w 18982931"/>
              <a:gd name="connsiteY486" fmla="*/ 1733739 h 4449429"/>
              <a:gd name="connsiteX487" fmla="*/ 14251161 w 18982931"/>
              <a:gd name="connsiteY487" fmla="*/ 868400 h 4449429"/>
              <a:gd name="connsiteX488" fmla="*/ 14251161 w 18982931"/>
              <a:gd name="connsiteY488" fmla="*/ 1005560 h 4449429"/>
              <a:gd name="connsiteX489" fmla="*/ 14287737 w 18982931"/>
              <a:gd name="connsiteY489" fmla="*/ 1005560 h 4449429"/>
              <a:gd name="connsiteX490" fmla="*/ 14287737 w 18982931"/>
              <a:gd name="connsiteY490" fmla="*/ 868400 h 4449429"/>
              <a:gd name="connsiteX491" fmla="*/ 14182760 w 18982931"/>
              <a:gd name="connsiteY491" fmla="*/ 868400 h 4449429"/>
              <a:gd name="connsiteX492" fmla="*/ 14182760 w 18982931"/>
              <a:gd name="connsiteY492" fmla="*/ 1005560 h 4449429"/>
              <a:gd name="connsiteX493" fmla="*/ 14219336 w 18982931"/>
              <a:gd name="connsiteY493" fmla="*/ 1005560 h 4449429"/>
              <a:gd name="connsiteX494" fmla="*/ 14219336 w 18982931"/>
              <a:gd name="connsiteY494" fmla="*/ 868400 h 4449429"/>
              <a:gd name="connsiteX495" fmla="*/ 14114359 w 18982931"/>
              <a:gd name="connsiteY495" fmla="*/ 868400 h 4449429"/>
              <a:gd name="connsiteX496" fmla="*/ 14114359 w 18982931"/>
              <a:gd name="connsiteY496" fmla="*/ 1005560 h 4449429"/>
              <a:gd name="connsiteX497" fmla="*/ 14150935 w 18982931"/>
              <a:gd name="connsiteY497" fmla="*/ 1005560 h 4449429"/>
              <a:gd name="connsiteX498" fmla="*/ 14150935 w 18982931"/>
              <a:gd name="connsiteY498" fmla="*/ 868400 h 4449429"/>
              <a:gd name="connsiteX499" fmla="*/ 4788216 w 18982931"/>
              <a:gd name="connsiteY499" fmla="*/ 807315 h 4449429"/>
              <a:gd name="connsiteX500" fmla="*/ 4788216 w 18982931"/>
              <a:gd name="connsiteY500" fmla="*/ 944475 h 4449429"/>
              <a:gd name="connsiteX501" fmla="*/ 4824792 w 18982931"/>
              <a:gd name="connsiteY501" fmla="*/ 944475 h 4449429"/>
              <a:gd name="connsiteX502" fmla="*/ 4824792 w 18982931"/>
              <a:gd name="connsiteY502" fmla="*/ 807315 h 4449429"/>
              <a:gd name="connsiteX503" fmla="*/ 4719815 w 18982931"/>
              <a:gd name="connsiteY503" fmla="*/ 807315 h 4449429"/>
              <a:gd name="connsiteX504" fmla="*/ 4719815 w 18982931"/>
              <a:gd name="connsiteY504" fmla="*/ 944475 h 4449429"/>
              <a:gd name="connsiteX505" fmla="*/ 4756391 w 18982931"/>
              <a:gd name="connsiteY505" fmla="*/ 944475 h 4449429"/>
              <a:gd name="connsiteX506" fmla="*/ 4756391 w 18982931"/>
              <a:gd name="connsiteY506" fmla="*/ 807315 h 4449429"/>
              <a:gd name="connsiteX507" fmla="*/ 4651414 w 18982931"/>
              <a:gd name="connsiteY507" fmla="*/ 807315 h 4449429"/>
              <a:gd name="connsiteX508" fmla="*/ 4651414 w 18982931"/>
              <a:gd name="connsiteY508" fmla="*/ 944475 h 4449429"/>
              <a:gd name="connsiteX509" fmla="*/ 4687992 w 18982931"/>
              <a:gd name="connsiteY509" fmla="*/ 944475 h 4449429"/>
              <a:gd name="connsiteX510" fmla="*/ 4687992 w 18982931"/>
              <a:gd name="connsiteY510" fmla="*/ 807315 h 4449429"/>
              <a:gd name="connsiteX511" fmla="*/ 2212838 w 18982931"/>
              <a:gd name="connsiteY511" fmla="*/ 748887 h 4449429"/>
              <a:gd name="connsiteX512" fmla="*/ 2212838 w 18982931"/>
              <a:gd name="connsiteY512" fmla="*/ 886047 h 4449429"/>
              <a:gd name="connsiteX513" fmla="*/ 2249414 w 18982931"/>
              <a:gd name="connsiteY513" fmla="*/ 886047 h 4449429"/>
              <a:gd name="connsiteX514" fmla="*/ 2249414 w 18982931"/>
              <a:gd name="connsiteY514" fmla="*/ 748887 h 4449429"/>
              <a:gd name="connsiteX515" fmla="*/ 2144438 w 18982931"/>
              <a:gd name="connsiteY515" fmla="*/ 748887 h 4449429"/>
              <a:gd name="connsiteX516" fmla="*/ 2144438 w 18982931"/>
              <a:gd name="connsiteY516" fmla="*/ 886047 h 4449429"/>
              <a:gd name="connsiteX517" fmla="*/ 2181014 w 18982931"/>
              <a:gd name="connsiteY517" fmla="*/ 886047 h 4449429"/>
              <a:gd name="connsiteX518" fmla="*/ 2181014 w 18982931"/>
              <a:gd name="connsiteY518" fmla="*/ 748887 h 4449429"/>
              <a:gd name="connsiteX519" fmla="*/ 2076037 w 18982931"/>
              <a:gd name="connsiteY519" fmla="*/ 748887 h 4449429"/>
              <a:gd name="connsiteX520" fmla="*/ 2076037 w 18982931"/>
              <a:gd name="connsiteY520" fmla="*/ 886047 h 4449429"/>
              <a:gd name="connsiteX521" fmla="*/ 2112612 w 18982931"/>
              <a:gd name="connsiteY521" fmla="*/ 886047 h 4449429"/>
              <a:gd name="connsiteX522" fmla="*/ 2112612 w 18982931"/>
              <a:gd name="connsiteY522" fmla="*/ 748887 h 4449429"/>
              <a:gd name="connsiteX523" fmla="*/ 2007635 w 18982931"/>
              <a:gd name="connsiteY523" fmla="*/ 748887 h 4449429"/>
              <a:gd name="connsiteX524" fmla="*/ 2007635 w 18982931"/>
              <a:gd name="connsiteY524" fmla="*/ 886047 h 4449429"/>
              <a:gd name="connsiteX525" fmla="*/ 2044211 w 18982931"/>
              <a:gd name="connsiteY525" fmla="*/ 886047 h 4449429"/>
              <a:gd name="connsiteX526" fmla="*/ 2044211 w 18982931"/>
              <a:gd name="connsiteY526" fmla="*/ 748887 h 4449429"/>
              <a:gd name="connsiteX527" fmla="*/ 17088019 w 18982931"/>
              <a:gd name="connsiteY527" fmla="*/ 737716 h 4449429"/>
              <a:gd name="connsiteX528" fmla="*/ 17088019 w 18982931"/>
              <a:gd name="connsiteY528" fmla="*/ 825107 h 4449429"/>
              <a:gd name="connsiteX529" fmla="*/ 17124595 w 18982931"/>
              <a:gd name="connsiteY529" fmla="*/ 825107 h 4449429"/>
              <a:gd name="connsiteX530" fmla="*/ 17124595 w 18982931"/>
              <a:gd name="connsiteY530" fmla="*/ 737716 h 4449429"/>
              <a:gd name="connsiteX531" fmla="*/ 17021803 w 18982931"/>
              <a:gd name="connsiteY531" fmla="*/ 737716 h 4449429"/>
              <a:gd name="connsiteX532" fmla="*/ 17021803 w 18982931"/>
              <a:gd name="connsiteY532" fmla="*/ 825107 h 4449429"/>
              <a:gd name="connsiteX533" fmla="*/ 17058379 w 18982931"/>
              <a:gd name="connsiteY533" fmla="*/ 825107 h 4449429"/>
              <a:gd name="connsiteX534" fmla="*/ 17058379 w 18982931"/>
              <a:gd name="connsiteY534" fmla="*/ 737716 h 4449429"/>
              <a:gd name="connsiteX535" fmla="*/ 16955591 w 18982931"/>
              <a:gd name="connsiteY535" fmla="*/ 737716 h 4449429"/>
              <a:gd name="connsiteX536" fmla="*/ 16955591 w 18982931"/>
              <a:gd name="connsiteY536" fmla="*/ 825107 h 4449429"/>
              <a:gd name="connsiteX537" fmla="*/ 16992167 w 18982931"/>
              <a:gd name="connsiteY537" fmla="*/ 825107 h 4449429"/>
              <a:gd name="connsiteX538" fmla="*/ 16992167 w 18982931"/>
              <a:gd name="connsiteY538" fmla="*/ 737716 h 4449429"/>
              <a:gd name="connsiteX539" fmla="*/ 16889375 w 18982931"/>
              <a:gd name="connsiteY539" fmla="*/ 737716 h 4449429"/>
              <a:gd name="connsiteX540" fmla="*/ 16889375 w 18982931"/>
              <a:gd name="connsiteY540" fmla="*/ 825107 h 4449429"/>
              <a:gd name="connsiteX541" fmla="*/ 16925951 w 18982931"/>
              <a:gd name="connsiteY541" fmla="*/ 825107 h 4449429"/>
              <a:gd name="connsiteX542" fmla="*/ 16925951 w 18982931"/>
              <a:gd name="connsiteY542" fmla="*/ 737716 h 4449429"/>
              <a:gd name="connsiteX543" fmla="*/ 16823163 w 18982931"/>
              <a:gd name="connsiteY543" fmla="*/ 737716 h 4449429"/>
              <a:gd name="connsiteX544" fmla="*/ 16823163 w 18982931"/>
              <a:gd name="connsiteY544" fmla="*/ 825107 h 4449429"/>
              <a:gd name="connsiteX545" fmla="*/ 16859739 w 18982931"/>
              <a:gd name="connsiteY545" fmla="*/ 825107 h 4449429"/>
              <a:gd name="connsiteX546" fmla="*/ 16859739 w 18982931"/>
              <a:gd name="connsiteY546" fmla="*/ 737716 h 4449429"/>
              <a:gd name="connsiteX547" fmla="*/ 16756948 w 18982931"/>
              <a:gd name="connsiteY547" fmla="*/ 737716 h 4449429"/>
              <a:gd name="connsiteX548" fmla="*/ 16756948 w 18982931"/>
              <a:gd name="connsiteY548" fmla="*/ 825107 h 4449429"/>
              <a:gd name="connsiteX549" fmla="*/ 16793523 w 18982931"/>
              <a:gd name="connsiteY549" fmla="*/ 825107 h 4449429"/>
              <a:gd name="connsiteX550" fmla="*/ 16793523 w 18982931"/>
              <a:gd name="connsiteY550" fmla="*/ 737716 h 4449429"/>
              <a:gd name="connsiteX551" fmla="*/ 13739104 w 18982931"/>
              <a:gd name="connsiteY551" fmla="*/ 0 h 4449429"/>
              <a:gd name="connsiteX552" fmla="*/ 13842002 w 18982931"/>
              <a:gd name="connsiteY552" fmla="*/ 0 h 4449429"/>
              <a:gd name="connsiteX553" fmla="*/ 13883163 w 18982931"/>
              <a:gd name="connsiteY553" fmla="*/ 428067 h 4449429"/>
              <a:gd name="connsiteX554" fmla="*/ 13883163 w 18982931"/>
              <a:gd name="connsiteY554" fmla="*/ 456882 h 4449429"/>
              <a:gd name="connsiteX555" fmla="*/ 13907863 w 18982931"/>
              <a:gd name="connsiteY555" fmla="*/ 954919 h 4449429"/>
              <a:gd name="connsiteX556" fmla="*/ 13911978 w 18982931"/>
              <a:gd name="connsiteY556" fmla="*/ 1679340 h 4449429"/>
              <a:gd name="connsiteX557" fmla="*/ 13916091 w 18982931"/>
              <a:gd name="connsiteY557" fmla="*/ 2058015 h 4449429"/>
              <a:gd name="connsiteX558" fmla="*/ 13936673 w 18982931"/>
              <a:gd name="connsiteY558" fmla="*/ 2086829 h 4449429"/>
              <a:gd name="connsiteX559" fmla="*/ 13953138 w 18982931"/>
              <a:gd name="connsiteY559" fmla="*/ 2058015 h 4449429"/>
              <a:gd name="connsiteX560" fmla="*/ 13953138 w 18982931"/>
              <a:gd name="connsiteY560" fmla="*/ 1955115 h 4449429"/>
              <a:gd name="connsiteX561" fmla="*/ 13965483 w 18982931"/>
              <a:gd name="connsiteY561" fmla="*/ 1922188 h 4449429"/>
              <a:gd name="connsiteX562" fmla="*/ 13986066 w 18982931"/>
              <a:gd name="connsiteY562" fmla="*/ 1876909 h 4449429"/>
              <a:gd name="connsiteX563" fmla="*/ 13986066 w 18982931"/>
              <a:gd name="connsiteY563" fmla="*/ 1625834 h 4449429"/>
              <a:gd name="connsiteX564" fmla="*/ 14051922 w 18982931"/>
              <a:gd name="connsiteY564" fmla="*/ 1617602 h 4449429"/>
              <a:gd name="connsiteX565" fmla="*/ 14047992 w 18982931"/>
              <a:gd name="connsiteY565" fmla="*/ 1005560 h 4449429"/>
              <a:gd name="connsiteX566" fmla="*/ 14082534 w 18982931"/>
              <a:gd name="connsiteY566" fmla="*/ 1005560 h 4449429"/>
              <a:gd name="connsiteX567" fmla="*/ 14082534 w 18982931"/>
              <a:gd name="connsiteY567" fmla="*/ 868400 h 4449429"/>
              <a:gd name="connsiteX568" fmla="*/ 14047111 w 18982931"/>
              <a:gd name="connsiteY568" fmla="*/ 868400 h 4449429"/>
              <a:gd name="connsiteX569" fmla="*/ 14046442 w 18982931"/>
              <a:gd name="connsiteY569" fmla="*/ 764191 h 4449429"/>
              <a:gd name="connsiteX570" fmla="*/ 14187749 w 18982931"/>
              <a:gd name="connsiteY570" fmla="*/ 436300 h 4449429"/>
              <a:gd name="connsiteX571" fmla="*/ 14212445 w 18982931"/>
              <a:gd name="connsiteY571" fmla="*/ 411603 h 4449429"/>
              <a:gd name="connsiteX572" fmla="*/ 14410015 w 18982931"/>
              <a:gd name="connsiteY572" fmla="*/ 444532 h 4449429"/>
              <a:gd name="connsiteX573" fmla="*/ 14442947 w 18982931"/>
              <a:gd name="connsiteY573" fmla="*/ 275776 h 4449429"/>
              <a:gd name="connsiteX574" fmla="*/ 14479990 w 18982931"/>
              <a:gd name="connsiteY574" fmla="*/ 246961 h 4449429"/>
              <a:gd name="connsiteX575" fmla="*/ 14517032 w 18982931"/>
              <a:gd name="connsiteY575" fmla="*/ 271658 h 4449429"/>
              <a:gd name="connsiteX576" fmla="*/ 14574655 w 18982931"/>
              <a:gd name="connsiteY576" fmla="*/ 522739 h 4449429"/>
              <a:gd name="connsiteX577" fmla="*/ 14603469 w 18982931"/>
              <a:gd name="connsiteY577" fmla="*/ 1123678 h 4449429"/>
              <a:gd name="connsiteX578" fmla="*/ 14603469 w 18982931"/>
              <a:gd name="connsiteY578" fmla="*/ 1617602 h 4449429"/>
              <a:gd name="connsiteX579" fmla="*/ 14595237 w 18982931"/>
              <a:gd name="connsiteY579" fmla="*/ 1683457 h 4449429"/>
              <a:gd name="connsiteX580" fmla="*/ 14607589 w 18982931"/>
              <a:gd name="connsiteY580" fmla="*/ 1753429 h 4449429"/>
              <a:gd name="connsiteX581" fmla="*/ 14656976 w 18982931"/>
              <a:gd name="connsiteY581" fmla="*/ 1753429 h 4449429"/>
              <a:gd name="connsiteX582" fmla="*/ 14706369 w 18982931"/>
              <a:gd name="connsiteY582" fmla="*/ 1568210 h 4449429"/>
              <a:gd name="connsiteX583" fmla="*/ 14722833 w 18982931"/>
              <a:gd name="connsiteY583" fmla="*/ 1568210 h 4449429"/>
              <a:gd name="connsiteX584" fmla="*/ 14768111 w 18982931"/>
              <a:gd name="connsiteY584" fmla="*/ 1753429 h 4449429"/>
              <a:gd name="connsiteX585" fmla="*/ 14875128 w 18982931"/>
              <a:gd name="connsiteY585" fmla="*/ 1753429 h 4449429"/>
              <a:gd name="connsiteX586" fmla="*/ 14883360 w 18982931"/>
              <a:gd name="connsiteY586" fmla="*/ 1827516 h 4449429"/>
              <a:gd name="connsiteX587" fmla="*/ 14940984 w 18982931"/>
              <a:gd name="connsiteY587" fmla="*/ 1827516 h 4449429"/>
              <a:gd name="connsiteX588" fmla="*/ 15019191 w 18982931"/>
              <a:gd name="connsiteY588" fmla="*/ 1625834 h 4449429"/>
              <a:gd name="connsiteX589" fmla="*/ 15043883 w 18982931"/>
              <a:gd name="connsiteY589" fmla="*/ 1090750 h 4449429"/>
              <a:gd name="connsiteX590" fmla="*/ 15134436 w 18982931"/>
              <a:gd name="connsiteY590" fmla="*/ 1000197 h 4449429"/>
              <a:gd name="connsiteX591" fmla="*/ 15212643 w 18982931"/>
              <a:gd name="connsiteY591" fmla="*/ 1078400 h 4449429"/>
              <a:gd name="connsiteX592" fmla="*/ 15212643 w 18982931"/>
              <a:gd name="connsiteY592" fmla="*/ 1152488 h 4449429"/>
              <a:gd name="connsiteX593" fmla="*/ 15224993 w 18982931"/>
              <a:gd name="connsiteY593" fmla="*/ 1119560 h 4449429"/>
              <a:gd name="connsiteX594" fmla="*/ 15237338 w 18982931"/>
              <a:gd name="connsiteY594" fmla="*/ 563899 h 4449429"/>
              <a:gd name="connsiteX595" fmla="*/ 15290845 w 18982931"/>
              <a:gd name="connsiteY595" fmla="*/ 382793 h 4449429"/>
              <a:gd name="connsiteX596" fmla="*/ 15323772 w 18982931"/>
              <a:gd name="connsiteY596" fmla="*/ 300473 h 4449429"/>
              <a:gd name="connsiteX597" fmla="*/ 15364932 w 18982931"/>
              <a:gd name="connsiteY597" fmla="*/ 259313 h 4449429"/>
              <a:gd name="connsiteX598" fmla="*/ 15389634 w 18982931"/>
              <a:gd name="connsiteY598" fmla="*/ 296354 h 4449429"/>
              <a:gd name="connsiteX599" fmla="*/ 15401979 w 18982931"/>
              <a:gd name="connsiteY599" fmla="*/ 411603 h 4449429"/>
              <a:gd name="connsiteX600" fmla="*/ 15451371 w 18982931"/>
              <a:gd name="connsiteY600" fmla="*/ 703843 h 4449429"/>
              <a:gd name="connsiteX601" fmla="*/ 15455486 w 18982931"/>
              <a:gd name="connsiteY601" fmla="*/ 1173070 h 4449429"/>
              <a:gd name="connsiteX602" fmla="*/ 15455486 w 18982931"/>
              <a:gd name="connsiteY602" fmla="*/ 1238927 h 4449429"/>
              <a:gd name="connsiteX603" fmla="*/ 15727143 w 18982931"/>
              <a:gd name="connsiteY603" fmla="*/ 1238927 h 4449429"/>
              <a:gd name="connsiteX604" fmla="*/ 15727143 w 18982931"/>
              <a:gd name="connsiteY604" fmla="*/ 1465306 h 4449429"/>
              <a:gd name="connsiteX605" fmla="*/ 15772422 w 18982931"/>
              <a:gd name="connsiteY605" fmla="*/ 1469425 h 4449429"/>
              <a:gd name="connsiteX606" fmla="*/ 15850624 w 18982931"/>
              <a:gd name="connsiteY606" fmla="*/ 1551745 h 4449429"/>
              <a:gd name="connsiteX607" fmla="*/ 15850624 w 18982931"/>
              <a:gd name="connsiteY607" fmla="*/ 2224712 h 4449429"/>
              <a:gd name="connsiteX608" fmla="*/ 15923336 w 18982931"/>
              <a:gd name="connsiteY608" fmla="*/ 2224712 h 4449429"/>
              <a:gd name="connsiteX609" fmla="*/ 15924718 w 18982931"/>
              <a:gd name="connsiteY609" fmla="*/ 2177381 h 4449429"/>
              <a:gd name="connsiteX610" fmla="*/ 15982338 w 18982931"/>
              <a:gd name="connsiteY610" fmla="*/ 2103294 h 4449429"/>
              <a:gd name="connsiteX611" fmla="*/ 15986455 w 18982931"/>
              <a:gd name="connsiteY611" fmla="*/ 2045669 h 4449429"/>
              <a:gd name="connsiteX612" fmla="*/ 16002920 w 18982931"/>
              <a:gd name="connsiteY612" fmla="*/ 2033319 h 4449429"/>
              <a:gd name="connsiteX613" fmla="*/ 16015265 w 18982931"/>
              <a:gd name="connsiteY613" fmla="*/ 2041550 h 4449429"/>
              <a:gd name="connsiteX614" fmla="*/ 16056425 w 18982931"/>
              <a:gd name="connsiteY614" fmla="*/ 2210310 h 4449429"/>
              <a:gd name="connsiteX615" fmla="*/ 16056425 w 18982931"/>
              <a:gd name="connsiteY615" fmla="*/ 2276166 h 4449429"/>
              <a:gd name="connsiteX616" fmla="*/ 16077008 w 18982931"/>
              <a:gd name="connsiteY616" fmla="*/ 2276166 h 4449429"/>
              <a:gd name="connsiteX617" fmla="*/ 16097587 w 18982931"/>
              <a:gd name="connsiteY617" fmla="*/ 1938652 h 4449429"/>
              <a:gd name="connsiteX618" fmla="*/ 16122282 w 18982931"/>
              <a:gd name="connsiteY618" fmla="*/ 1934533 h 4449429"/>
              <a:gd name="connsiteX619" fmla="*/ 16155210 w 18982931"/>
              <a:gd name="connsiteY619" fmla="*/ 1938652 h 4449429"/>
              <a:gd name="connsiteX620" fmla="*/ 16155210 w 18982931"/>
              <a:gd name="connsiteY620" fmla="*/ 2272048 h 4449429"/>
              <a:gd name="connsiteX621" fmla="*/ 16175792 w 18982931"/>
              <a:gd name="connsiteY621" fmla="*/ 2276166 h 4449429"/>
              <a:gd name="connsiteX622" fmla="*/ 16192257 w 18982931"/>
              <a:gd name="connsiteY622" fmla="*/ 2243238 h 4449429"/>
              <a:gd name="connsiteX623" fmla="*/ 16192257 w 18982931"/>
              <a:gd name="connsiteY623" fmla="*/ 1992158 h 4449429"/>
              <a:gd name="connsiteX624" fmla="*/ 16192257 w 18982931"/>
              <a:gd name="connsiteY624" fmla="*/ 1774011 h 4449429"/>
              <a:gd name="connsiteX625" fmla="*/ 16488610 w 18982931"/>
              <a:gd name="connsiteY625" fmla="*/ 1774011 h 4449429"/>
              <a:gd name="connsiteX626" fmla="*/ 16538004 w 18982931"/>
              <a:gd name="connsiteY626" fmla="*/ 1823403 h 4449429"/>
              <a:gd name="connsiteX627" fmla="*/ 16538004 w 18982931"/>
              <a:gd name="connsiteY627" fmla="*/ 2029205 h 4449429"/>
              <a:gd name="connsiteX628" fmla="*/ 16550349 w 18982931"/>
              <a:gd name="connsiteY628" fmla="*/ 2033319 h 4449429"/>
              <a:gd name="connsiteX629" fmla="*/ 16566812 w 18982931"/>
              <a:gd name="connsiteY629" fmla="*/ 1992158 h 4449429"/>
              <a:gd name="connsiteX630" fmla="*/ 16570932 w 18982931"/>
              <a:gd name="connsiteY630" fmla="*/ 1695804 h 4449429"/>
              <a:gd name="connsiteX631" fmla="*/ 16566812 w 18982931"/>
              <a:gd name="connsiteY631" fmla="*/ 773813 h 4449429"/>
              <a:gd name="connsiteX632" fmla="*/ 16636788 w 18982931"/>
              <a:gd name="connsiteY632" fmla="*/ 646219 h 4449429"/>
              <a:gd name="connsiteX633" fmla="*/ 16723226 w 18982931"/>
              <a:gd name="connsiteY633" fmla="*/ 514506 h 4449429"/>
              <a:gd name="connsiteX634" fmla="*/ 16743805 w 18982931"/>
              <a:gd name="connsiteY634" fmla="*/ 481577 h 4449429"/>
              <a:gd name="connsiteX635" fmla="*/ 16817899 w 18982931"/>
              <a:gd name="connsiteY635" fmla="*/ 329283 h 4449429"/>
              <a:gd name="connsiteX636" fmla="*/ 16842595 w 18982931"/>
              <a:gd name="connsiteY636" fmla="*/ 275776 h 4449429"/>
              <a:gd name="connsiteX637" fmla="*/ 16859059 w 18982931"/>
              <a:gd name="connsiteY637" fmla="*/ 279891 h 4449429"/>
              <a:gd name="connsiteX638" fmla="*/ 16859059 w 18982931"/>
              <a:gd name="connsiteY638" fmla="*/ 337515 h 4449429"/>
              <a:gd name="connsiteX639" fmla="*/ 16867291 w 18982931"/>
              <a:gd name="connsiteY639" fmla="*/ 382793 h 4449429"/>
              <a:gd name="connsiteX640" fmla="*/ 16966075 w 18982931"/>
              <a:gd name="connsiteY640" fmla="*/ 436300 h 4449429"/>
              <a:gd name="connsiteX641" fmla="*/ 17031935 w 18982931"/>
              <a:gd name="connsiteY641" fmla="*/ 526852 h 4449429"/>
              <a:gd name="connsiteX642" fmla="*/ 17031935 w 18982931"/>
              <a:gd name="connsiteY642" fmla="*/ 596826 h 4449429"/>
              <a:gd name="connsiteX643" fmla="*/ 17060743 w 18982931"/>
              <a:gd name="connsiteY643" fmla="*/ 600941 h 4449429"/>
              <a:gd name="connsiteX644" fmla="*/ 17147183 w 18982931"/>
              <a:gd name="connsiteY644" fmla="*/ 691493 h 4449429"/>
              <a:gd name="connsiteX645" fmla="*/ 17147219 w 18982931"/>
              <a:gd name="connsiteY645" fmla="*/ 704240 h 4449429"/>
              <a:gd name="connsiteX646" fmla="*/ 17148515 w 18982931"/>
              <a:gd name="connsiteY646" fmla="*/ 704240 h 4449429"/>
              <a:gd name="connsiteX647" fmla="*/ 17148515 w 18982931"/>
              <a:gd name="connsiteY647" fmla="*/ 880086 h 4449429"/>
              <a:gd name="connsiteX648" fmla="*/ 17147731 w 18982931"/>
              <a:gd name="connsiteY648" fmla="*/ 880086 h 4449429"/>
              <a:gd name="connsiteX649" fmla="*/ 17151295 w 18982931"/>
              <a:gd name="connsiteY649" fmla="*/ 2103294 h 4449429"/>
              <a:gd name="connsiteX650" fmla="*/ 17151295 w 18982931"/>
              <a:gd name="connsiteY650" fmla="*/ 2152686 h 4449429"/>
              <a:gd name="connsiteX651" fmla="*/ 17225383 w 18982931"/>
              <a:gd name="connsiteY651" fmla="*/ 2152686 h 4449429"/>
              <a:gd name="connsiteX652" fmla="*/ 17225383 w 18982931"/>
              <a:gd name="connsiteY652" fmla="*/ 1811053 h 4449429"/>
              <a:gd name="connsiteX653" fmla="*/ 17307703 w 18982931"/>
              <a:gd name="connsiteY653" fmla="*/ 1757546 h 4449429"/>
              <a:gd name="connsiteX654" fmla="*/ 17307703 w 18982931"/>
              <a:gd name="connsiteY654" fmla="*/ 1889260 h 4449429"/>
              <a:gd name="connsiteX655" fmla="*/ 17336519 w 18982931"/>
              <a:gd name="connsiteY655" fmla="*/ 1926302 h 4449429"/>
              <a:gd name="connsiteX656" fmla="*/ 17381799 w 18982931"/>
              <a:gd name="connsiteY656" fmla="*/ 1975695 h 4449429"/>
              <a:gd name="connsiteX657" fmla="*/ 17381799 w 18982931"/>
              <a:gd name="connsiteY657" fmla="*/ 2165031 h 4449429"/>
              <a:gd name="connsiteX658" fmla="*/ 17562899 w 18982931"/>
              <a:gd name="connsiteY658" fmla="*/ 2165031 h 4449429"/>
              <a:gd name="connsiteX659" fmla="*/ 17562899 w 18982931"/>
              <a:gd name="connsiteY659" fmla="*/ 2329673 h 4449429"/>
              <a:gd name="connsiteX660" fmla="*/ 17575251 w 18982931"/>
              <a:gd name="connsiteY660" fmla="*/ 2329673 h 4449429"/>
              <a:gd name="connsiteX661" fmla="*/ 17575251 w 18982931"/>
              <a:gd name="connsiteY661" fmla="*/ 2127989 h 4449429"/>
              <a:gd name="connsiteX662" fmla="*/ 17591711 w 18982931"/>
              <a:gd name="connsiteY662" fmla="*/ 1609370 h 4449429"/>
              <a:gd name="connsiteX663" fmla="*/ 17604059 w 18982931"/>
              <a:gd name="connsiteY663" fmla="*/ 1584673 h 4449429"/>
              <a:gd name="connsiteX664" fmla="*/ 17711083 w 18982931"/>
              <a:gd name="connsiteY664" fmla="*/ 1580555 h 4449429"/>
              <a:gd name="connsiteX665" fmla="*/ 17735775 w 18982931"/>
              <a:gd name="connsiteY665" fmla="*/ 1609370 h 4449429"/>
              <a:gd name="connsiteX666" fmla="*/ 17772819 w 18982931"/>
              <a:gd name="connsiteY666" fmla="*/ 1613483 h 4449429"/>
              <a:gd name="connsiteX667" fmla="*/ 17768699 w 18982931"/>
              <a:gd name="connsiteY667" fmla="*/ 1559977 h 4449429"/>
              <a:gd name="connsiteX668" fmla="*/ 17772819 w 18982931"/>
              <a:gd name="connsiteY668" fmla="*/ 1531163 h 4449429"/>
              <a:gd name="connsiteX669" fmla="*/ 17797515 w 18982931"/>
              <a:gd name="connsiteY669" fmla="*/ 1469425 h 4449429"/>
              <a:gd name="connsiteX670" fmla="*/ 17797515 w 18982931"/>
              <a:gd name="connsiteY670" fmla="*/ 1374754 h 4449429"/>
              <a:gd name="connsiteX671" fmla="*/ 17813979 w 18982931"/>
              <a:gd name="connsiteY671" fmla="*/ 1374754 h 4449429"/>
              <a:gd name="connsiteX672" fmla="*/ 17834559 w 18982931"/>
              <a:gd name="connsiteY672" fmla="*/ 1424146 h 4449429"/>
              <a:gd name="connsiteX673" fmla="*/ 17912763 w 18982931"/>
              <a:gd name="connsiteY673" fmla="*/ 1378872 h 4449429"/>
              <a:gd name="connsiteX674" fmla="*/ 18069171 w 18982931"/>
              <a:gd name="connsiteY674" fmla="*/ 1415914 h 4449429"/>
              <a:gd name="connsiteX675" fmla="*/ 18069171 w 18982931"/>
              <a:gd name="connsiteY675" fmla="*/ 1576442 h 4449429"/>
              <a:gd name="connsiteX676" fmla="*/ 18237927 w 18982931"/>
              <a:gd name="connsiteY676" fmla="*/ 1576442 h 4449429"/>
              <a:gd name="connsiteX677" fmla="*/ 18237927 w 18982931"/>
              <a:gd name="connsiteY677" fmla="*/ 1642297 h 4449429"/>
              <a:gd name="connsiteX678" fmla="*/ 18270859 w 18982931"/>
              <a:gd name="connsiteY678" fmla="*/ 1691690 h 4449429"/>
              <a:gd name="connsiteX679" fmla="*/ 18270859 w 18982931"/>
              <a:gd name="connsiteY679" fmla="*/ 1704036 h 4449429"/>
              <a:gd name="connsiteX680" fmla="*/ 18274975 w 18982931"/>
              <a:gd name="connsiteY680" fmla="*/ 1926302 h 4449429"/>
              <a:gd name="connsiteX681" fmla="*/ 18279087 w 18982931"/>
              <a:gd name="connsiteY681" fmla="*/ 1938652 h 4449429"/>
              <a:gd name="connsiteX682" fmla="*/ 18320247 w 18982931"/>
              <a:gd name="connsiteY682" fmla="*/ 1934533 h 4449429"/>
              <a:gd name="connsiteX683" fmla="*/ 18320247 w 18982931"/>
              <a:gd name="connsiteY683" fmla="*/ 1144256 h 4449429"/>
              <a:gd name="connsiteX684" fmla="*/ 18303783 w 18982931"/>
              <a:gd name="connsiteY684" fmla="*/ 1111328 h 4449429"/>
              <a:gd name="connsiteX685" fmla="*/ 18287323 w 18982931"/>
              <a:gd name="connsiteY685" fmla="*/ 1024893 h 4449429"/>
              <a:gd name="connsiteX686" fmla="*/ 18336711 w 18982931"/>
              <a:gd name="connsiteY686" fmla="*/ 1000197 h 4449429"/>
              <a:gd name="connsiteX687" fmla="*/ 18361407 w 18982931"/>
              <a:gd name="connsiteY687" fmla="*/ 996079 h 4449429"/>
              <a:gd name="connsiteX688" fmla="*/ 18373759 w 18982931"/>
              <a:gd name="connsiteY688" fmla="*/ 946687 h 4449429"/>
              <a:gd name="connsiteX689" fmla="*/ 18534287 w 18982931"/>
              <a:gd name="connsiteY689" fmla="*/ 946687 h 4449429"/>
              <a:gd name="connsiteX690" fmla="*/ 18563095 w 18982931"/>
              <a:gd name="connsiteY690" fmla="*/ 798510 h 4449429"/>
              <a:gd name="connsiteX691" fmla="*/ 18731851 w 18982931"/>
              <a:gd name="connsiteY691" fmla="*/ 806742 h 4449429"/>
              <a:gd name="connsiteX692" fmla="*/ 18773011 w 18982931"/>
              <a:gd name="connsiteY692" fmla="*/ 798510 h 4449429"/>
              <a:gd name="connsiteX693" fmla="*/ 18822407 w 18982931"/>
              <a:gd name="connsiteY693" fmla="*/ 893180 h 4449429"/>
              <a:gd name="connsiteX694" fmla="*/ 18822407 w 18982931"/>
              <a:gd name="connsiteY694" fmla="*/ 963151 h 4449429"/>
              <a:gd name="connsiteX695" fmla="*/ 18982931 w 18982931"/>
              <a:gd name="connsiteY695" fmla="*/ 983734 h 4449429"/>
              <a:gd name="connsiteX696" fmla="*/ 18982931 w 18982931"/>
              <a:gd name="connsiteY696" fmla="*/ 4449429 h 4449429"/>
              <a:gd name="connsiteX697" fmla="*/ 11998023 w 18982931"/>
              <a:gd name="connsiteY697" fmla="*/ 4449429 h 4449429"/>
              <a:gd name="connsiteX698" fmla="*/ 11995198 w 18982931"/>
              <a:gd name="connsiteY698" fmla="*/ 4429646 h 4449429"/>
              <a:gd name="connsiteX699" fmla="*/ 11992726 w 18982931"/>
              <a:gd name="connsiteY699" fmla="*/ 4449425 h 4449429"/>
              <a:gd name="connsiteX700" fmla="*/ 8153658 w 18982931"/>
              <a:gd name="connsiteY700" fmla="*/ 4449425 h 4449429"/>
              <a:gd name="connsiteX701" fmla="*/ 8153658 w 18982931"/>
              <a:gd name="connsiteY701" fmla="*/ 4449429 h 4449429"/>
              <a:gd name="connsiteX702" fmla="*/ 6861227 w 18982931"/>
              <a:gd name="connsiteY702" fmla="*/ 4449429 h 4449429"/>
              <a:gd name="connsiteX703" fmla="*/ 6859697 w 18982931"/>
              <a:gd name="connsiteY703" fmla="*/ 4432598 h 4449429"/>
              <a:gd name="connsiteX704" fmla="*/ 6858292 w 18982931"/>
              <a:gd name="connsiteY704" fmla="*/ 4449425 h 4449429"/>
              <a:gd name="connsiteX705" fmla="*/ 7922 w 18982931"/>
              <a:gd name="connsiteY705" fmla="*/ 4440866 h 4449429"/>
              <a:gd name="connsiteX706" fmla="*/ 0 w 18982931"/>
              <a:gd name="connsiteY706" fmla="*/ 1181446 h 4449429"/>
              <a:gd name="connsiteX707" fmla="*/ 169756 w 18982931"/>
              <a:gd name="connsiteY707" fmla="*/ 979616 h 4449429"/>
              <a:gd name="connsiteX708" fmla="*/ 301466 w 18982931"/>
              <a:gd name="connsiteY708" fmla="*/ 971384 h 4449429"/>
              <a:gd name="connsiteX709" fmla="*/ 301466 w 18982931"/>
              <a:gd name="connsiteY709" fmla="*/ 909640 h 4449429"/>
              <a:gd name="connsiteX710" fmla="*/ 346746 w 18982931"/>
              <a:gd name="connsiteY710" fmla="*/ 810855 h 4449429"/>
              <a:gd name="connsiteX711" fmla="*/ 387905 w 18982931"/>
              <a:gd name="connsiteY711" fmla="*/ 814975 h 4449429"/>
              <a:gd name="connsiteX712" fmla="*/ 552547 w 18982931"/>
              <a:gd name="connsiteY712" fmla="*/ 802623 h 4449429"/>
              <a:gd name="connsiteX713" fmla="*/ 581356 w 18982931"/>
              <a:gd name="connsiteY713" fmla="*/ 963151 h 4449429"/>
              <a:gd name="connsiteX714" fmla="*/ 737766 w 18982931"/>
              <a:gd name="connsiteY714" fmla="*/ 963151 h 4449429"/>
              <a:gd name="connsiteX715" fmla="*/ 750116 w 18982931"/>
              <a:gd name="connsiteY715" fmla="*/ 1012543 h 4449429"/>
              <a:gd name="connsiteX716" fmla="*/ 778926 w 18982931"/>
              <a:gd name="connsiteY716" fmla="*/ 1016657 h 4449429"/>
              <a:gd name="connsiteX717" fmla="*/ 820087 w 18982931"/>
              <a:gd name="connsiteY717" fmla="*/ 1041353 h 4449429"/>
              <a:gd name="connsiteX718" fmla="*/ 820087 w 18982931"/>
              <a:gd name="connsiteY718" fmla="*/ 1119560 h 4449429"/>
              <a:gd name="connsiteX719" fmla="*/ 791276 w 18982931"/>
              <a:gd name="connsiteY719" fmla="*/ 1193648 h 4449429"/>
              <a:gd name="connsiteX720" fmla="*/ 791276 w 18982931"/>
              <a:gd name="connsiteY720" fmla="*/ 1580555 h 4449429"/>
              <a:gd name="connsiteX721" fmla="*/ 791276 w 18982931"/>
              <a:gd name="connsiteY721" fmla="*/ 1955112 h 4449429"/>
              <a:gd name="connsiteX722" fmla="*/ 840669 w 18982931"/>
              <a:gd name="connsiteY722" fmla="*/ 1950998 h 4449429"/>
              <a:gd name="connsiteX723" fmla="*/ 844783 w 18982931"/>
              <a:gd name="connsiteY723" fmla="*/ 1720500 h 4449429"/>
              <a:gd name="connsiteX724" fmla="*/ 873596 w 18982931"/>
              <a:gd name="connsiteY724" fmla="*/ 1597020 h 4449429"/>
              <a:gd name="connsiteX725" fmla="*/ 906526 w 18982931"/>
              <a:gd name="connsiteY725" fmla="*/ 1584670 h 4449429"/>
              <a:gd name="connsiteX726" fmla="*/ 1034120 w 18982931"/>
              <a:gd name="connsiteY726" fmla="*/ 1584670 h 4449429"/>
              <a:gd name="connsiteX727" fmla="*/ 1034120 w 18982931"/>
              <a:gd name="connsiteY727" fmla="*/ 1420028 h 4449429"/>
              <a:gd name="connsiteX728" fmla="*/ 1190528 w 18982931"/>
              <a:gd name="connsiteY728" fmla="*/ 1378868 h 4449429"/>
              <a:gd name="connsiteX729" fmla="*/ 1211112 w 18982931"/>
              <a:gd name="connsiteY729" fmla="*/ 1424146 h 4449429"/>
              <a:gd name="connsiteX730" fmla="*/ 1260505 w 18982931"/>
              <a:gd name="connsiteY730" fmla="*/ 1424146 h 4449429"/>
              <a:gd name="connsiteX731" fmla="*/ 1276969 w 18982931"/>
              <a:gd name="connsiteY731" fmla="*/ 1387099 h 4449429"/>
              <a:gd name="connsiteX732" fmla="*/ 1289312 w 18982931"/>
              <a:gd name="connsiteY732" fmla="*/ 1395331 h 4449429"/>
              <a:gd name="connsiteX733" fmla="*/ 1322242 w 18982931"/>
              <a:gd name="connsiteY733" fmla="*/ 1559973 h 4449429"/>
              <a:gd name="connsiteX734" fmla="*/ 1318126 w 18982931"/>
              <a:gd name="connsiteY734" fmla="*/ 1576437 h 4449429"/>
              <a:gd name="connsiteX735" fmla="*/ 1326360 w 18982931"/>
              <a:gd name="connsiteY735" fmla="*/ 1621715 h 4449429"/>
              <a:gd name="connsiteX736" fmla="*/ 1359290 w 18982931"/>
              <a:gd name="connsiteY736" fmla="*/ 1597020 h 4449429"/>
              <a:gd name="connsiteX737" fmla="*/ 1375751 w 18982931"/>
              <a:gd name="connsiteY737" fmla="*/ 1588787 h 4449429"/>
              <a:gd name="connsiteX738" fmla="*/ 1486884 w 18982931"/>
              <a:gd name="connsiteY738" fmla="*/ 1588787 h 4449429"/>
              <a:gd name="connsiteX739" fmla="*/ 1507466 w 18982931"/>
              <a:gd name="connsiteY739" fmla="*/ 2337905 h 4449429"/>
              <a:gd name="connsiteX740" fmla="*/ 1523929 w 18982931"/>
              <a:gd name="connsiteY740" fmla="*/ 2337905 h 4449429"/>
              <a:gd name="connsiteX741" fmla="*/ 1523929 w 18982931"/>
              <a:gd name="connsiteY741" fmla="*/ 2169146 h 4449429"/>
              <a:gd name="connsiteX742" fmla="*/ 1692685 w 18982931"/>
              <a:gd name="connsiteY742" fmla="*/ 2169146 h 4449429"/>
              <a:gd name="connsiteX743" fmla="*/ 1692685 w 18982931"/>
              <a:gd name="connsiteY743" fmla="*/ 2020968 h 4449429"/>
              <a:gd name="connsiteX744" fmla="*/ 1766772 w 18982931"/>
              <a:gd name="connsiteY744" fmla="*/ 1922183 h 4449429"/>
              <a:gd name="connsiteX745" fmla="*/ 1766772 w 18982931"/>
              <a:gd name="connsiteY745" fmla="*/ 1757542 h 4449429"/>
              <a:gd name="connsiteX746" fmla="*/ 1849095 w 18982931"/>
              <a:gd name="connsiteY746" fmla="*/ 1757542 h 4449429"/>
              <a:gd name="connsiteX747" fmla="*/ 1849095 w 18982931"/>
              <a:gd name="connsiteY747" fmla="*/ 2156799 h 4449429"/>
              <a:gd name="connsiteX748" fmla="*/ 1919070 w 18982931"/>
              <a:gd name="connsiteY748" fmla="*/ 2156799 h 4449429"/>
              <a:gd name="connsiteX749" fmla="*/ 1919070 w 18982931"/>
              <a:gd name="connsiteY749" fmla="*/ 1864559 h 4449429"/>
              <a:gd name="connsiteX750" fmla="*/ 1919070 w 18982931"/>
              <a:gd name="connsiteY750" fmla="*/ 695608 h 4449429"/>
              <a:gd name="connsiteX751" fmla="*/ 2005504 w 18982931"/>
              <a:gd name="connsiteY751" fmla="*/ 609173 h 4449429"/>
              <a:gd name="connsiteX752" fmla="*/ 2026085 w 18982931"/>
              <a:gd name="connsiteY752" fmla="*/ 605054 h 4449429"/>
              <a:gd name="connsiteX753" fmla="*/ 2100174 w 18982931"/>
              <a:gd name="connsiteY753" fmla="*/ 448645 h 4449429"/>
              <a:gd name="connsiteX754" fmla="*/ 2137215 w 18982931"/>
              <a:gd name="connsiteY754" fmla="*/ 407485 h 4449429"/>
              <a:gd name="connsiteX755" fmla="*/ 2194840 w 18982931"/>
              <a:gd name="connsiteY755" fmla="*/ 337515 h 4449429"/>
              <a:gd name="connsiteX756" fmla="*/ 2198958 w 18982931"/>
              <a:gd name="connsiteY756" fmla="*/ 292236 h 4449429"/>
              <a:gd name="connsiteX757" fmla="*/ 2240121 w 18982931"/>
              <a:gd name="connsiteY757" fmla="*/ 358093 h 4449429"/>
              <a:gd name="connsiteX758" fmla="*/ 2273047 w 18982931"/>
              <a:gd name="connsiteY758" fmla="*/ 444532 h 4449429"/>
              <a:gd name="connsiteX759" fmla="*/ 2330670 w 18982931"/>
              <a:gd name="connsiteY759" fmla="*/ 563894 h 4449429"/>
              <a:gd name="connsiteX760" fmla="*/ 2351248 w 18982931"/>
              <a:gd name="connsiteY760" fmla="*/ 613286 h 4449429"/>
              <a:gd name="connsiteX761" fmla="*/ 2429455 w 18982931"/>
              <a:gd name="connsiteY761" fmla="*/ 675029 h 4449429"/>
              <a:gd name="connsiteX762" fmla="*/ 2470614 w 18982931"/>
              <a:gd name="connsiteY762" fmla="*/ 757350 h 4449429"/>
              <a:gd name="connsiteX763" fmla="*/ 2470614 w 18982931"/>
              <a:gd name="connsiteY763" fmla="*/ 1086631 h 4449429"/>
              <a:gd name="connsiteX764" fmla="*/ 2470614 w 18982931"/>
              <a:gd name="connsiteY764" fmla="*/ 2008622 h 4449429"/>
              <a:gd name="connsiteX765" fmla="*/ 2487080 w 18982931"/>
              <a:gd name="connsiteY765" fmla="*/ 2053897 h 4449429"/>
              <a:gd name="connsiteX766" fmla="*/ 2499426 w 18982931"/>
              <a:gd name="connsiteY766" fmla="*/ 1897488 h 4449429"/>
              <a:gd name="connsiteX767" fmla="*/ 2602322 w 18982931"/>
              <a:gd name="connsiteY767" fmla="*/ 1798703 h 4449429"/>
              <a:gd name="connsiteX768" fmla="*/ 2836935 w 18982931"/>
              <a:gd name="connsiteY768" fmla="*/ 1798703 h 4449429"/>
              <a:gd name="connsiteX769" fmla="*/ 2836935 w 18982931"/>
              <a:gd name="connsiteY769" fmla="*/ 1860446 h 4449429"/>
              <a:gd name="connsiteX770" fmla="*/ 2836935 w 18982931"/>
              <a:gd name="connsiteY770" fmla="*/ 2263816 h 4449429"/>
              <a:gd name="connsiteX771" fmla="*/ 2845169 w 18982931"/>
              <a:gd name="connsiteY771" fmla="*/ 2304976 h 4449429"/>
              <a:gd name="connsiteX772" fmla="*/ 2861629 w 18982931"/>
              <a:gd name="connsiteY772" fmla="*/ 2300858 h 4449429"/>
              <a:gd name="connsiteX773" fmla="*/ 2861629 w 18982931"/>
              <a:gd name="connsiteY773" fmla="*/ 2247351 h 4449429"/>
              <a:gd name="connsiteX774" fmla="*/ 2869861 w 18982931"/>
              <a:gd name="connsiteY774" fmla="*/ 1996272 h 4449429"/>
              <a:gd name="connsiteX775" fmla="*/ 2923374 w 18982931"/>
              <a:gd name="connsiteY775" fmla="*/ 1967462 h 4449429"/>
              <a:gd name="connsiteX776" fmla="*/ 2939836 w 18982931"/>
              <a:gd name="connsiteY776" fmla="*/ 2300858 h 4449429"/>
              <a:gd name="connsiteX777" fmla="*/ 2956300 w 18982931"/>
              <a:gd name="connsiteY777" fmla="*/ 2300858 h 4449429"/>
              <a:gd name="connsiteX778" fmla="*/ 2989230 w 18982931"/>
              <a:gd name="connsiteY778" fmla="*/ 2111521 h 4449429"/>
              <a:gd name="connsiteX779" fmla="*/ 3018038 w 18982931"/>
              <a:gd name="connsiteY779" fmla="*/ 2058015 h 4449429"/>
              <a:gd name="connsiteX780" fmla="*/ 3034502 w 18982931"/>
              <a:gd name="connsiteY780" fmla="*/ 2123871 h 4449429"/>
              <a:gd name="connsiteX781" fmla="*/ 3038620 w 18982931"/>
              <a:gd name="connsiteY781" fmla="*/ 2132104 h 4449429"/>
              <a:gd name="connsiteX782" fmla="*/ 3088018 w 18982931"/>
              <a:gd name="connsiteY782" fmla="*/ 2140336 h 4449429"/>
              <a:gd name="connsiteX783" fmla="*/ 3095320 w 18982931"/>
              <a:gd name="connsiteY783" fmla="*/ 2275334 h 4449429"/>
              <a:gd name="connsiteX784" fmla="*/ 3162101 w 18982931"/>
              <a:gd name="connsiteY784" fmla="*/ 2275334 h 4449429"/>
              <a:gd name="connsiteX785" fmla="*/ 3162101 w 18982931"/>
              <a:gd name="connsiteY785" fmla="*/ 1580555 h 4449429"/>
              <a:gd name="connsiteX786" fmla="*/ 3162101 w 18982931"/>
              <a:gd name="connsiteY786" fmla="*/ 1531163 h 4449429"/>
              <a:gd name="connsiteX787" fmla="*/ 3199146 w 18982931"/>
              <a:gd name="connsiteY787" fmla="*/ 1498235 h 4449429"/>
              <a:gd name="connsiteX788" fmla="*/ 3281469 w 18982931"/>
              <a:gd name="connsiteY788" fmla="*/ 1498235 h 4449429"/>
              <a:gd name="connsiteX789" fmla="*/ 3281469 w 18982931"/>
              <a:gd name="connsiteY789" fmla="*/ 1325362 h 4449429"/>
              <a:gd name="connsiteX790" fmla="*/ 3343207 w 18982931"/>
              <a:gd name="connsiteY790" fmla="*/ 1263619 h 4449429"/>
              <a:gd name="connsiteX791" fmla="*/ 3544891 w 18982931"/>
              <a:gd name="connsiteY791" fmla="*/ 1263619 h 4449429"/>
              <a:gd name="connsiteX792" fmla="*/ 3544891 w 18982931"/>
              <a:gd name="connsiteY792" fmla="*/ 712071 h 4449429"/>
              <a:gd name="connsiteX793" fmla="*/ 3561357 w 18982931"/>
              <a:gd name="connsiteY793" fmla="*/ 555662 h 4449429"/>
              <a:gd name="connsiteX794" fmla="*/ 3606633 w 18982931"/>
              <a:gd name="connsiteY794" fmla="*/ 316933 h 4449429"/>
              <a:gd name="connsiteX795" fmla="*/ 3614865 w 18982931"/>
              <a:gd name="connsiteY795" fmla="*/ 279891 h 4449429"/>
              <a:gd name="connsiteX796" fmla="*/ 3676603 w 18982931"/>
              <a:gd name="connsiteY796" fmla="*/ 341628 h 4449429"/>
              <a:gd name="connsiteX797" fmla="*/ 3684835 w 18982931"/>
              <a:gd name="connsiteY797" fmla="*/ 386907 h 4449429"/>
              <a:gd name="connsiteX798" fmla="*/ 3742460 w 18982931"/>
              <a:gd name="connsiteY798" fmla="*/ 481574 h 4449429"/>
              <a:gd name="connsiteX799" fmla="*/ 3763042 w 18982931"/>
              <a:gd name="connsiteY799" fmla="*/ 703838 h 4449429"/>
              <a:gd name="connsiteX800" fmla="*/ 3763042 w 18982931"/>
              <a:gd name="connsiteY800" fmla="*/ 1144256 h 4449429"/>
              <a:gd name="connsiteX801" fmla="*/ 3771275 w 18982931"/>
              <a:gd name="connsiteY801" fmla="*/ 1181298 h 4449429"/>
              <a:gd name="connsiteX802" fmla="*/ 3775390 w 18982931"/>
              <a:gd name="connsiteY802" fmla="*/ 1115443 h 4449429"/>
              <a:gd name="connsiteX803" fmla="*/ 3923568 w 18982931"/>
              <a:gd name="connsiteY803" fmla="*/ 996079 h 4449429"/>
              <a:gd name="connsiteX804" fmla="*/ 3940029 w 18982931"/>
              <a:gd name="connsiteY804" fmla="*/ 1020776 h 4449429"/>
              <a:gd name="connsiteX805" fmla="*/ 3960611 w 18982931"/>
              <a:gd name="connsiteY805" fmla="*/ 1321244 h 4449429"/>
              <a:gd name="connsiteX806" fmla="*/ 3960611 w 18982931"/>
              <a:gd name="connsiteY806" fmla="*/ 1584670 h 4449429"/>
              <a:gd name="connsiteX807" fmla="*/ 3977076 w 18982931"/>
              <a:gd name="connsiteY807" fmla="*/ 1625830 h 4449429"/>
              <a:gd name="connsiteX808" fmla="*/ 4010007 w 18982931"/>
              <a:gd name="connsiteY808" fmla="*/ 1666990 h 4449429"/>
              <a:gd name="connsiteX809" fmla="*/ 4055279 w 18982931"/>
              <a:gd name="connsiteY809" fmla="*/ 1819286 h 4449429"/>
              <a:gd name="connsiteX810" fmla="*/ 4104670 w 18982931"/>
              <a:gd name="connsiteY810" fmla="*/ 1819286 h 4449429"/>
              <a:gd name="connsiteX811" fmla="*/ 4108788 w 18982931"/>
              <a:gd name="connsiteY811" fmla="*/ 1741079 h 4449429"/>
              <a:gd name="connsiteX812" fmla="*/ 4211689 w 18982931"/>
              <a:gd name="connsiteY812" fmla="*/ 1741079 h 4449429"/>
              <a:gd name="connsiteX813" fmla="*/ 4252847 w 18982931"/>
              <a:gd name="connsiteY813" fmla="*/ 1559973 h 4449429"/>
              <a:gd name="connsiteX814" fmla="*/ 4265197 w 18982931"/>
              <a:gd name="connsiteY814" fmla="*/ 1559973 h 4449429"/>
              <a:gd name="connsiteX815" fmla="*/ 4277546 w 18982931"/>
              <a:gd name="connsiteY815" fmla="*/ 1592900 h 4449429"/>
              <a:gd name="connsiteX816" fmla="*/ 4302239 w 18982931"/>
              <a:gd name="connsiteY816" fmla="*/ 1708150 h 4449429"/>
              <a:gd name="connsiteX817" fmla="*/ 4368100 w 18982931"/>
              <a:gd name="connsiteY817" fmla="*/ 1741079 h 4449429"/>
              <a:gd name="connsiteX818" fmla="*/ 4363984 w 18982931"/>
              <a:gd name="connsiteY818" fmla="*/ 1634062 h 4449429"/>
              <a:gd name="connsiteX819" fmla="*/ 4372218 w 18982931"/>
              <a:gd name="connsiteY819" fmla="*/ 839670 h 4449429"/>
              <a:gd name="connsiteX820" fmla="*/ 4442184 w 18982931"/>
              <a:gd name="connsiteY820" fmla="*/ 279891 h 4449429"/>
              <a:gd name="connsiteX821" fmla="*/ 4479230 w 18982931"/>
              <a:gd name="connsiteY821" fmla="*/ 234611 h 4449429"/>
              <a:gd name="connsiteX822" fmla="*/ 4520394 w 18982931"/>
              <a:gd name="connsiteY822" fmla="*/ 284004 h 4449429"/>
              <a:gd name="connsiteX823" fmla="*/ 4549200 w 18982931"/>
              <a:gd name="connsiteY823" fmla="*/ 440413 h 4449429"/>
              <a:gd name="connsiteX824" fmla="*/ 4680914 w 18982931"/>
              <a:gd name="connsiteY824" fmla="*/ 395140 h 4449429"/>
              <a:gd name="connsiteX825" fmla="*/ 4759121 w 18982931"/>
              <a:gd name="connsiteY825" fmla="*/ 460995 h 4449429"/>
              <a:gd name="connsiteX826" fmla="*/ 4771466 w 18982931"/>
              <a:gd name="connsiteY826" fmla="*/ 493924 h 4449429"/>
              <a:gd name="connsiteX827" fmla="*/ 4888657 w 18982931"/>
              <a:gd name="connsiteY827" fmla="*/ 747622 h 4449429"/>
              <a:gd name="connsiteX828" fmla="*/ 4888893 w 18982931"/>
              <a:gd name="connsiteY828" fmla="*/ 807315 h 4449429"/>
              <a:gd name="connsiteX829" fmla="*/ 4856617 w 18982931"/>
              <a:gd name="connsiteY829" fmla="*/ 807315 h 4449429"/>
              <a:gd name="connsiteX830" fmla="*/ 4856617 w 18982931"/>
              <a:gd name="connsiteY830" fmla="*/ 944475 h 4449429"/>
              <a:gd name="connsiteX831" fmla="*/ 4888332 w 18982931"/>
              <a:gd name="connsiteY831" fmla="*/ 944475 h 4449429"/>
              <a:gd name="connsiteX832" fmla="*/ 4888325 w 18982931"/>
              <a:gd name="connsiteY832" fmla="*/ 945600 h 4449429"/>
              <a:gd name="connsiteX833" fmla="*/ 4890835 w 18982931"/>
              <a:gd name="connsiteY833" fmla="*/ 1609365 h 4449429"/>
              <a:gd name="connsiteX834" fmla="*/ 4952574 w 18982931"/>
              <a:gd name="connsiteY834" fmla="*/ 1617597 h 4449429"/>
              <a:gd name="connsiteX835" fmla="*/ 4952574 w 18982931"/>
              <a:gd name="connsiteY835" fmla="*/ 1868678 h 4449429"/>
              <a:gd name="connsiteX836" fmla="*/ 4956691 w 18982931"/>
              <a:gd name="connsiteY836" fmla="*/ 1905720 h 4449429"/>
              <a:gd name="connsiteX837" fmla="*/ 4981387 w 18982931"/>
              <a:gd name="connsiteY837" fmla="*/ 1967462 h 4449429"/>
              <a:gd name="connsiteX838" fmla="*/ 4981387 w 18982931"/>
              <a:gd name="connsiteY838" fmla="*/ 2058015 h 4449429"/>
              <a:gd name="connsiteX839" fmla="*/ 5001966 w 18982931"/>
              <a:gd name="connsiteY839" fmla="*/ 2086824 h 4449429"/>
              <a:gd name="connsiteX840" fmla="*/ 5018429 w 18982931"/>
              <a:gd name="connsiteY840" fmla="*/ 2078592 h 4449429"/>
              <a:gd name="connsiteX841" fmla="*/ 5018429 w 18982931"/>
              <a:gd name="connsiteY841" fmla="*/ 1881023 h 4449429"/>
              <a:gd name="connsiteX842" fmla="*/ 5018429 w 18982931"/>
              <a:gd name="connsiteY842" fmla="*/ 1366522 h 4449429"/>
              <a:gd name="connsiteX843" fmla="*/ 5034894 w 18982931"/>
              <a:gd name="connsiteY843" fmla="*/ 864367 h 4449429"/>
              <a:gd name="connsiteX844" fmla="*/ 5067821 w 18982931"/>
              <a:gd name="connsiteY844" fmla="*/ 197569 h 4449429"/>
              <a:gd name="connsiteX845" fmla="*/ 5080173 w 18982931"/>
              <a:gd name="connsiteY845" fmla="*/ 102899 h 4449429"/>
              <a:gd name="connsiteX846" fmla="*/ 5216000 w 18982931"/>
              <a:gd name="connsiteY846" fmla="*/ 37042 h 4449429"/>
              <a:gd name="connsiteX847" fmla="*/ 5248927 w 18982931"/>
              <a:gd name="connsiteY847" fmla="*/ 69972 h 4449429"/>
              <a:gd name="connsiteX848" fmla="*/ 5372409 w 18982931"/>
              <a:gd name="connsiteY848" fmla="*/ 69972 h 4449429"/>
              <a:gd name="connsiteX849" fmla="*/ 5434151 w 18982931"/>
              <a:gd name="connsiteY849" fmla="*/ 131714 h 4449429"/>
              <a:gd name="connsiteX850" fmla="*/ 5434151 w 18982931"/>
              <a:gd name="connsiteY850" fmla="*/ 382788 h 4449429"/>
              <a:gd name="connsiteX851" fmla="*/ 5434151 w 18982931"/>
              <a:gd name="connsiteY851" fmla="*/ 683261 h 4449429"/>
              <a:gd name="connsiteX852" fmla="*/ 5545282 w 18982931"/>
              <a:gd name="connsiteY852" fmla="*/ 687375 h 4449429"/>
              <a:gd name="connsiteX853" fmla="*/ 5545282 w 18982931"/>
              <a:gd name="connsiteY853" fmla="*/ 1045471 h 4449429"/>
              <a:gd name="connsiteX854" fmla="*/ 5676994 w 18982931"/>
              <a:gd name="connsiteY854" fmla="*/ 1045471 h 4449429"/>
              <a:gd name="connsiteX855" fmla="*/ 5685227 w 18982931"/>
              <a:gd name="connsiteY855" fmla="*/ 1103096 h 4449429"/>
              <a:gd name="connsiteX856" fmla="*/ 5759314 w 18982931"/>
              <a:gd name="connsiteY856" fmla="*/ 1193648 h 4449429"/>
              <a:gd name="connsiteX857" fmla="*/ 5759314 w 18982931"/>
              <a:gd name="connsiteY857" fmla="*/ 1395331 h 4449429"/>
              <a:gd name="connsiteX858" fmla="*/ 5825171 w 18982931"/>
              <a:gd name="connsiteY858" fmla="*/ 1395331 h 4449429"/>
              <a:gd name="connsiteX859" fmla="*/ 5903378 w 18982931"/>
              <a:gd name="connsiteY859" fmla="*/ 1477653 h 4449429"/>
              <a:gd name="connsiteX860" fmla="*/ 5903378 w 18982931"/>
              <a:gd name="connsiteY860" fmla="*/ 1918070 h 4449429"/>
              <a:gd name="connsiteX861" fmla="*/ 5936306 w 18982931"/>
              <a:gd name="connsiteY861" fmla="*/ 1975695 h 4449429"/>
              <a:gd name="connsiteX862" fmla="*/ 5965115 w 18982931"/>
              <a:gd name="connsiteY862" fmla="*/ 1275969 h 4449429"/>
              <a:gd name="connsiteX863" fmla="*/ 5969235 w 18982931"/>
              <a:gd name="connsiteY863" fmla="*/ 1238922 h 4449429"/>
              <a:gd name="connsiteX864" fmla="*/ 6166804 w 18982931"/>
              <a:gd name="connsiteY864" fmla="*/ 1238922 h 4449429"/>
              <a:gd name="connsiteX865" fmla="*/ 6216196 w 18982931"/>
              <a:gd name="connsiteY865" fmla="*/ 1288315 h 4449429"/>
              <a:gd name="connsiteX866" fmla="*/ 6236774 w 18982931"/>
              <a:gd name="connsiteY866" fmla="*/ 1428261 h 4449429"/>
              <a:gd name="connsiteX867" fmla="*/ 6273821 w 18982931"/>
              <a:gd name="connsiteY867" fmla="*/ 1498235 h 4449429"/>
              <a:gd name="connsiteX868" fmla="*/ 6273821 w 18982931"/>
              <a:gd name="connsiteY868" fmla="*/ 2230888 h 4449429"/>
              <a:gd name="connsiteX869" fmla="*/ 6277935 w 18982931"/>
              <a:gd name="connsiteY869" fmla="*/ 2280280 h 4449429"/>
              <a:gd name="connsiteX870" fmla="*/ 6319095 w 18982931"/>
              <a:gd name="connsiteY870" fmla="*/ 2193841 h 4449429"/>
              <a:gd name="connsiteX871" fmla="*/ 6364373 w 18982931"/>
              <a:gd name="connsiteY871" fmla="*/ 2288513 h 4449429"/>
              <a:gd name="connsiteX872" fmla="*/ 6389068 w 18982931"/>
              <a:gd name="connsiteY872" fmla="*/ 2313208 h 4449429"/>
              <a:gd name="connsiteX873" fmla="*/ 6541355 w 18982931"/>
              <a:gd name="connsiteY873" fmla="*/ 2313208 h 4449429"/>
              <a:gd name="connsiteX874" fmla="*/ 6541355 w 18982931"/>
              <a:gd name="connsiteY874" fmla="*/ 2148567 h 4449429"/>
              <a:gd name="connsiteX875" fmla="*/ 6660723 w 18982931"/>
              <a:gd name="connsiteY875" fmla="*/ 2148567 h 4449429"/>
              <a:gd name="connsiteX876" fmla="*/ 6660723 w 18982931"/>
              <a:gd name="connsiteY876" fmla="*/ 2259698 h 4449429"/>
              <a:gd name="connsiteX877" fmla="*/ 6705999 w 18982931"/>
              <a:gd name="connsiteY877" fmla="*/ 2551938 h 4449429"/>
              <a:gd name="connsiteX878" fmla="*/ 6714228 w 18982931"/>
              <a:gd name="connsiteY878" fmla="*/ 2580748 h 4449429"/>
              <a:gd name="connsiteX879" fmla="*/ 6722461 w 18982931"/>
              <a:gd name="connsiteY879" fmla="*/ 2576634 h 4449429"/>
              <a:gd name="connsiteX880" fmla="*/ 6751278 w 18982931"/>
              <a:gd name="connsiteY880" fmla="*/ 2263816 h 4449429"/>
              <a:gd name="connsiteX881" fmla="*/ 6800669 w 18982931"/>
              <a:gd name="connsiteY881" fmla="*/ 2255583 h 4449429"/>
              <a:gd name="connsiteX882" fmla="*/ 6837709 w 18982931"/>
              <a:gd name="connsiteY882" fmla="*/ 2181496 h 4449429"/>
              <a:gd name="connsiteX883" fmla="*/ 6841831 w 18982931"/>
              <a:gd name="connsiteY883" fmla="*/ 2152681 h 4449429"/>
              <a:gd name="connsiteX884" fmla="*/ 6845941 w 18982931"/>
              <a:gd name="connsiteY884" fmla="*/ 2115639 h 4449429"/>
              <a:gd name="connsiteX885" fmla="*/ 6857139 w 18982931"/>
              <a:gd name="connsiteY885" fmla="*/ 2115639 h 4449429"/>
              <a:gd name="connsiteX886" fmla="*/ 6899298 w 18982931"/>
              <a:gd name="connsiteY886" fmla="*/ 2109470 h 4449429"/>
              <a:gd name="connsiteX887" fmla="*/ 6922965 w 18982931"/>
              <a:gd name="connsiteY887" fmla="*/ 2140339 h 4449429"/>
              <a:gd name="connsiteX888" fmla="*/ 7009406 w 18982931"/>
              <a:gd name="connsiteY888" fmla="*/ 2070365 h 4449429"/>
              <a:gd name="connsiteX889" fmla="*/ 7145231 w 18982931"/>
              <a:gd name="connsiteY889" fmla="*/ 2066247 h 4449429"/>
              <a:gd name="connsiteX890" fmla="*/ 7145231 w 18982931"/>
              <a:gd name="connsiteY890" fmla="*/ 1901605 h 4449429"/>
              <a:gd name="connsiteX891" fmla="*/ 7145231 w 18982931"/>
              <a:gd name="connsiteY891" fmla="*/ 1769896 h 4449429"/>
              <a:gd name="connsiteX892" fmla="*/ 7215204 w 18982931"/>
              <a:gd name="connsiteY892" fmla="*/ 1597024 h 4449429"/>
              <a:gd name="connsiteX893" fmla="*/ 7285174 w 18982931"/>
              <a:gd name="connsiteY893" fmla="*/ 1753433 h 4449429"/>
              <a:gd name="connsiteX894" fmla="*/ 7297524 w 18982931"/>
              <a:gd name="connsiteY894" fmla="*/ 2062134 h 4449429"/>
              <a:gd name="connsiteX895" fmla="*/ 7367494 w 18982931"/>
              <a:gd name="connsiteY895" fmla="*/ 2066247 h 4449429"/>
              <a:gd name="connsiteX896" fmla="*/ 7371610 w 18982931"/>
              <a:gd name="connsiteY896" fmla="*/ 2148567 h 4449429"/>
              <a:gd name="connsiteX897" fmla="*/ 7462167 w 18982931"/>
              <a:gd name="connsiteY897" fmla="*/ 2148567 h 4449429"/>
              <a:gd name="connsiteX898" fmla="*/ 7462167 w 18982931"/>
              <a:gd name="connsiteY898" fmla="*/ 2095061 h 4449429"/>
              <a:gd name="connsiteX899" fmla="*/ 7462167 w 18982931"/>
              <a:gd name="connsiteY899" fmla="*/ 1597024 h 4449429"/>
              <a:gd name="connsiteX900" fmla="*/ 7482743 w 18982931"/>
              <a:gd name="connsiteY900" fmla="*/ 1008430 h 4449429"/>
              <a:gd name="connsiteX901" fmla="*/ 7495096 w 18982931"/>
              <a:gd name="connsiteY901" fmla="*/ 921991 h 4449429"/>
              <a:gd name="connsiteX902" fmla="*/ 7536254 w 18982931"/>
              <a:gd name="connsiteY902" fmla="*/ 934341 h 4449429"/>
              <a:gd name="connsiteX903" fmla="*/ 7577416 w 18982931"/>
              <a:gd name="connsiteY903" fmla="*/ 563899 h 4449429"/>
              <a:gd name="connsiteX904" fmla="*/ 7589759 w 18982931"/>
              <a:gd name="connsiteY904" fmla="*/ 563899 h 4449429"/>
              <a:gd name="connsiteX905" fmla="*/ 7639153 w 18982931"/>
              <a:gd name="connsiteY905" fmla="*/ 975501 h 4449429"/>
              <a:gd name="connsiteX906" fmla="*/ 7655614 w 18982931"/>
              <a:gd name="connsiteY906" fmla="*/ 926109 h 4449429"/>
              <a:gd name="connsiteX907" fmla="*/ 7667968 w 18982931"/>
              <a:gd name="connsiteY907" fmla="*/ 926109 h 4449429"/>
              <a:gd name="connsiteX908" fmla="*/ 7676196 w 18982931"/>
              <a:gd name="connsiteY908" fmla="*/ 1037243 h 4449429"/>
              <a:gd name="connsiteX909" fmla="*/ 7676196 w 18982931"/>
              <a:gd name="connsiteY909" fmla="*/ 2049787 h 4449429"/>
              <a:gd name="connsiteX910" fmla="*/ 7705009 w 18982931"/>
              <a:gd name="connsiteY910" fmla="*/ 2267935 h 4449429"/>
              <a:gd name="connsiteX911" fmla="*/ 7750287 w 18982931"/>
              <a:gd name="connsiteY911" fmla="*/ 2469622 h 4449429"/>
              <a:gd name="connsiteX912" fmla="*/ 7849072 w 18982931"/>
              <a:gd name="connsiteY912" fmla="*/ 2469622 h 4449429"/>
              <a:gd name="connsiteX913" fmla="*/ 7849072 w 18982931"/>
              <a:gd name="connsiteY913" fmla="*/ 2284398 h 4449429"/>
              <a:gd name="connsiteX914" fmla="*/ 7919042 w 18982931"/>
              <a:gd name="connsiteY914" fmla="*/ 2284398 h 4449429"/>
              <a:gd name="connsiteX915" fmla="*/ 7919042 w 18982931"/>
              <a:gd name="connsiteY915" fmla="*/ 2473736 h 4449429"/>
              <a:gd name="connsiteX916" fmla="*/ 8108380 w 18982931"/>
              <a:gd name="connsiteY916" fmla="*/ 2473736 h 4449429"/>
              <a:gd name="connsiteX917" fmla="*/ 8142338 w 18982931"/>
              <a:gd name="connsiteY917" fmla="*/ 2481454 h 4449429"/>
              <a:gd name="connsiteX918" fmla="*/ 8144242 w 18982931"/>
              <a:gd name="connsiteY918" fmla="*/ 2485067 h 4449429"/>
              <a:gd name="connsiteX919" fmla="*/ 8144242 w 18982931"/>
              <a:gd name="connsiteY919" fmla="*/ 1280084 h 4449429"/>
              <a:gd name="connsiteX920" fmla="*/ 8189518 w 18982931"/>
              <a:gd name="connsiteY920" fmla="*/ 1115443 h 4449429"/>
              <a:gd name="connsiteX921" fmla="*/ 8230679 w 18982931"/>
              <a:gd name="connsiteY921" fmla="*/ 1090746 h 4449429"/>
              <a:gd name="connsiteX922" fmla="*/ 8477642 w 18982931"/>
              <a:gd name="connsiteY922" fmla="*/ 1090746 h 4449429"/>
              <a:gd name="connsiteX923" fmla="*/ 8518799 w 18982931"/>
              <a:gd name="connsiteY923" fmla="*/ 1111328 h 4449429"/>
              <a:gd name="connsiteX924" fmla="*/ 8568194 w 18982931"/>
              <a:gd name="connsiteY924" fmla="*/ 1288315 h 4449429"/>
              <a:gd name="connsiteX925" fmla="*/ 8572304 w 18982931"/>
              <a:gd name="connsiteY925" fmla="*/ 2152681 h 4449429"/>
              <a:gd name="connsiteX926" fmla="*/ 8572304 w 18982931"/>
              <a:gd name="connsiteY926" fmla="*/ 2222656 h 4449429"/>
              <a:gd name="connsiteX927" fmla="*/ 8827499 w 18982931"/>
              <a:gd name="connsiteY927" fmla="*/ 2222656 h 4449429"/>
              <a:gd name="connsiteX928" fmla="*/ 8827499 w 18982931"/>
              <a:gd name="connsiteY928" fmla="*/ 2053897 h 4449429"/>
              <a:gd name="connsiteX929" fmla="*/ 8827499 w 18982931"/>
              <a:gd name="connsiteY929" fmla="*/ 1996272 h 4449429"/>
              <a:gd name="connsiteX930" fmla="*/ 8926285 w 18982931"/>
              <a:gd name="connsiteY930" fmla="*/ 1876910 h 4449429"/>
              <a:gd name="connsiteX931" fmla="*/ 8926285 w 18982931"/>
              <a:gd name="connsiteY931" fmla="*/ 1757542 h 4449429"/>
              <a:gd name="connsiteX932" fmla="*/ 8926285 w 18982931"/>
              <a:gd name="connsiteY932" fmla="*/ 1527045 h 4449429"/>
              <a:gd name="connsiteX933" fmla="*/ 8950980 w 18982931"/>
              <a:gd name="connsiteY933" fmla="*/ 1432378 h 4449429"/>
              <a:gd name="connsiteX934" fmla="*/ 8950980 w 18982931"/>
              <a:gd name="connsiteY934" fmla="*/ 1424146 h 4449429"/>
              <a:gd name="connsiteX935" fmla="*/ 8983911 w 18982931"/>
              <a:gd name="connsiteY935" fmla="*/ 1107210 h 4449429"/>
              <a:gd name="connsiteX936" fmla="*/ 8992140 w 18982931"/>
              <a:gd name="connsiteY936" fmla="*/ 1049586 h 4449429"/>
              <a:gd name="connsiteX937" fmla="*/ 9012723 w 18982931"/>
              <a:gd name="connsiteY937" fmla="*/ 1049586 h 4449429"/>
              <a:gd name="connsiteX938" fmla="*/ 9049767 w 18982931"/>
              <a:gd name="connsiteY938" fmla="*/ 1325362 h 4449429"/>
              <a:gd name="connsiteX939" fmla="*/ 9115624 w 18982931"/>
              <a:gd name="connsiteY939" fmla="*/ 1329476 h 4449429"/>
              <a:gd name="connsiteX940" fmla="*/ 9165014 w 18982931"/>
              <a:gd name="connsiteY940" fmla="*/ 1436493 h 4449429"/>
              <a:gd name="connsiteX941" fmla="*/ 9181479 w 18982931"/>
              <a:gd name="connsiteY941" fmla="*/ 1494116 h 4449429"/>
              <a:gd name="connsiteX942" fmla="*/ 9181479 w 18982931"/>
              <a:gd name="connsiteY942" fmla="*/ 1823399 h 4449429"/>
              <a:gd name="connsiteX943" fmla="*/ 9181479 w 18982931"/>
              <a:gd name="connsiteY943" fmla="*/ 1881023 h 4449429"/>
              <a:gd name="connsiteX944" fmla="*/ 9280267 w 18982931"/>
              <a:gd name="connsiteY944" fmla="*/ 1881023 h 4449429"/>
              <a:gd name="connsiteX945" fmla="*/ 9280267 w 18982931"/>
              <a:gd name="connsiteY945" fmla="*/ 1815166 h 4449429"/>
              <a:gd name="connsiteX946" fmla="*/ 9280267 w 18982931"/>
              <a:gd name="connsiteY946" fmla="*/ 304587 h 4449429"/>
              <a:gd name="connsiteX947" fmla="*/ 9346122 w 18982931"/>
              <a:gd name="connsiteY947" fmla="*/ 238731 h 4449429"/>
              <a:gd name="connsiteX948" fmla="*/ 9453137 w 18982931"/>
              <a:gd name="connsiteY948" fmla="*/ 341628 h 4449429"/>
              <a:gd name="connsiteX949" fmla="*/ 9453137 w 18982931"/>
              <a:gd name="connsiteY949" fmla="*/ 1815166 h 4449429"/>
              <a:gd name="connsiteX950" fmla="*/ 9453137 w 18982931"/>
              <a:gd name="connsiteY950" fmla="*/ 1876910 h 4449429"/>
              <a:gd name="connsiteX951" fmla="*/ 9551919 w 18982931"/>
              <a:gd name="connsiteY951" fmla="*/ 1876910 h 4449429"/>
              <a:gd name="connsiteX952" fmla="*/ 9551919 w 18982931"/>
              <a:gd name="connsiteY952" fmla="*/ 1724614 h 4449429"/>
              <a:gd name="connsiteX953" fmla="*/ 9551919 w 18982931"/>
              <a:gd name="connsiteY953" fmla="*/ 1481771 h 4449429"/>
              <a:gd name="connsiteX954" fmla="*/ 9597198 w 18982931"/>
              <a:gd name="connsiteY954" fmla="*/ 1374754 h 4449429"/>
              <a:gd name="connsiteX955" fmla="*/ 9613662 w 18982931"/>
              <a:gd name="connsiteY955" fmla="*/ 1325362 h 4449429"/>
              <a:gd name="connsiteX956" fmla="*/ 9683632 w 18982931"/>
              <a:gd name="connsiteY956" fmla="*/ 1325362 h 4449429"/>
              <a:gd name="connsiteX957" fmla="*/ 9683632 w 18982931"/>
              <a:gd name="connsiteY957" fmla="*/ 1522931 h 4449429"/>
              <a:gd name="connsiteX958" fmla="*/ 9819464 w 18982931"/>
              <a:gd name="connsiteY958" fmla="*/ 1522931 h 4449429"/>
              <a:gd name="connsiteX959" fmla="*/ 9819464 w 18982931"/>
              <a:gd name="connsiteY959" fmla="*/ 1720501 h 4449429"/>
              <a:gd name="connsiteX960" fmla="*/ 9819464 w 18982931"/>
              <a:gd name="connsiteY960" fmla="*/ 1835749 h 4449429"/>
              <a:gd name="connsiteX961" fmla="*/ 9868856 w 18982931"/>
              <a:gd name="connsiteY961" fmla="*/ 1885142 h 4449429"/>
              <a:gd name="connsiteX962" fmla="*/ 9922361 w 18982931"/>
              <a:gd name="connsiteY962" fmla="*/ 1938648 h 4449429"/>
              <a:gd name="connsiteX963" fmla="*/ 9922361 w 18982931"/>
              <a:gd name="connsiteY963" fmla="*/ 2226770 h 4449429"/>
              <a:gd name="connsiteX964" fmla="*/ 10189906 w 18982931"/>
              <a:gd name="connsiteY964" fmla="*/ 2226770 h 4449429"/>
              <a:gd name="connsiteX965" fmla="*/ 10189906 w 18982931"/>
              <a:gd name="connsiteY965" fmla="*/ 1864559 h 4449429"/>
              <a:gd name="connsiteX966" fmla="*/ 10251644 w 18982931"/>
              <a:gd name="connsiteY966" fmla="*/ 1852213 h 4449429"/>
              <a:gd name="connsiteX967" fmla="*/ 10251644 w 18982931"/>
              <a:gd name="connsiteY967" fmla="*/ 1465306 h 4449429"/>
              <a:gd name="connsiteX968" fmla="*/ 10198137 w 18982931"/>
              <a:gd name="connsiteY968" fmla="*/ 1461188 h 4449429"/>
              <a:gd name="connsiteX969" fmla="*/ 10198137 w 18982931"/>
              <a:gd name="connsiteY969" fmla="*/ 1317129 h 4449429"/>
              <a:gd name="connsiteX970" fmla="*/ 10572694 w 18982931"/>
              <a:gd name="connsiteY970" fmla="*/ 1317129 h 4449429"/>
              <a:gd name="connsiteX971" fmla="*/ 10572694 w 18982931"/>
              <a:gd name="connsiteY971" fmla="*/ 2140336 h 4449429"/>
              <a:gd name="connsiteX972" fmla="*/ 10642669 w 18982931"/>
              <a:gd name="connsiteY972" fmla="*/ 2144449 h 4449429"/>
              <a:gd name="connsiteX973" fmla="*/ 10642669 w 18982931"/>
              <a:gd name="connsiteY973" fmla="*/ 2477849 h 4449429"/>
              <a:gd name="connsiteX974" fmla="*/ 10885512 w 18982931"/>
              <a:gd name="connsiteY974" fmla="*/ 2477849 h 4449429"/>
              <a:gd name="connsiteX975" fmla="*/ 10885512 w 18982931"/>
              <a:gd name="connsiteY975" fmla="*/ 2292626 h 4449429"/>
              <a:gd name="connsiteX976" fmla="*/ 10959601 w 18982931"/>
              <a:gd name="connsiteY976" fmla="*/ 2292626 h 4449429"/>
              <a:gd name="connsiteX977" fmla="*/ 10959601 w 18982931"/>
              <a:gd name="connsiteY977" fmla="*/ 2477849 h 4449429"/>
              <a:gd name="connsiteX978" fmla="*/ 11066618 w 18982931"/>
              <a:gd name="connsiteY978" fmla="*/ 2477849 h 4449429"/>
              <a:gd name="connsiteX979" fmla="*/ 11107778 w 18982931"/>
              <a:gd name="connsiteY979" fmla="*/ 2284395 h 4449429"/>
              <a:gd name="connsiteX980" fmla="*/ 11136593 w 18982931"/>
              <a:gd name="connsiteY980" fmla="*/ 2053897 h 4449429"/>
              <a:gd name="connsiteX981" fmla="*/ 11136593 w 18982931"/>
              <a:gd name="connsiteY981" fmla="*/ 1061936 h 4449429"/>
              <a:gd name="connsiteX982" fmla="*/ 11148938 w 18982931"/>
              <a:gd name="connsiteY982" fmla="*/ 938454 h 4449429"/>
              <a:gd name="connsiteX983" fmla="*/ 11161288 w 18982931"/>
              <a:gd name="connsiteY983" fmla="*/ 938454 h 4449429"/>
              <a:gd name="connsiteX984" fmla="*/ 11177753 w 18982931"/>
              <a:gd name="connsiteY984" fmla="*/ 983729 h 4449429"/>
              <a:gd name="connsiteX985" fmla="*/ 11231258 w 18982931"/>
              <a:gd name="connsiteY985" fmla="*/ 572126 h 4449429"/>
              <a:gd name="connsiteX986" fmla="*/ 11243610 w 18982931"/>
              <a:gd name="connsiteY986" fmla="*/ 572126 h 4449429"/>
              <a:gd name="connsiteX987" fmla="*/ 11284770 w 18982931"/>
              <a:gd name="connsiteY987" fmla="*/ 946687 h 4449429"/>
              <a:gd name="connsiteX988" fmla="*/ 11325929 w 18982931"/>
              <a:gd name="connsiteY988" fmla="*/ 934337 h 4449429"/>
              <a:gd name="connsiteX989" fmla="*/ 11342394 w 18982931"/>
              <a:gd name="connsiteY989" fmla="*/ 1061936 h 4449429"/>
              <a:gd name="connsiteX990" fmla="*/ 11342394 w 18982931"/>
              <a:gd name="connsiteY990" fmla="*/ 1300666 h 4449429"/>
              <a:gd name="connsiteX991" fmla="*/ 11358857 w 18982931"/>
              <a:gd name="connsiteY991" fmla="*/ 2132104 h 4449429"/>
              <a:gd name="connsiteX992" fmla="*/ 11362976 w 18982931"/>
              <a:gd name="connsiteY992" fmla="*/ 2165031 h 4449429"/>
              <a:gd name="connsiteX993" fmla="*/ 11453524 w 18982931"/>
              <a:gd name="connsiteY993" fmla="*/ 2165031 h 4449429"/>
              <a:gd name="connsiteX994" fmla="*/ 11457643 w 18982931"/>
              <a:gd name="connsiteY994" fmla="*/ 2082711 h 4449429"/>
              <a:gd name="connsiteX995" fmla="*/ 11535845 w 18982931"/>
              <a:gd name="connsiteY995" fmla="*/ 2078592 h 4449429"/>
              <a:gd name="connsiteX996" fmla="*/ 11535845 w 18982931"/>
              <a:gd name="connsiteY996" fmla="*/ 2004505 h 4449429"/>
              <a:gd name="connsiteX997" fmla="*/ 11548195 w 18982931"/>
              <a:gd name="connsiteY997" fmla="*/ 1736964 h 4449429"/>
              <a:gd name="connsiteX998" fmla="*/ 11609938 w 18982931"/>
              <a:gd name="connsiteY998" fmla="*/ 1609365 h 4449429"/>
              <a:gd name="connsiteX999" fmla="*/ 11688140 w 18982931"/>
              <a:gd name="connsiteY999" fmla="*/ 1765774 h 4449429"/>
              <a:gd name="connsiteX1000" fmla="*/ 11688140 w 18982931"/>
              <a:gd name="connsiteY1000" fmla="*/ 2082711 h 4449429"/>
              <a:gd name="connsiteX1001" fmla="*/ 11910406 w 18982931"/>
              <a:gd name="connsiteY1001" fmla="*/ 2148567 h 4449429"/>
              <a:gd name="connsiteX1002" fmla="*/ 11988608 w 18982931"/>
              <a:gd name="connsiteY1002" fmla="*/ 2119754 h 4449429"/>
              <a:gd name="connsiteX1003" fmla="*/ 11991181 w 18982931"/>
              <a:gd name="connsiteY1003" fmla="*/ 2153197 h 4449429"/>
              <a:gd name="connsiteX1004" fmla="*/ 11993908 w 18982931"/>
              <a:gd name="connsiteY1004" fmla="*/ 2158900 h 4449429"/>
              <a:gd name="connsiteX1005" fmla="*/ 11993908 w 18982931"/>
              <a:gd name="connsiteY1005" fmla="*/ 2156799 h 4449429"/>
              <a:gd name="connsiteX1006" fmla="*/ 11998023 w 18982931"/>
              <a:gd name="connsiteY1006" fmla="*/ 2115639 h 4449429"/>
              <a:gd name="connsiteX1007" fmla="*/ 12010373 w 18982931"/>
              <a:gd name="connsiteY1007" fmla="*/ 2115639 h 4449429"/>
              <a:gd name="connsiteX1008" fmla="*/ 12014490 w 18982931"/>
              <a:gd name="connsiteY1008" fmla="*/ 2185614 h 4449429"/>
              <a:gd name="connsiteX1009" fmla="*/ 12055650 w 18982931"/>
              <a:gd name="connsiteY1009" fmla="*/ 2259703 h 4449429"/>
              <a:gd name="connsiteX1010" fmla="*/ 12109157 w 18982931"/>
              <a:gd name="connsiteY1010" fmla="*/ 2267933 h 4449429"/>
              <a:gd name="connsiteX1011" fmla="*/ 12137972 w 18982931"/>
              <a:gd name="connsiteY1011" fmla="*/ 2580753 h 4449429"/>
              <a:gd name="connsiteX1012" fmla="*/ 12150317 w 18982931"/>
              <a:gd name="connsiteY1012" fmla="*/ 2580753 h 4449429"/>
              <a:gd name="connsiteX1013" fmla="*/ 12179132 w 18982931"/>
              <a:gd name="connsiteY1013" fmla="*/ 2411992 h 4449429"/>
              <a:gd name="connsiteX1014" fmla="*/ 12207942 w 18982931"/>
              <a:gd name="connsiteY1014" fmla="*/ 2160917 h 4449429"/>
              <a:gd name="connsiteX1015" fmla="*/ 12216174 w 18982931"/>
              <a:gd name="connsiteY1015" fmla="*/ 2152686 h 4449429"/>
              <a:gd name="connsiteX1016" fmla="*/ 12331423 w 18982931"/>
              <a:gd name="connsiteY1016" fmla="*/ 2152686 h 4449429"/>
              <a:gd name="connsiteX1017" fmla="*/ 12331423 w 18982931"/>
              <a:gd name="connsiteY1017" fmla="*/ 2317327 h 4449429"/>
              <a:gd name="connsiteX1018" fmla="*/ 12496064 w 18982931"/>
              <a:gd name="connsiteY1018" fmla="*/ 2313208 h 4449429"/>
              <a:gd name="connsiteX1019" fmla="*/ 12557802 w 18982931"/>
              <a:gd name="connsiteY1019" fmla="*/ 2210310 h 4449429"/>
              <a:gd name="connsiteX1020" fmla="*/ 12566034 w 18982931"/>
              <a:gd name="connsiteY1020" fmla="*/ 2206191 h 4449429"/>
              <a:gd name="connsiteX1021" fmla="*/ 12598962 w 18982931"/>
              <a:gd name="connsiteY1021" fmla="*/ 2267933 h 4449429"/>
              <a:gd name="connsiteX1022" fmla="*/ 12607194 w 18982931"/>
              <a:gd name="connsiteY1022" fmla="*/ 2263816 h 4449429"/>
              <a:gd name="connsiteX1023" fmla="*/ 12607194 w 18982931"/>
              <a:gd name="connsiteY1023" fmla="*/ 1461193 h 4449429"/>
              <a:gd name="connsiteX1024" fmla="*/ 12677169 w 18982931"/>
              <a:gd name="connsiteY1024" fmla="*/ 1230695 h 4449429"/>
              <a:gd name="connsiteX1025" fmla="*/ 12920017 w 18982931"/>
              <a:gd name="connsiteY1025" fmla="*/ 1230695 h 4449429"/>
              <a:gd name="connsiteX1026" fmla="*/ 12948827 w 18982931"/>
              <a:gd name="connsiteY1026" fmla="*/ 1490003 h 4449429"/>
              <a:gd name="connsiteX1027" fmla="*/ 12948827 w 18982931"/>
              <a:gd name="connsiteY1027" fmla="*/ 1909838 h 4449429"/>
              <a:gd name="connsiteX1028" fmla="*/ 12948827 w 18982931"/>
              <a:gd name="connsiteY1028" fmla="*/ 1975695 h 4449429"/>
              <a:gd name="connsiteX1029" fmla="*/ 12969405 w 18982931"/>
              <a:gd name="connsiteY1029" fmla="*/ 1979812 h 4449429"/>
              <a:gd name="connsiteX1030" fmla="*/ 12989987 w 18982931"/>
              <a:gd name="connsiteY1030" fmla="*/ 1913955 h 4449429"/>
              <a:gd name="connsiteX1031" fmla="*/ 12989987 w 18982931"/>
              <a:gd name="connsiteY1031" fmla="*/ 1469425 h 4449429"/>
              <a:gd name="connsiteX1032" fmla="*/ 13064076 w 18982931"/>
              <a:gd name="connsiteY1032" fmla="*/ 1395336 h 4449429"/>
              <a:gd name="connsiteX1033" fmla="*/ 13146396 w 18982931"/>
              <a:gd name="connsiteY1033" fmla="*/ 1395336 h 4449429"/>
              <a:gd name="connsiteX1034" fmla="*/ 13146396 w 18982931"/>
              <a:gd name="connsiteY1034" fmla="*/ 1111328 h 4449429"/>
              <a:gd name="connsiteX1035" fmla="*/ 13216366 w 18982931"/>
              <a:gd name="connsiteY1035" fmla="*/ 1103096 h 4449429"/>
              <a:gd name="connsiteX1036" fmla="*/ 13228716 w 18982931"/>
              <a:gd name="connsiteY1036" fmla="*/ 1041358 h 4449429"/>
              <a:gd name="connsiteX1037" fmla="*/ 13368662 w 18982931"/>
              <a:gd name="connsiteY1037" fmla="*/ 1041358 h 4449429"/>
              <a:gd name="connsiteX1038" fmla="*/ 13368662 w 18982931"/>
              <a:gd name="connsiteY1038" fmla="*/ 687379 h 4449429"/>
              <a:gd name="connsiteX1039" fmla="*/ 13483911 w 18982931"/>
              <a:gd name="connsiteY1039" fmla="*/ 687379 h 4449429"/>
              <a:gd name="connsiteX1040" fmla="*/ 13483911 w 18982931"/>
              <a:gd name="connsiteY1040" fmla="*/ 617404 h 4449429"/>
              <a:gd name="connsiteX1041" fmla="*/ 13483911 w 18982931"/>
              <a:gd name="connsiteY1041" fmla="*/ 131714 h 4449429"/>
              <a:gd name="connsiteX1042" fmla="*/ 13541534 w 18982931"/>
              <a:gd name="connsiteY1042" fmla="*/ 74089 h 4449429"/>
              <a:gd name="connsiteX1043" fmla="*/ 13685593 w 18982931"/>
              <a:gd name="connsiteY1043" fmla="*/ 74089 h 4449429"/>
              <a:gd name="connsiteX1044" fmla="*/ 13730872 w 18982931"/>
              <a:gd name="connsiteY1044" fmla="*/ 49392 h 4449429"/>
              <a:gd name="connsiteX1045" fmla="*/ 13739104 w 18982931"/>
              <a:gd name="connsiteY1045"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52547 w 18982931"/>
              <a:gd name="connsiteY849" fmla="*/ 802623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190528 w 18982931"/>
              <a:gd name="connsiteY865" fmla="*/ 1378868 h 4449429"/>
              <a:gd name="connsiteX866" fmla="*/ 1211112 w 18982931"/>
              <a:gd name="connsiteY866" fmla="*/ 1424146 h 4449429"/>
              <a:gd name="connsiteX867" fmla="*/ 1260505 w 18982931"/>
              <a:gd name="connsiteY867" fmla="*/ 1424146 h 4449429"/>
              <a:gd name="connsiteX868" fmla="*/ 1276969 w 18982931"/>
              <a:gd name="connsiteY868" fmla="*/ 1387099 h 4449429"/>
              <a:gd name="connsiteX869" fmla="*/ 1289312 w 18982931"/>
              <a:gd name="connsiteY869" fmla="*/ 1395331 h 4449429"/>
              <a:gd name="connsiteX870" fmla="*/ 1322242 w 18982931"/>
              <a:gd name="connsiteY870" fmla="*/ 1559973 h 4449429"/>
              <a:gd name="connsiteX871" fmla="*/ 1318126 w 18982931"/>
              <a:gd name="connsiteY871" fmla="*/ 1576437 h 4449429"/>
              <a:gd name="connsiteX872" fmla="*/ 1326360 w 18982931"/>
              <a:gd name="connsiteY872" fmla="*/ 1621715 h 4449429"/>
              <a:gd name="connsiteX873" fmla="*/ 1359290 w 18982931"/>
              <a:gd name="connsiteY873" fmla="*/ 1597020 h 4449429"/>
              <a:gd name="connsiteX874" fmla="*/ 1375751 w 18982931"/>
              <a:gd name="connsiteY874" fmla="*/ 1588787 h 4449429"/>
              <a:gd name="connsiteX875" fmla="*/ 1486884 w 18982931"/>
              <a:gd name="connsiteY875" fmla="*/ 1588787 h 4449429"/>
              <a:gd name="connsiteX876" fmla="*/ 1507466 w 18982931"/>
              <a:gd name="connsiteY876" fmla="*/ 2337905 h 4449429"/>
              <a:gd name="connsiteX877" fmla="*/ 1523929 w 18982931"/>
              <a:gd name="connsiteY877" fmla="*/ 2337905 h 4449429"/>
              <a:gd name="connsiteX878" fmla="*/ 1523929 w 18982931"/>
              <a:gd name="connsiteY878" fmla="*/ 2169146 h 4449429"/>
              <a:gd name="connsiteX879" fmla="*/ 1692685 w 18982931"/>
              <a:gd name="connsiteY879" fmla="*/ 2169146 h 4449429"/>
              <a:gd name="connsiteX880" fmla="*/ 1692685 w 18982931"/>
              <a:gd name="connsiteY880" fmla="*/ 2020968 h 4449429"/>
              <a:gd name="connsiteX881" fmla="*/ 1766772 w 18982931"/>
              <a:gd name="connsiteY881" fmla="*/ 1922183 h 4449429"/>
              <a:gd name="connsiteX882" fmla="*/ 1766772 w 18982931"/>
              <a:gd name="connsiteY882" fmla="*/ 1757542 h 4449429"/>
              <a:gd name="connsiteX883" fmla="*/ 1849095 w 18982931"/>
              <a:gd name="connsiteY883" fmla="*/ 1757542 h 4449429"/>
              <a:gd name="connsiteX884" fmla="*/ 1849095 w 18982931"/>
              <a:gd name="connsiteY884" fmla="*/ 2156799 h 4449429"/>
              <a:gd name="connsiteX885" fmla="*/ 1919070 w 18982931"/>
              <a:gd name="connsiteY885" fmla="*/ 2156799 h 4449429"/>
              <a:gd name="connsiteX886" fmla="*/ 1919070 w 18982931"/>
              <a:gd name="connsiteY886" fmla="*/ 1864559 h 4449429"/>
              <a:gd name="connsiteX887" fmla="*/ 1919070 w 18982931"/>
              <a:gd name="connsiteY887" fmla="*/ 695608 h 4449429"/>
              <a:gd name="connsiteX888" fmla="*/ 2005504 w 18982931"/>
              <a:gd name="connsiteY888" fmla="*/ 609173 h 4449429"/>
              <a:gd name="connsiteX889" fmla="*/ 2026085 w 18982931"/>
              <a:gd name="connsiteY889" fmla="*/ 605054 h 4449429"/>
              <a:gd name="connsiteX890" fmla="*/ 2100174 w 18982931"/>
              <a:gd name="connsiteY890" fmla="*/ 448645 h 4449429"/>
              <a:gd name="connsiteX891" fmla="*/ 2137215 w 18982931"/>
              <a:gd name="connsiteY891" fmla="*/ 407485 h 4449429"/>
              <a:gd name="connsiteX892" fmla="*/ 2194840 w 18982931"/>
              <a:gd name="connsiteY892" fmla="*/ 337515 h 4449429"/>
              <a:gd name="connsiteX893" fmla="*/ 2198958 w 18982931"/>
              <a:gd name="connsiteY893" fmla="*/ 292236 h 4449429"/>
              <a:gd name="connsiteX894" fmla="*/ 2240121 w 18982931"/>
              <a:gd name="connsiteY894" fmla="*/ 358093 h 4449429"/>
              <a:gd name="connsiteX895" fmla="*/ 2273047 w 18982931"/>
              <a:gd name="connsiteY895" fmla="*/ 444532 h 4449429"/>
              <a:gd name="connsiteX896" fmla="*/ 2330670 w 18982931"/>
              <a:gd name="connsiteY896" fmla="*/ 563894 h 4449429"/>
              <a:gd name="connsiteX897" fmla="*/ 2351248 w 18982931"/>
              <a:gd name="connsiteY897" fmla="*/ 613286 h 4449429"/>
              <a:gd name="connsiteX898" fmla="*/ 2429455 w 18982931"/>
              <a:gd name="connsiteY898" fmla="*/ 675029 h 4449429"/>
              <a:gd name="connsiteX899" fmla="*/ 2470614 w 18982931"/>
              <a:gd name="connsiteY899" fmla="*/ 757350 h 4449429"/>
              <a:gd name="connsiteX900" fmla="*/ 2470614 w 18982931"/>
              <a:gd name="connsiteY900" fmla="*/ 1086631 h 4449429"/>
              <a:gd name="connsiteX901" fmla="*/ 2470614 w 18982931"/>
              <a:gd name="connsiteY901" fmla="*/ 2008622 h 4449429"/>
              <a:gd name="connsiteX902" fmla="*/ 2487080 w 18982931"/>
              <a:gd name="connsiteY902" fmla="*/ 2053897 h 4449429"/>
              <a:gd name="connsiteX903" fmla="*/ 2499426 w 18982931"/>
              <a:gd name="connsiteY903" fmla="*/ 1897488 h 4449429"/>
              <a:gd name="connsiteX904" fmla="*/ 2602322 w 18982931"/>
              <a:gd name="connsiteY904" fmla="*/ 1798703 h 4449429"/>
              <a:gd name="connsiteX905" fmla="*/ 2836935 w 18982931"/>
              <a:gd name="connsiteY905" fmla="*/ 1798703 h 4449429"/>
              <a:gd name="connsiteX906" fmla="*/ 2836935 w 18982931"/>
              <a:gd name="connsiteY906" fmla="*/ 1860446 h 4449429"/>
              <a:gd name="connsiteX907" fmla="*/ 2836935 w 18982931"/>
              <a:gd name="connsiteY907" fmla="*/ 2263816 h 4449429"/>
              <a:gd name="connsiteX908" fmla="*/ 2845169 w 18982931"/>
              <a:gd name="connsiteY908" fmla="*/ 2304976 h 4449429"/>
              <a:gd name="connsiteX909" fmla="*/ 2861629 w 18982931"/>
              <a:gd name="connsiteY909" fmla="*/ 2300858 h 4449429"/>
              <a:gd name="connsiteX910" fmla="*/ 2861629 w 18982931"/>
              <a:gd name="connsiteY910" fmla="*/ 2247351 h 4449429"/>
              <a:gd name="connsiteX911" fmla="*/ 2869861 w 18982931"/>
              <a:gd name="connsiteY911" fmla="*/ 1996272 h 4449429"/>
              <a:gd name="connsiteX912" fmla="*/ 2923374 w 18982931"/>
              <a:gd name="connsiteY912" fmla="*/ 1967462 h 4449429"/>
              <a:gd name="connsiteX913" fmla="*/ 2939836 w 18982931"/>
              <a:gd name="connsiteY913" fmla="*/ 2300858 h 4449429"/>
              <a:gd name="connsiteX914" fmla="*/ 2956300 w 18982931"/>
              <a:gd name="connsiteY914" fmla="*/ 2300858 h 4449429"/>
              <a:gd name="connsiteX915" fmla="*/ 2989230 w 18982931"/>
              <a:gd name="connsiteY915" fmla="*/ 2111521 h 4449429"/>
              <a:gd name="connsiteX916" fmla="*/ 3018038 w 18982931"/>
              <a:gd name="connsiteY916" fmla="*/ 2058015 h 4449429"/>
              <a:gd name="connsiteX917" fmla="*/ 3034502 w 18982931"/>
              <a:gd name="connsiteY917" fmla="*/ 2123871 h 4449429"/>
              <a:gd name="connsiteX918" fmla="*/ 3038620 w 18982931"/>
              <a:gd name="connsiteY918" fmla="*/ 2132104 h 4449429"/>
              <a:gd name="connsiteX919" fmla="*/ 3088018 w 18982931"/>
              <a:gd name="connsiteY919" fmla="*/ 2140336 h 4449429"/>
              <a:gd name="connsiteX920" fmla="*/ 3095320 w 18982931"/>
              <a:gd name="connsiteY920" fmla="*/ 2275334 h 4449429"/>
              <a:gd name="connsiteX921" fmla="*/ 3162101 w 18982931"/>
              <a:gd name="connsiteY921" fmla="*/ 2275334 h 4449429"/>
              <a:gd name="connsiteX922" fmla="*/ 3162101 w 18982931"/>
              <a:gd name="connsiteY922" fmla="*/ 1580555 h 4449429"/>
              <a:gd name="connsiteX923" fmla="*/ 3162101 w 18982931"/>
              <a:gd name="connsiteY923" fmla="*/ 1531163 h 4449429"/>
              <a:gd name="connsiteX924" fmla="*/ 3199146 w 18982931"/>
              <a:gd name="connsiteY924" fmla="*/ 1498235 h 4449429"/>
              <a:gd name="connsiteX925" fmla="*/ 3281469 w 18982931"/>
              <a:gd name="connsiteY925" fmla="*/ 1498235 h 4449429"/>
              <a:gd name="connsiteX926" fmla="*/ 3281469 w 18982931"/>
              <a:gd name="connsiteY926" fmla="*/ 1325362 h 4449429"/>
              <a:gd name="connsiteX927" fmla="*/ 3343207 w 18982931"/>
              <a:gd name="connsiteY927" fmla="*/ 1263619 h 4449429"/>
              <a:gd name="connsiteX928" fmla="*/ 3544891 w 18982931"/>
              <a:gd name="connsiteY928" fmla="*/ 1263619 h 4449429"/>
              <a:gd name="connsiteX929" fmla="*/ 3544891 w 18982931"/>
              <a:gd name="connsiteY929" fmla="*/ 712071 h 4449429"/>
              <a:gd name="connsiteX930" fmla="*/ 3561357 w 18982931"/>
              <a:gd name="connsiteY930" fmla="*/ 555662 h 4449429"/>
              <a:gd name="connsiteX931" fmla="*/ 3606633 w 18982931"/>
              <a:gd name="connsiteY931" fmla="*/ 316933 h 4449429"/>
              <a:gd name="connsiteX932" fmla="*/ 3614865 w 18982931"/>
              <a:gd name="connsiteY932" fmla="*/ 279891 h 4449429"/>
              <a:gd name="connsiteX933" fmla="*/ 3676603 w 18982931"/>
              <a:gd name="connsiteY933" fmla="*/ 341628 h 4449429"/>
              <a:gd name="connsiteX934" fmla="*/ 3684835 w 18982931"/>
              <a:gd name="connsiteY934" fmla="*/ 386907 h 4449429"/>
              <a:gd name="connsiteX935" fmla="*/ 3742460 w 18982931"/>
              <a:gd name="connsiteY935" fmla="*/ 481574 h 4449429"/>
              <a:gd name="connsiteX936" fmla="*/ 3763042 w 18982931"/>
              <a:gd name="connsiteY936" fmla="*/ 703838 h 4449429"/>
              <a:gd name="connsiteX937" fmla="*/ 3763042 w 18982931"/>
              <a:gd name="connsiteY937" fmla="*/ 1144256 h 4449429"/>
              <a:gd name="connsiteX938" fmla="*/ 3771275 w 18982931"/>
              <a:gd name="connsiteY938" fmla="*/ 1181298 h 4449429"/>
              <a:gd name="connsiteX939" fmla="*/ 3775390 w 18982931"/>
              <a:gd name="connsiteY939" fmla="*/ 1115443 h 4449429"/>
              <a:gd name="connsiteX940" fmla="*/ 3923568 w 18982931"/>
              <a:gd name="connsiteY940" fmla="*/ 996079 h 4449429"/>
              <a:gd name="connsiteX941" fmla="*/ 3940029 w 18982931"/>
              <a:gd name="connsiteY941" fmla="*/ 1020776 h 4449429"/>
              <a:gd name="connsiteX942" fmla="*/ 3960611 w 18982931"/>
              <a:gd name="connsiteY942" fmla="*/ 1321244 h 4449429"/>
              <a:gd name="connsiteX943" fmla="*/ 3960611 w 18982931"/>
              <a:gd name="connsiteY943" fmla="*/ 1584670 h 4449429"/>
              <a:gd name="connsiteX944" fmla="*/ 3977076 w 18982931"/>
              <a:gd name="connsiteY944" fmla="*/ 1625830 h 4449429"/>
              <a:gd name="connsiteX945" fmla="*/ 4010007 w 18982931"/>
              <a:gd name="connsiteY945" fmla="*/ 1666990 h 4449429"/>
              <a:gd name="connsiteX946" fmla="*/ 4055279 w 18982931"/>
              <a:gd name="connsiteY946" fmla="*/ 1819286 h 4449429"/>
              <a:gd name="connsiteX947" fmla="*/ 4104670 w 18982931"/>
              <a:gd name="connsiteY947" fmla="*/ 1819286 h 4449429"/>
              <a:gd name="connsiteX948" fmla="*/ 4108788 w 18982931"/>
              <a:gd name="connsiteY948" fmla="*/ 1741079 h 4449429"/>
              <a:gd name="connsiteX949" fmla="*/ 4211689 w 18982931"/>
              <a:gd name="connsiteY949" fmla="*/ 1741079 h 4449429"/>
              <a:gd name="connsiteX950" fmla="*/ 4252847 w 18982931"/>
              <a:gd name="connsiteY950" fmla="*/ 1559973 h 4449429"/>
              <a:gd name="connsiteX951" fmla="*/ 4265197 w 18982931"/>
              <a:gd name="connsiteY951" fmla="*/ 1559973 h 4449429"/>
              <a:gd name="connsiteX952" fmla="*/ 4277546 w 18982931"/>
              <a:gd name="connsiteY952" fmla="*/ 1592900 h 4449429"/>
              <a:gd name="connsiteX953" fmla="*/ 4302239 w 18982931"/>
              <a:gd name="connsiteY953" fmla="*/ 1708150 h 4449429"/>
              <a:gd name="connsiteX954" fmla="*/ 4368100 w 18982931"/>
              <a:gd name="connsiteY954" fmla="*/ 1741079 h 4449429"/>
              <a:gd name="connsiteX955" fmla="*/ 4363984 w 18982931"/>
              <a:gd name="connsiteY955" fmla="*/ 1634062 h 4449429"/>
              <a:gd name="connsiteX956" fmla="*/ 4372218 w 18982931"/>
              <a:gd name="connsiteY956" fmla="*/ 839670 h 4449429"/>
              <a:gd name="connsiteX957" fmla="*/ 4442184 w 18982931"/>
              <a:gd name="connsiteY957" fmla="*/ 279891 h 4449429"/>
              <a:gd name="connsiteX958" fmla="*/ 4479230 w 18982931"/>
              <a:gd name="connsiteY958" fmla="*/ 234611 h 4449429"/>
              <a:gd name="connsiteX959" fmla="*/ 4520394 w 18982931"/>
              <a:gd name="connsiteY959" fmla="*/ 284004 h 4449429"/>
              <a:gd name="connsiteX960" fmla="*/ 4549200 w 18982931"/>
              <a:gd name="connsiteY960" fmla="*/ 440413 h 4449429"/>
              <a:gd name="connsiteX961" fmla="*/ 4680914 w 18982931"/>
              <a:gd name="connsiteY961" fmla="*/ 395140 h 4449429"/>
              <a:gd name="connsiteX962" fmla="*/ 4759121 w 18982931"/>
              <a:gd name="connsiteY962" fmla="*/ 460995 h 4449429"/>
              <a:gd name="connsiteX963" fmla="*/ 4771466 w 18982931"/>
              <a:gd name="connsiteY963" fmla="*/ 493924 h 4449429"/>
              <a:gd name="connsiteX964" fmla="*/ 4888657 w 18982931"/>
              <a:gd name="connsiteY964" fmla="*/ 747622 h 4449429"/>
              <a:gd name="connsiteX965" fmla="*/ 4888893 w 18982931"/>
              <a:gd name="connsiteY965" fmla="*/ 807315 h 4449429"/>
              <a:gd name="connsiteX966" fmla="*/ 4856617 w 18982931"/>
              <a:gd name="connsiteY966" fmla="*/ 807315 h 4449429"/>
              <a:gd name="connsiteX967" fmla="*/ 4856617 w 18982931"/>
              <a:gd name="connsiteY967" fmla="*/ 944475 h 4449429"/>
              <a:gd name="connsiteX968" fmla="*/ 4888332 w 18982931"/>
              <a:gd name="connsiteY968" fmla="*/ 944475 h 4449429"/>
              <a:gd name="connsiteX969" fmla="*/ 4888325 w 18982931"/>
              <a:gd name="connsiteY969" fmla="*/ 945600 h 4449429"/>
              <a:gd name="connsiteX970" fmla="*/ 4890835 w 18982931"/>
              <a:gd name="connsiteY970" fmla="*/ 1609365 h 4449429"/>
              <a:gd name="connsiteX971" fmla="*/ 4952574 w 18982931"/>
              <a:gd name="connsiteY971" fmla="*/ 1617597 h 4449429"/>
              <a:gd name="connsiteX972" fmla="*/ 4952574 w 18982931"/>
              <a:gd name="connsiteY972" fmla="*/ 1868678 h 4449429"/>
              <a:gd name="connsiteX973" fmla="*/ 4956691 w 18982931"/>
              <a:gd name="connsiteY973" fmla="*/ 1905720 h 4449429"/>
              <a:gd name="connsiteX974" fmla="*/ 4981387 w 18982931"/>
              <a:gd name="connsiteY974" fmla="*/ 1967462 h 4449429"/>
              <a:gd name="connsiteX975" fmla="*/ 4981387 w 18982931"/>
              <a:gd name="connsiteY975" fmla="*/ 2058015 h 4449429"/>
              <a:gd name="connsiteX976" fmla="*/ 5001966 w 18982931"/>
              <a:gd name="connsiteY976" fmla="*/ 2086824 h 4449429"/>
              <a:gd name="connsiteX977" fmla="*/ 5018429 w 18982931"/>
              <a:gd name="connsiteY977" fmla="*/ 2078592 h 4449429"/>
              <a:gd name="connsiteX978" fmla="*/ 5018429 w 18982931"/>
              <a:gd name="connsiteY978" fmla="*/ 1881023 h 4449429"/>
              <a:gd name="connsiteX979" fmla="*/ 5018429 w 18982931"/>
              <a:gd name="connsiteY979" fmla="*/ 1366522 h 4449429"/>
              <a:gd name="connsiteX980" fmla="*/ 5034894 w 18982931"/>
              <a:gd name="connsiteY980" fmla="*/ 864367 h 4449429"/>
              <a:gd name="connsiteX981" fmla="*/ 5067821 w 18982931"/>
              <a:gd name="connsiteY981" fmla="*/ 197569 h 4449429"/>
              <a:gd name="connsiteX982" fmla="*/ 5080173 w 18982931"/>
              <a:gd name="connsiteY982" fmla="*/ 102899 h 4449429"/>
              <a:gd name="connsiteX983" fmla="*/ 5216000 w 18982931"/>
              <a:gd name="connsiteY983" fmla="*/ 37042 h 4449429"/>
              <a:gd name="connsiteX984" fmla="*/ 5248927 w 18982931"/>
              <a:gd name="connsiteY984" fmla="*/ 69972 h 4449429"/>
              <a:gd name="connsiteX985" fmla="*/ 5372409 w 18982931"/>
              <a:gd name="connsiteY985" fmla="*/ 69972 h 4449429"/>
              <a:gd name="connsiteX986" fmla="*/ 5434151 w 18982931"/>
              <a:gd name="connsiteY986" fmla="*/ 131714 h 4449429"/>
              <a:gd name="connsiteX987" fmla="*/ 5434151 w 18982931"/>
              <a:gd name="connsiteY987" fmla="*/ 382788 h 4449429"/>
              <a:gd name="connsiteX988" fmla="*/ 5434151 w 18982931"/>
              <a:gd name="connsiteY988" fmla="*/ 683261 h 4449429"/>
              <a:gd name="connsiteX989" fmla="*/ 5545282 w 18982931"/>
              <a:gd name="connsiteY989" fmla="*/ 687375 h 4449429"/>
              <a:gd name="connsiteX990" fmla="*/ 5545282 w 18982931"/>
              <a:gd name="connsiteY990" fmla="*/ 1045471 h 4449429"/>
              <a:gd name="connsiteX991" fmla="*/ 5676994 w 18982931"/>
              <a:gd name="connsiteY991" fmla="*/ 1045471 h 4449429"/>
              <a:gd name="connsiteX992" fmla="*/ 5685227 w 18982931"/>
              <a:gd name="connsiteY992" fmla="*/ 1103096 h 4449429"/>
              <a:gd name="connsiteX993" fmla="*/ 5759314 w 18982931"/>
              <a:gd name="connsiteY993" fmla="*/ 1193648 h 4449429"/>
              <a:gd name="connsiteX994" fmla="*/ 5759314 w 18982931"/>
              <a:gd name="connsiteY994" fmla="*/ 1395331 h 4449429"/>
              <a:gd name="connsiteX995" fmla="*/ 5825171 w 18982931"/>
              <a:gd name="connsiteY995" fmla="*/ 1395331 h 4449429"/>
              <a:gd name="connsiteX996" fmla="*/ 5903378 w 18982931"/>
              <a:gd name="connsiteY996" fmla="*/ 1477653 h 4449429"/>
              <a:gd name="connsiteX997" fmla="*/ 5903378 w 18982931"/>
              <a:gd name="connsiteY997" fmla="*/ 1918070 h 4449429"/>
              <a:gd name="connsiteX998" fmla="*/ 5936306 w 18982931"/>
              <a:gd name="connsiteY998" fmla="*/ 1975695 h 4449429"/>
              <a:gd name="connsiteX999" fmla="*/ 5965115 w 18982931"/>
              <a:gd name="connsiteY999" fmla="*/ 1275969 h 4449429"/>
              <a:gd name="connsiteX1000" fmla="*/ 5969235 w 18982931"/>
              <a:gd name="connsiteY1000" fmla="*/ 1238922 h 4449429"/>
              <a:gd name="connsiteX1001" fmla="*/ 6166804 w 18982931"/>
              <a:gd name="connsiteY1001" fmla="*/ 1238922 h 4449429"/>
              <a:gd name="connsiteX1002" fmla="*/ 6216196 w 18982931"/>
              <a:gd name="connsiteY1002" fmla="*/ 1288315 h 4449429"/>
              <a:gd name="connsiteX1003" fmla="*/ 6236774 w 18982931"/>
              <a:gd name="connsiteY1003" fmla="*/ 1428261 h 4449429"/>
              <a:gd name="connsiteX1004" fmla="*/ 6273821 w 18982931"/>
              <a:gd name="connsiteY1004" fmla="*/ 1498235 h 4449429"/>
              <a:gd name="connsiteX1005" fmla="*/ 6273821 w 18982931"/>
              <a:gd name="connsiteY1005" fmla="*/ 2230888 h 4449429"/>
              <a:gd name="connsiteX1006" fmla="*/ 6277935 w 18982931"/>
              <a:gd name="connsiteY1006" fmla="*/ 2280280 h 4449429"/>
              <a:gd name="connsiteX1007" fmla="*/ 6319095 w 18982931"/>
              <a:gd name="connsiteY1007" fmla="*/ 2193841 h 4449429"/>
              <a:gd name="connsiteX1008" fmla="*/ 6364373 w 18982931"/>
              <a:gd name="connsiteY1008" fmla="*/ 2288513 h 4449429"/>
              <a:gd name="connsiteX1009" fmla="*/ 6389068 w 18982931"/>
              <a:gd name="connsiteY1009" fmla="*/ 2313208 h 4449429"/>
              <a:gd name="connsiteX1010" fmla="*/ 6541355 w 18982931"/>
              <a:gd name="connsiteY1010" fmla="*/ 2313208 h 4449429"/>
              <a:gd name="connsiteX1011" fmla="*/ 6541355 w 18982931"/>
              <a:gd name="connsiteY1011" fmla="*/ 2148567 h 4449429"/>
              <a:gd name="connsiteX1012" fmla="*/ 6660723 w 18982931"/>
              <a:gd name="connsiteY1012" fmla="*/ 2148567 h 4449429"/>
              <a:gd name="connsiteX1013" fmla="*/ 6660723 w 18982931"/>
              <a:gd name="connsiteY1013" fmla="*/ 2259698 h 4449429"/>
              <a:gd name="connsiteX1014" fmla="*/ 6705999 w 18982931"/>
              <a:gd name="connsiteY1014" fmla="*/ 2551938 h 4449429"/>
              <a:gd name="connsiteX1015" fmla="*/ 6714228 w 18982931"/>
              <a:gd name="connsiteY1015" fmla="*/ 2580748 h 4449429"/>
              <a:gd name="connsiteX1016" fmla="*/ 6722461 w 18982931"/>
              <a:gd name="connsiteY1016" fmla="*/ 2576634 h 4449429"/>
              <a:gd name="connsiteX1017" fmla="*/ 6751278 w 18982931"/>
              <a:gd name="connsiteY1017" fmla="*/ 2263816 h 4449429"/>
              <a:gd name="connsiteX1018" fmla="*/ 6800669 w 18982931"/>
              <a:gd name="connsiteY1018" fmla="*/ 2255583 h 4449429"/>
              <a:gd name="connsiteX1019" fmla="*/ 6837709 w 18982931"/>
              <a:gd name="connsiteY1019" fmla="*/ 2181496 h 4449429"/>
              <a:gd name="connsiteX1020" fmla="*/ 6841831 w 18982931"/>
              <a:gd name="connsiteY1020" fmla="*/ 2152681 h 4449429"/>
              <a:gd name="connsiteX1021" fmla="*/ 6845941 w 18982931"/>
              <a:gd name="connsiteY1021" fmla="*/ 2115639 h 4449429"/>
              <a:gd name="connsiteX1022" fmla="*/ 6857139 w 18982931"/>
              <a:gd name="connsiteY1022" fmla="*/ 2115639 h 4449429"/>
              <a:gd name="connsiteX1023" fmla="*/ 6899298 w 18982931"/>
              <a:gd name="connsiteY1023" fmla="*/ 2109470 h 4449429"/>
              <a:gd name="connsiteX1024" fmla="*/ 6922965 w 18982931"/>
              <a:gd name="connsiteY1024" fmla="*/ 2140339 h 4449429"/>
              <a:gd name="connsiteX1025" fmla="*/ 7009406 w 18982931"/>
              <a:gd name="connsiteY1025" fmla="*/ 2070365 h 4449429"/>
              <a:gd name="connsiteX1026" fmla="*/ 7145231 w 18982931"/>
              <a:gd name="connsiteY1026" fmla="*/ 2066247 h 4449429"/>
              <a:gd name="connsiteX1027" fmla="*/ 7145231 w 18982931"/>
              <a:gd name="connsiteY1027" fmla="*/ 1901605 h 4449429"/>
              <a:gd name="connsiteX1028" fmla="*/ 7145231 w 18982931"/>
              <a:gd name="connsiteY1028" fmla="*/ 1769896 h 4449429"/>
              <a:gd name="connsiteX1029" fmla="*/ 7215204 w 18982931"/>
              <a:gd name="connsiteY1029" fmla="*/ 1597024 h 4449429"/>
              <a:gd name="connsiteX1030" fmla="*/ 7285174 w 18982931"/>
              <a:gd name="connsiteY1030" fmla="*/ 1753433 h 4449429"/>
              <a:gd name="connsiteX1031" fmla="*/ 7297524 w 18982931"/>
              <a:gd name="connsiteY1031" fmla="*/ 2062134 h 4449429"/>
              <a:gd name="connsiteX1032" fmla="*/ 7367494 w 18982931"/>
              <a:gd name="connsiteY1032" fmla="*/ 2066247 h 4449429"/>
              <a:gd name="connsiteX1033" fmla="*/ 7371610 w 18982931"/>
              <a:gd name="connsiteY1033" fmla="*/ 2148567 h 4449429"/>
              <a:gd name="connsiteX1034" fmla="*/ 7462167 w 18982931"/>
              <a:gd name="connsiteY1034" fmla="*/ 2148567 h 4449429"/>
              <a:gd name="connsiteX1035" fmla="*/ 7462167 w 18982931"/>
              <a:gd name="connsiteY1035" fmla="*/ 2095061 h 4449429"/>
              <a:gd name="connsiteX1036" fmla="*/ 7462167 w 18982931"/>
              <a:gd name="connsiteY1036" fmla="*/ 1597024 h 4449429"/>
              <a:gd name="connsiteX1037" fmla="*/ 7482743 w 18982931"/>
              <a:gd name="connsiteY1037" fmla="*/ 1008430 h 4449429"/>
              <a:gd name="connsiteX1038" fmla="*/ 7495096 w 18982931"/>
              <a:gd name="connsiteY1038" fmla="*/ 921991 h 4449429"/>
              <a:gd name="connsiteX1039" fmla="*/ 7536254 w 18982931"/>
              <a:gd name="connsiteY1039" fmla="*/ 934341 h 4449429"/>
              <a:gd name="connsiteX1040" fmla="*/ 7577416 w 18982931"/>
              <a:gd name="connsiteY1040" fmla="*/ 563899 h 4449429"/>
              <a:gd name="connsiteX1041" fmla="*/ 7589759 w 18982931"/>
              <a:gd name="connsiteY1041" fmla="*/ 563899 h 4449429"/>
              <a:gd name="connsiteX1042" fmla="*/ 7639153 w 18982931"/>
              <a:gd name="connsiteY1042" fmla="*/ 975501 h 4449429"/>
              <a:gd name="connsiteX1043" fmla="*/ 7655614 w 18982931"/>
              <a:gd name="connsiteY1043" fmla="*/ 926109 h 4449429"/>
              <a:gd name="connsiteX1044" fmla="*/ 7667968 w 18982931"/>
              <a:gd name="connsiteY1044" fmla="*/ 926109 h 4449429"/>
              <a:gd name="connsiteX1045" fmla="*/ 7676196 w 18982931"/>
              <a:gd name="connsiteY1045" fmla="*/ 1037243 h 4449429"/>
              <a:gd name="connsiteX1046" fmla="*/ 7676196 w 18982931"/>
              <a:gd name="connsiteY1046" fmla="*/ 2049787 h 4449429"/>
              <a:gd name="connsiteX1047" fmla="*/ 7705009 w 18982931"/>
              <a:gd name="connsiteY1047" fmla="*/ 2267935 h 4449429"/>
              <a:gd name="connsiteX1048" fmla="*/ 7750287 w 18982931"/>
              <a:gd name="connsiteY1048" fmla="*/ 2469622 h 4449429"/>
              <a:gd name="connsiteX1049" fmla="*/ 7849072 w 18982931"/>
              <a:gd name="connsiteY1049" fmla="*/ 2469622 h 4449429"/>
              <a:gd name="connsiteX1050" fmla="*/ 7849072 w 18982931"/>
              <a:gd name="connsiteY1050" fmla="*/ 2284398 h 4449429"/>
              <a:gd name="connsiteX1051" fmla="*/ 7919042 w 18982931"/>
              <a:gd name="connsiteY1051" fmla="*/ 2284398 h 4449429"/>
              <a:gd name="connsiteX1052" fmla="*/ 7919042 w 18982931"/>
              <a:gd name="connsiteY1052" fmla="*/ 2473736 h 4449429"/>
              <a:gd name="connsiteX1053" fmla="*/ 8108380 w 18982931"/>
              <a:gd name="connsiteY1053" fmla="*/ 2473736 h 4449429"/>
              <a:gd name="connsiteX1054" fmla="*/ 8142338 w 18982931"/>
              <a:gd name="connsiteY1054" fmla="*/ 2481454 h 4449429"/>
              <a:gd name="connsiteX1055" fmla="*/ 8144242 w 18982931"/>
              <a:gd name="connsiteY1055" fmla="*/ 2485067 h 4449429"/>
              <a:gd name="connsiteX1056" fmla="*/ 8144242 w 18982931"/>
              <a:gd name="connsiteY1056" fmla="*/ 1280084 h 4449429"/>
              <a:gd name="connsiteX1057" fmla="*/ 8189518 w 18982931"/>
              <a:gd name="connsiteY1057" fmla="*/ 1115443 h 4449429"/>
              <a:gd name="connsiteX1058" fmla="*/ 8230679 w 18982931"/>
              <a:gd name="connsiteY1058" fmla="*/ 1090746 h 4449429"/>
              <a:gd name="connsiteX1059" fmla="*/ 8477642 w 18982931"/>
              <a:gd name="connsiteY1059" fmla="*/ 1090746 h 4449429"/>
              <a:gd name="connsiteX1060" fmla="*/ 8518799 w 18982931"/>
              <a:gd name="connsiteY1060" fmla="*/ 1111328 h 4449429"/>
              <a:gd name="connsiteX1061" fmla="*/ 8568194 w 18982931"/>
              <a:gd name="connsiteY1061" fmla="*/ 1288315 h 4449429"/>
              <a:gd name="connsiteX1062" fmla="*/ 8572304 w 18982931"/>
              <a:gd name="connsiteY1062" fmla="*/ 2152681 h 4449429"/>
              <a:gd name="connsiteX1063" fmla="*/ 8572304 w 18982931"/>
              <a:gd name="connsiteY1063" fmla="*/ 2222656 h 4449429"/>
              <a:gd name="connsiteX1064" fmla="*/ 8827499 w 18982931"/>
              <a:gd name="connsiteY1064" fmla="*/ 2222656 h 4449429"/>
              <a:gd name="connsiteX1065" fmla="*/ 8827499 w 18982931"/>
              <a:gd name="connsiteY1065" fmla="*/ 2053897 h 4449429"/>
              <a:gd name="connsiteX1066" fmla="*/ 8827499 w 18982931"/>
              <a:gd name="connsiteY1066" fmla="*/ 1996272 h 4449429"/>
              <a:gd name="connsiteX1067" fmla="*/ 8926285 w 18982931"/>
              <a:gd name="connsiteY1067" fmla="*/ 1876910 h 4449429"/>
              <a:gd name="connsiteX1068" fmla="*/ 8926285 w 18982931"/>
              <a:gd name="connsiteY1068" fmla="*/ 1757542 h 4449429"/>
              <a:gd name="connsiteX1069" fmla="*/ 8926285 w 18982931"/>
              <a:gd name="connsiteY1069" fmla="*/ 1527045 h 4449429"/>
              <a:gd name="connsiteX1070" fmla="*/ 8950980 w 18982931"/>
              <a:gd name="connsiteY1070" fmla="*/ 1432378 h 4449429"/>
              <a:gd name="connsiteX1071" fmla="*/ 8950980 w 18982931"/>
              <a:gd name="connsiteY1071" fmla="*/ 1424146 h 4449429"/>
              <a:gd name="connsiteX1072" fmla="*/ 8983911 w 18982931"/>
              <a:gd name="connsiteY1072" fmla="*/ 1107210 h 4449429"/>
              <a:gd name="connsiteX1073" fmla="*/ 8992140 w 18982931"/>
              <a:gd name="connsiteY1073" fmla="*/ 1049586 h 4449429"/>
              <a:gd name="connsiteX1074" fmla="*/ 9012723 w 18982931"/>
              <a:gd name="connsiteY1074" fmla="*/ 1049586 h 4449429"/>
              <a:gd name="connsiteX1075" fmla="*/ 9049767 w 18982931"/>
              <a:gd name="connsiteY1075" fmla="*/ 1325362 h 4449429"/>
              <a:gd name="connsiteX1076" fmla="*/ 9115624 w 18982931"/>
              <a:gd name="connsiteY1076" fmla="*/ 1329476 h 4449429"/>
              <a:gd name="connsiteX1077" fmla="*/ 9165014 w 18982931"/>
              <a:gd name="connsiteY1077" fmla="*/ 1436493 h 4449429"/>
              <a:gd name="connsiteX1078" fmla="*/ 9181479 w 18982931"/>
              <a:gd name="connsiteY1078" fmla="*/ 1494116 h 4449429"/>
              <a:gd name="connsiteX1079" fmla="*/ 9181479 w 18982931"/>
              <a:gd name="connsiteY1079" fmla="*/ 1823399 h 4449429"/>
              <a:gd name="connsiteX1080" fmla="*/ 9181479 w 18982931"/>
              <a:gd name="connsiteY1080" fmla="*/ 1881023 h 4449429"/>
              <a:gd name="connsiteX1081" fmla="*/ 9280267 w 18982931"/>
              <a:gd name="connsiteY1081" fmla="*/ 1881023 h 4449429"/>
              <a:gd name="connsiteX1082" fmla="*/ 9280267 w 18982931"/>
              <a:gd name="connsiteY1082" fmla="*/ 1815166 h 4449429"/>
              <a:gd name="connsiteX1083" fmla="*/ 9280267 w 18982931"/>
              <a:gd name="connsiteY1083" fmla="*/ 304587 h 4449429"/>
              <a:gd name="connsiteX1084" fmla="*/ 9346122 w 18982931"/>
              <a:gd name="connsiteY1084" fmla="*/ 238731 h 4449429"/>
              <a:gd name="connsiteX1085" fmla="*/ 9453137 w 18982931"/>
              <a:gd name="connsiteY1085" fmla="*/ 341628 h 4449429"/>
              <a:gd name="connsiteX1086" fmla="*/ 9453137 w 18982931"/>
              <a:gd name="connsiteY1086" fmla="*/ 1815166 h 4449429"/>
              <a:gd name="connsiteX1087" fmla="*/ 9453137 w 18982931"/>
              <a:gd name="connsiteY1087" fmla="*/ 1876910 h 4449429"/>
              <a:gd name="connsiteX1088" fmla="*/ 9551919 w 18982931"/>
              <a:gd name="connsiteY1088" fmla="*/ 1876910 h 4449429"/>
              <a:gd name="connsiteX1089" fmla="*/ 9551919 w 18982931"/>
              <a:gd name="connsiteY1089" fmla="*/ 1724614 h 4449429"/>
              <a:gd name="connsiteX1090" fmla="*/ 9551919 w 18982931"/>
              <a:gd name="connsiteY1090" fmla="*/ 1481771 h 4449429"/>
              <a:gd name="connsiteX1091" fmla="*/ 9597198 w 18982931"/>
              <a:gd name="connsiteY1091" fmla="*/ 1374754 h 4449429"/>
              <a:gd name="connsiteX1092" fmla="*/ 9613662 w 18982931"/>
              <a:gd name="connsiteY1092" fmla="*/ 1325362 h 4449429"/>
              <a:gd name="connsiteX1093" fmla="*/ 9683632 w 18982931"/>
              <a:gd name="connsiteY1093" fmla="*/ 1325362 h 4449429"/>
              <a:gd name="connsiteX1094" fmla="*/ 9683632 w 18982931"/>
              <a:gd name="connsiteY1094" fmla="*/ 1522931 h 4449429"/>
              <a:gd name="connsiteX1095" fmla="*/ 9819464 w 18982931"/>
              <a:gd name="connsiteY1095" fmla="*/ 1522931 h 4449429"/>
              <a:gd name="connsiteX1096" fmla="*/ 9819464 w 18982931"/>
              <a:gd name="connsiteY1096" fmla="*/ 1720501 h 4449429"/>
              <a:gd name="connsiteX1097" fmla="*/ 9819464 w 18982931"/>
              <a:gd name="connsiteY1097" fmla="*/ 1835749 h 4449429"/>
              <a:gd name="connsiteX1098" fmla="*/ 9868856 w 18982931"/>
              <a:gd name="connsiteY1098" fmla="*/ 1885142 h 4449429"/>
              <a:gd name="connsiteX1099" fmla="*/ 9922361 w 18982931"/>
              <a:gd name="connsiteY1099" fmla="*/ 1938648 h 4449429"/>
              <a:gd name="connsiteX1100" fmla="*/ 9922361 w 18982931"/>
              <a:gd name="connsiteY1100" fmla="*/ 2226770 h 4449429"/>
              <a:gd name="connsiteX1101" fmla="*/ 10189906 w 18982931"/>
              <a:gd name="connsiteY1101" fmla="*/ 2226770 h 4449429"/>
              <a:gd name="connsiteX1102" fmla="*/ 10189906 w 18982931"/>
              <a:gd name="connsiteY1102" fmla="*/ 1864559 h 4449429"/>
              <a:gd name="connsiteX1103" fmla="*/ 10251644 w 18982931"/>
              <a:gd name="connsiteY1103" fmla="*/ 1852213 h 4449429"/>
              <a:gd name="connsiteX1104" fmla="*/ 10251644 w 18982931"/>
              <a:gd name="connsiteY1104" fmla="*/ 1465306 h 4449429"/>
              <a:gd name="connsiteX1105" fmla="*/ 10198137 w 18982931"/>
              <a:gd name="connsiteY1105" fmla="*/ 1461188 h 4449429"/>
              <a:gd name="connsiteX1106" fmla="*/ 10198137 w 18982931"/>
              <a:gd name="connsiteY1106" fmla="*/ 1317129 h 4449429"/>
              <a:gd name="connsiteX1107" fmla="*/ 10572694 w 18982931"/>
              <a:gd name="connsiteY1107" fmla="*/ 1317129 h 4449429"/>
              <a:gd name="connsiteX1108" fmla="*/ 10572694 w 18982931"/>
              <a:gd name="connsiteY1108" fmla="*/ 2140336 h 4449429"/>
              <a:gd name="connsiteX1109" fmla="*/ 10642669 w 18982931"/>
              <a:gd name="connsiteY1109" fmla="*/ 2144449 h 4449429"/>
              <a:gd name="connsiteX1110" fmla="*/ 10642669 w 18982931"/>
              <a:gd name="connsiteY1110" fmla="*/ 2477849 h 4449429"/>
              <a:gd name="connsiteX1111" fmla="*/ 10885512 w 18982931"/>
              <a:gd name="connsiteY1111" fmla="*/ 2477849 h 4449429"/>
              <a:gd name="connsiteX1112" fmla="*/ 10885512 w 18982931"/>
              <a:gd name="connsiteY1112" fmla="*/ 2292626 h 4449429"/>
              <a:gd name="connsiteX1113" fmla="*/ 10959601 w 18982931"/>
              <a:gd name="connsiteY1113" fmla="*/ 2292626 h 4449429"/>
              <a:gd name="connsiteX1114" fmla="*/ 10959601 w 18982931"/>
              <a:gd name="connsiteY1114" fmla="*/ 2477849 h 4449429"/>
              <a:gd name="connsiteX1115" fmla="*/ 11066618 w 18982931"/>
              <a:gd name="connsiteY1115" fmla="*/ 2477849 h 4449429"/>
              <a:gd name="connsiteX1116" fmla="*/ 11107778 w 18982931"/>
              <a:gd name="connsiteY1116" fmla="*/ 2284395 h 4449429"/>
              <a:gd name="connsiteX1117" fmla="*/ 11136593 w 18982931"/>
              <a:gd name="connsiteY1117" fmla="*/ 2053897 h 4449429"/>
              <a:gd name="connsiteX1118" fmla="*/ 11136593 w 18982931"/>
              <a:gd name="connsiteY1118" fmla="*/ 1061936 h 4449429"/>
              <a:gd name="connsiteX1119" fmla="*/ 11148938 w 18982931"/>
              <a:gd name="connsiteY1119" fmla="*/ 938454 h 4449429"/>
              <a:gd name="connsiteX1120" fmla="*/ 11161288 w 18982931"/>
              <a:gd name="connsiteY1120" fmla="*/ 938454 h 4449429"/>
              <a:gd name="connsiteX1121" fmla="*/ 11177753 w 18982931"/>
              <a:gd name="connsiteY1121" fmla="*/ 983729 h 4449429"/>
              <a:gd name="connsiteX1122" fmla="*/ 11231258 w 18982931"/>
              <a:gd name="connsiteY1122" fmla="*/ 572126 h 4449429"/>
              <a:gd name="connsiteX1123" fmla="*/ 11243610 w 18982931"/>
              <a:gd name="connsiteY1123" fmla="*/ 572126 h 4449429"/>
              <a:gd name="connsiteX1124" fmla="*/ 11284770 w 18982931"/>
              <a:gd name="connsiteY1124" fmla="*/ 946687 h 4449429"/>
              <a:gd name="connsiteX1125" fmla="*/ 11325929 w 18982931"/>
              <a:gd name="connsiteY1125" fmla="*/ 934337 h 4449429"/>
              <a:gd name="connsiteX1126" fmla="*/ 11342394 w 18982931"/>
              <a:gd name="connsiteY1126" fmla="*/ 1061936 h 4449429"/>
              <a:gd name="connsiteX1127" fmla="*/ 11342394 w 18982931"/>
              <a:gd name="connsiteY1127" fmla="*/ 1300666 h 4449429"/>
              <a:gd name="connsiteX1128" fmla="*/ 11358857 w 18982931"/>
              <a:gd name="connsiteY1128" fmla="*/ 2132104 h 4449429"/>
              <a:gd name="connsiteX1129" fmla="*/ 11362976 w 18982931"/>
              <a:gd name="connsiteY1129" fmla="*/ 2165031 h 4449429"/>
              <a:gd name="connsiteX1130" fmla="*/ 11453524 w 18982931"/>
              <a:gd name="connsiteY1130" fmla="*/ 2165031 h 4449429"/>
              <a:gd name="connsiteX1131" fmla="*/ 11457643 w 18982931"/>
              <a:gd name="connsiteY1131" fmla="*/ 2082711 h 4449429"/>
              <a:gd name="connsiteX1132" fmla="*/ 11535845 w 18982931"/>
              <a:gd name="connsiteY1132" fmla="*/ 2078592 h 4449429"/>
              <a:gd name="connsiteX1133" fmla="*/ 11535845 w 18982931"/>
              <a:gd name="connsiteY1133" fmla="*/ 2004505 h 4449429"/>
              <a:gd name="connsiteX1134" fmla="*/ 11548195 w 18982931"/>
              <a:gd name="connsiteY1134" fmla="*/ 1736964 h 4449429"/>
              <a:gd name="connsiteX1135" fmla="*/ 11609938 w 18982931"/>
              <a:gd name="connsiteY1135" fmla="*/ 1609365 h 4449429"/>
              <a:gd name="connsiteX1136" fmla="*/ 11688140 w 18982931"/>
              <a:gd name="connsiteY1136" fmla="*/ 1765774 h 4449429"/>
              <a:gd name="connsiteX1137" fmla="*/ 11688140 w 18982931"/>
              <a:gd name="connsiteY1137" fmla="*/ 2082711 h 4449429"/>
              <a:gd name="connsiteX1138" fmla="*/ 11910406 w 18982931"/>
              <a:gd name="connsiteY1138" fmla="*/ 2148567 h 4449429"/>
              <a:gd name="connsiteX1139" fmla="*/ 11988608 w 18982931"/>
              <a:gd name="connsiteY1139" fmla="*/ 2119754 h 4449429"/>
              <a:gd name="connsiteX1140" fmla="*/ 11991181 w 18982931"/>
              <a:gd name="connsiteY1140" fmla="*/ 2153197 h 4449429"/>
              <a:gd name="connsiteX1141" fmla="*/ 11993908 w 18982931"/>
              <a:gd name="connsiteY1141" fmla="*/ 2158900 h 4449429"/>
              <a:gd name="connsiteX1142" fmla="*/ 11993908 w 18982931"/>
              <a:gd name="connsiteY1142" fmla="*/ 2156799 h 4449429"/>
              <a:gd name="connsiteX1143" fmla="*/ 11998023 w 18982931"/>
              <a:gd name="connsiteY1143" fmla="*/ 2115639 h 4449429"/>
              <a:gd name="connsiteX1144" fmla="*/ 12010373 w 18982931"/>
              <a:gd name="connsiteY1144" fmla="*/ 2115639 h 4449429"/>
              <a:gd name="connsiteX1145" fmla="*/ 12014490 w 18982931"/>
              <a:gd name="connsiteY1145" fmla="*/ 2185614 h 4449429"/>
              <a:gd name="connsiteX1146" fmla="*/ 12055650 w 18982931"/>
              <a:gd name="connsiteY1146" fmla="*/ 2259703 h 4449429"/>
              <a:gd name="connsiteX1147" fmla="*/ 12109157 w 18982931"/>
              <a:gd name="connsiteY1147" fmla="*/ 2267933 h 4449429"/>
              <a:gd name="connsiteX1148" fmla="*/ 12137972 w 18982931"/>
              <a:gd name="connsiteY1148" fmla="*/ 2580753 h 4449429"/>
              <a:gd name="connsiteX1149" fmla="*/ 12150317 w 18982931"/>
              <a:gd name="connsiteY1149" fmla="*/ 2580753 h 4449429"/>
              <a:gd name="connsiteX1150" fmla="*/ 12179132 w 18982931"/>
              <a:gd name="connsiteY1150" fmla="*/ 2411992 h 4449429"/>
              <a:gd name="connsiteX1151" fmla="*/ 12207942 w 18982931"/>
              <a:gd name="connsiteY1151" fmla="*/ 2160917 h 4449429"/>
              <a:gd name="connsiteX1152" fmla="*/ 12216174 w 18982931"/>
              <a:gd name="connsiteY1152" fmla="*/ 2152686 h 4449429"/>
              <a:gd name="connsiteX1153" fmla="*/ 12331423 w 18982931"/>
              <a:gd name="connsiteY1153" fmla="*/ 2152686 h 4449429"/>
              <a:gd name="connsiteX1154" fmla="*/ 12331423 w 18982931"/>
              <a:gd name="connsiteY1154" fmla="*/ 2317327 h 4449429"/>
              <a:gd name="connsiteX1155" fmla="*/ 12496064 w 18982931"/>
              <a:gd name="connsiteY1155" fmla="*/ 2313208 h 4449429"/>
              <a:gd name="connsiteX1156" fmla="*/ 12557802 w 18982931"/>
              <a:gd name="connsiteY1156" fmla="*/ 2210310 h 4449429"/>
              <a:gd name="connsiteX1157" fmla="*/ 12566034 w 18982931"/>
              <a:gd name="connsiteY1157" fmla="*/ 2206191 h 4449429"/>
              <a:gd name="connsiteX1158" fmla="*/ 12598962 w 18982931"/>
              <a:gd name="connsiteY1158" fmla="*/ 2267933 h 4449429"/>
              <a:gd name="connsiteX1159" fmla="*/ 12607194 w 18982931"/>
              <a:gd name="connsiteY1159" fmla="*/ 2263816 h 4449429"/>
              <a:gd name="connsiteX1160" fmla="*/ 12607194 w 18982931"/>
              <a:gd name="connsiteY1160" fmla="*/ 1461193 h 4449429"/>
              <a:gd name="connsiteX1161" fmla="*/ 12677169 w 18982931"/>
              <a:gd name="connsiteY1161" fmla="*/ 1230695 h 4449429"/>
              <a:gd name="connsiteX1162" fmla="*/ 12920017 w 18982931"/>
              <a:gd name="connsiteY1162" fmla="*/ 1230695 h 4449429"/>
              <a:gd name="connsiteX1163" fmla="*/ 12948827 w 18982931"/>
              <a:gd name="connsiteY1163" fmla="*/ 1490003 h 4449429"/>
              <a:gd name="connsiteX1164" fmla="*/ 12948827 w 18982931"/>
              <a:gd name="connsiteY1164" fmla="*/ 1909838 h 4449429"/>
              <a:gd name="connsiteX1165" fmla="*/ 12948827 w 18982931"/>
              <a:gd name="connsiteY1165" fmla="*/ 1975695 h 4449429"/>
              <a:gd name="connsiteX1166" fmla="*/ 12969405 w 18982931"/>
              <a:gd name="connsiteY1166" fmla="*/ 1979812 h 4449429"/>
              <a:gd name="connsiteX1167" fmla="*/ 12989987 w 18982931"/>
              <a:gd name="connsiteY1167" fmla="*/ 1913955 h 4449429"/>
              <a:gd name="connsiteX1168" fmla="*/ 12989987 w 18982931"/>
              <a:gd name="connsiteY1168" fmla="*/ 1469425 h 4449429"/>
              <a:gd name="connsiteX1169" fmla="*/ 13064076 w 18982931"/>
              <a:gd name="connsiteY1169" fmla="*/ 1395336 h 4449429"/>
              <a:gd name="connsiteX1170" fmla="*/ 13146396 w 18982931"/>
              <a:gd name="connsiteY1170" fmla="*/ 1395336 h 4449429"/>
              <a:gd name="connsiteX1171" fmla="*/ 13146396 w 18982931"/>
              <a:gd name="connsiteY1171" fmla="*/ 1111328 h 4449429"/>
              <a:gd name="connsiteX1172" fmla="*/ 13216366 w 18982931"/>
              <a:gd name="connsiteY1172" fmla="*/ 1103096 h 4449429"/>
              <a:gd name="connsiteX1173" fmla="*/ 13228716 w 18982931"/>
              <a:gd name="connsiteY1173" fmla="*/ 1041358 h 4449429"/>
              <a:gd name="connsiteX1174" fmla="*/ 13368662 w 18982931"/>
              <a:gd name="connsiteY1174" fmla="*/ 1041358 h 4449429"/>
              <a:gd name="connsiteX1175" fmla="*/ 13368662 w 18982931"/>
              <a:gd name="connsiteY1175" fmla="*/ 687379 h 4449429"/>
              <a:gd name="connsiteX1176" fmla="*/ 13483911 w 18982931"/>
              <a:gd name="connsiteY1176" fmla="*/ 687379 h 4449429"/>
              <a:gd name="connsiteX1177" fmla="*/ 13483911 w 18982931"/>
              <a:gd name="connsiteY1177" fmla="*/ 617404 h 4449429"/>
              <a:gd name="connsiteX1178" fmla="*/ 13483911 w 18982931"/>
              <a:gd name="connsiteY1178" fmla="*/ 131714 h 4449429"/>
              <a:gd name="connsiteX1179" fmla="*/ 13541534 w 18982931"/>
              <a:gd name="connsiteY1179" fmla="*/ 74089 h 4449429"/>
              <a:gd name="connsiteX1180" fmla="*/ 13685593 w 18982931"/>
              <a:gd name="connsiteY1180" fmla="*/ 74089 h 4449429"/>
              <a:gd name="connsiteX1181" fmla="*/ 13730872 w 18982931"/>
              <a:gd name="connsiteY1181" fmla="*/ 49392 h 4449429"/>
              <a:gd name="connsiteX1182" fmla="*/ 13739104 w 18982931"/>
              <a:gd name="connsiteY1182"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52547 w 18982931"/>
              <a:gd name="connsiteY849" fmla="*/ 802623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190528 w 18982931"/>
              <a:gd name="connsiteY865" fmla="*/ 1378868 h 4449429"/>
              <a:gd name="connsiteX866" fmla="*/ 1211112 w 18982931"/>
              <a:gd name="connsiteY866" fmla="*/ 1424146 h 4449429"/>
              <a:gd name="connsiteX867" fmla="*/ 1260505 w 18982931"/>
              <a:gd name="connsiteY867" fmla="*/ 1424146 h 4449429"/>
              <a:gd name="connsiteX868" fmla="*/ 1276969 w 18982931"/>
              <a:gd name="connsiteY868" fmla="*/ 1387099 h 4449429"/>
              <a:gd name="connsiteX869" fmla="*/ 1289312 w 18982931"/>
              <a:gd name="connsiteY869" fmla="*/ 1395331 h 4449429"/>
              <a:gd name="connsiteX870" fmla="*/ 1322242 w 18982931"/>
              <a:gd name="connsiteY870" fmla="*/ 1559973 h 4449429"/>
              <a:gd name="connsiteX871" fmla="*/ 1318126 w 18982931"/>
              <a:gd name="connsiteY871" fmla="*/ 1576437 h 4449429"/>
              <a:gd name="connsiteX872" fmla="*/ 1326360 w 18982931"/>
              <a:gd name="connsiteY872" fmla="*/ 1621715 h 4449429"/>
              <a:gd name="connsiteX873" fmla="*/ 1359290 w 18982931"/>
              <a:gd name="connsiteY873" fmla="*/ 1597020 h 4449429"/>
              <a:gd name="connsiteX874" fmla="*/ 1375751 w 18982931"/>
              <a:gd name="connsiteY874" fmla="*/ 1588787 h 4449429"/>
              <a:gd name="connsiteX875" fmla="*/ 1486884 w 18982931"/>
              <a:gd name="connsiteY875" fmla="*/ 1588787 h 4449429"/>
              <a:gd name="connsiteX876" fmla="*/ 1507466 w 18982931"/>
              <a:gd name="connsiteY876" fmla="*/ 2337905 h 4449429"/>
              <a:gd name="connsiteX877" fmla="*/ 1523929 w 18982931"/>
              <a:gd name="connsiteY877" fmla="*/ 2337905 h 4449429"/>
              <a:gd name="connsiteX878" fmla="*/ 1523929 w 18982931"/>
              <a:gd name="connsiteY878" fmla="*/ 2169146 h 4449429"/>
              <a:gd name="connsiteX879" fmla="*/ 1692685 w 18982931"/>
              <a:gd name="connsiteY879" fmla="*/ 2169146 h 4449429"/>
              <a:gd name="connsiteX880" fmla="*/ 1692685 w 18982931"/>
              <a:gd name="connsiteY880" fmla="*/ 2020968 h 4449429"/>
              <a:gd name="connsiteX881" fmla="*/ 1766772 w 18982931"/>
              <a:gd name="connsiteY881" fmla="*/ 1922183 h 4449429"/>
              <a:gd name="connsiteX882" fmla="*/ 1766772 w 18982931"/>
              <a:gd name="connsiteY882" fmla="*/ 1757542 h 4449429"/>
              <a:gd name="connsiteX883" fmla="*/ 1849095 w 18982931"/>
              <a:gd name="connsiteY883" fmla="*/ 1757542 h 4449429"/>
              <a:gd name="connsiteX884" fmla="*/ 1849095 w 18982931"/>
              <a:gd name="connsiteY884" fmla="*/ 2156799 h 4449429"/>
              <a:gd name="connsiteX885" fmla="*/ 1919070 w 18982931"/>
              <a:gd name="connsiteY885" fmla="*/ 2156799 h 4449429"/>
              <a:gd name="connsiteX886" fmla="*/ 1919070 w 18982931"/>
              <a:gd name="connsiteY886" fmla="*/ 1864559 h 4449429"/>
              <a:gd name="connsiteX887" fmla="*/ 1919070 w 18982931"/>
              <a:gd name="connsiteY887" fmla="*/ 695608 h 4449429"/>
              <a:gd name="connsiteX888" fmla="*/ 2005504 w 18982931"/>
              <a:gd name="connsiteY888" fmla="*/ 609173 h 4449429"/>
              <a:gd name="connsiteX889" fmla="*/ 2026085 w 18982931"/>
              <a:gd name="connsiteY889" fmla="*/ 605054 h 4449429"/>
              <a:gd name="connsiteX890" fmla="*/ 2100174 w 18982931"/>
              <a:gd name="connsiteY890" fmla="*/ 448645 h 4449429"/>
              <a:gd name="connsiteX891" fmla="*/ 2137215 w 18982931"/>
              <a:gd name="connsiteY891" fmla="*/ 407485 h 4449429"/>
              <a:gd name="connsiteX892" fmla="*/ 2194840 w 18982931"/>
              <a:gd name="connsiteY892" fmla="*/ 337515 h 4449429"/>
              <a:gd name="connsiteX893" fmla="*/ 2198958 w 18982931"/>
              <a:gd name="connsiteY893" fmla="*/ 292236 h 4449429"/>
              <a:gd name="connsiteX894" fmla="*/ 2240121 w 18982931"/>
              <a:gd name="connsiteY894" fmla="*/ 358093 h 4449429"/>
              <a:gd name="connsiteX895" fmla="*/ 2273047 w 18982931"/>
              <a:gd name="connsiteY895" fmla="*/ 444532 h 4449429"/>
              <a:gd name="connsiteX896" fmla="*/ 2330670 w 18982931"/>
              <a:gd name="connsiteY896" fmla="*/ 563894 h 4449429"/>
              <a:gd name="connsiteX897" fmla="*/ 2351248 w 18982931"/>
              <a:gd name="connsiteY897" fmla="*/ 613286 h 4449429"/>
              <a:gd name="connsiteX898" fmla="*/ 2429455 w 18982931"/>
              <a:gd name="connsiteY898" fmla="*/ 675029 h 4449429"/>
              <a:gd name="connsiteX899" fmla="*/ 2470614 w 18982931"/>
              <a:gd name="connsiteY899" fmla="*/ 757350 h 4449429"/>
              <a:gd name="connsiteX900" fmla="*/ 2470614 w 18982931"/>
              <a:gd name="connsiteY900" fmla="*/ 1086631 h 4449429"/>
              <a:gd name="connsiteX901" fmla="*/ 2470614 w 18982931"/>
              <a:gd name="connsiteY901" fmla="*/ 2008622 h 4449429"/>
              <a:gd name="connsiteX902" fmla="*/ 2487080 w 18982931"/>
              <a:gd name="connsiteY902" fmla="*/ 2053897 h 4449429"/>
              <a:gd name="connsiteX903" fmla="*/ 2499426 w 18982931"/>
              <a:gd name="connsiteY903" fmla="*/ 1897488 h 4449429"/>
              <a:gd name="connsiteX904" fmla="*/ 2602322 w 18982931"/>
              <a:gd name="connsiteY904" fmla="*/ 1798703 h 4449429"/>
              <a:gd name="connsiteX905" fmla="*/ 2836935 w 18982931"/>
              <a:gd name="connsiteY905" fmla="*/ 1798703 h 4449429"/>
              <a:gd name="connsiteX906" fmla="*/ 2836935 w 18982931"/>
              <a:gd name="connsiteY906" fmla="*/ 1860446 h 4449429"/>
              <a:gd name="connsiteX907" fmla="*/ 2836935 w 18982931"/>
              <a:gd name="connsiteY907" fmla="*/ 2263816 h 4449429"/>
              <a:gd name="connsiteX908" fmla="*/ 2845169 w 18982931"/>
              <a:gd name="connsiteY908" fmla="*/ 2304976 h 4449429"/>
              <a:gd name="connsiteX909" fmla="*/ 2861629 w 18982931"/>
              <a:gd name="connsiteY909" fmla="*/ 2300858 h 4449429"/>
              <a:gd name="connsiteX910" fmla="*/ 2861629 w 18982931"/>
              <a:gd name="connsiteY910" fmla="*/ 2247351 h 4449429"/>
              <a:gd name="connsiteX911" fmla="*/ 2869861 w 18982931"/>
              <a:gd name="connsiteY911" fmla="*/ 1996272 h 4449429"/>
              <a:gd name="connsiteX912" fmla="*/ 2923374 w 18982931"/>
              <a:gd name="connsiteY912" fmla="*/ 1967462 h 4449429"/>
              <a:gd name="connsiteX913" fmla="*/ 2939836 w 18982931"/>
              <a:gd name="connsiteY913" fmla="*/ 2300858 h 4449429"/>
              <a:gd name="connsiteX914" fmla="*/ 2956300 w 18982931"/>
              <a:gd name="connsiteY914" fmla="*/ 2300858 h 4449429"/>
              <a:gd name="connsiteX915" fmla="*/ 2989230 w 18982931"/>
              <a:gd name="connsiteY915" fmla="*/ 2111521 h 4449429"/>
              <a:gd name="connsiteX916" fmla="*/ 3018038 w 18982931"/>
              <a:gd name="connsiteY916" fmla="*/ 2058015 h 4449429"/>
              <a:gd name="connsiteX917" fmla="*/ 3034502 w 18982931"/>
              <a:gd name="connsiteY917" fmla="*/ 2123871 h 4449429"/>
              <a:gd name="connsiteX918" fmla="*/ 3038620 w 18982931"/>
              <a:gd name="connsiteY918" fmla="*/ 2132104 h 4449429"/>
              <a:gd name="connsiteX919" fmla="*/ 3088018 w 18982931"/>
              <a:gd name="connsiteY919" fmla="*/ 2140336 h 4449429"/>
              <a:gd name="connsiteX920" fmla="*/ 3095320 w 18982931"/>
              <a:gd name="connsiteY920" fmla="*/ 2275334 h 4449429"/>
              <a:gd name="connsiteX921" fmla="*/ 3162101 w 18982931"/>
              <a:gd name="connsiteY921" fmla="*/ 2275334 h 4449429"/>
              <a:gd name="connsiteX922" fmla="*/ 3162101 w 18982931"/>
              <a:gd name="connsiteY922" fmla="*/ 1580555 h 4449429"/>
              <a:gd name="connsiteX923" fmla="*/ 3162101 w 18982931"/>
              <a:gd name="connsiteY923" fmla="*/ 1531163 h 4449429"/>
              <a:gd name="connsiteX924" fmla="*/ 3199146 w 18982931"/>
              <a:gd name="connsiteY924" fmla="*/ 1498235 h 4449429"/>
              <a:gd name="connsiteX925" fmla="*/ 3281469 w 18982931"/>
              <a:gd name="connsiteY925" fmla="*/ 1498235 h 4449429"/>
              <a:gd name="connsiteX926" fmla="*/ 3281469 w 18982931"/>
              <a:gd name="connsiteY926" fmla="*/ 1325362 h 4449429"/>
              <a:gd name="connsiteX927" fmla="*/ 3343207 w 18982931"/>
              <a:gd name="connsiteY927" fmla="*/ 1263619 h 4449429"/>
              <a:gd name="connsiteX928" fmla="*/ 3544891 w 18982931"/>
              <a:gd name="connsiteY928" fmla="*/ 1263619 h 4449429"/>
              <a:gd name="connsiteX929" fmla="*/ 3544891 w 18982931"/>
              <a:gd name="connsiteY929" fmla="*/ 712071 h 4449429"/>
              <a:gd name="connsiteX930" fmla="*/ 3561357 w 18982931"/>
              <a:gd name="connsiteY930" fmla="*/ 555662 h 4449429"/>
              <a:gd name="connsiteX931" fmla="*/ 3606633 w 18982931"/>
              <a:gd name="connsiteY931" fmla="*/ 316933 h 4449429"/>
              <a:gd name="connsiteX932" fmla="*/ 3614865 w 18982931"/>
              <a:gd name="connsiteY932" fmla="*/ 279891 h 4449429"/>
              <a:gd name="connsiteX933" fmla="*/ 3676603 w 18982931"/>
              <a:gd name="connsiteY933" fmla="*/ 341628 h 4449429"/>
              <a:gd name="connsiteX934" fmla="*/ 3684835 w 18982931"/>
              <a:gd name="connsiteY934" fmla="*/ 386907 h 4449429"/>
              <a:gd name="connsiteX935" fmla="*/ 3742460 w 18982931"/>
              <a:gd name="connsiteY935" fmla="*/ 481574 h 4449429"/>
              <a:gd name="connsiteX936" fmla="*/ 3763042 w 18982931"/>
              <a:gd name="connsiteY936" fmla="*/ 703838 h 4449429"/>
              <a:gd name="connsiteX937" fmla="*/ 3763042 w 18982931"/>
              <a:gd name="connsiteY937" fmla="*/ 1144256 h 4449429"/>
              <a:gd name="connsiteX938" fmla="*/ 3771275 w 18982931"/>
              <a:gd name="connsiteY938" fmla="*/ 1181298 h 4449429"/>
              <a:gd name="connsiteX939" fmla="*/ 3775390 w 18982931"/>
              <a:gd name="connsiteY939" fmla="*/ 1115443 h 4449429"/>
              <a:gd name="connsiteX940" fmla="*/ 3923568 w 18982931"/>
              <a:gd name="connsiteY940" fmla="*/ 996079 h 4449429"/>
              <a:gd name="connsiteX941" fmla="*/ 3940029 w 18982931"/>
              <a:gd name="connsiteY941" fmla="*/ 1020776 h 4449429"/>
              <a:gd name="connsiteX942" fmla="*/ 3960611 w 18982931"/>
              <a:gd name="connsiteY942" fmla="*/ 1321244 h 4449429"/>
              <a:gd name="connsiteX943" fmla="*/ 3960611 w 18982931"/>
              <a:gd name="connsiteY943" fmla="*/ 1584670 h 4449429"/>
              <a:gd name="connsiteX944" fmla="*/ 3977076 w 18982931"/>
              <a:gd name="connsiteY944" fmla="*/ 1625830 h 4449429"/>
              <a:gd name="connsiteX945" fmla="*/ 4010007 w 18982931"/>
              <a:gd name="connsiteY945" fmla="*/ 1666990 h 4449429"/>
              <a:gd name="connsiteX946" fmla="*/ 4055279 w 18982931"/>
              <a:gd name="connsiteY946" fmla="*/ 1819286 h 4449429"/>
              <a:gd name="connsiteX947" fmla="*/ 4104670 w 18982931"/>
              <a:gd name="connsiteY947" fmla="*/ 1819286 h 4449429"/>
              <a:gd name="connsiteX948" fmla="*/ 4108788 w 18982931"/>
              <a:gd name="connsiteY948" fmla="*/ 1741079 h 4449429"/>
              <a:gd name="connsiteX949" fmla="*/ 4211689 w 18982931"/>
              <a:gd name="connsiteY949" fmla="*/ 1741079 h 4449429"/>
              <a:gd name="connsiteX950" fmla="*/ 4252847 w 18982931"/>
              <a:gd name="connsiteY950" fmla="*/ 1559973 h 4449429"/>
              <a:gd name="connsiteX951" fmla="*/ 4265197 w 18982931"/>
              <a:gd name="connsiteY951" fmla="*/ 1559973 h 4449429"/>
              <a:gd name="connsiteX952" fmla="*/ 4277546 w 18982931"/>
              <a:gd name="connsiteY952" fmla="*/ 1592900 h 4449429"/>
              <a:gd name="connsiteX953" fmla="*/ 4302239 w 18982931"/>
              <a:gd name="connsiteY953" fmla="*/ 1708150 h 4449429"/>
              <a:gd name="connsiteX954" fmla="*/ 4368100 w 18982931"/>
              <a:gd name="connsiteY954" fmla="*/ 1741079 h 4449429"/>
              <a:gd name="connsiteX955" fmla="*/ 4363984 w 18982931"/>
              <a:gd name="connsiteY955" fmla="*/ 1634062 h 4449429"/>
              <a:gd name="connsiteX956" fmla="*/ 4372218 w 18982931"/>
              <a:gd name="connsiteY956" fmla="*/ 839670 h 4449429"/>
              <a:gd name="connsiteX957" fmla="*/ 4442184 w 18982931"/>
              <a:gd name="connsiteY957" fmla="*/ 279891 h 4449429"/>
              <a:gd name="connsiteX958" fmla="*/ 4479230 w 18982931"/>
              <a:gd name="connsiteY958" fmla="*/ 234611 h 4449429"/>
              <a:gd name="connsiteX959" fmla="*/ 4520394 w 18982931"/>
              <a:gd name="connsiteY959" fmla="*/ 284004 h 4449429"/>
              <a:gd name="connsiteX960" fmla="*/ 4549200 w 18982931"/>
              <a:gd name="connsiteY960" fmla="*/ 440413 h 4449429"/>
              <a:gd name="connsiteX961" fmla="*/ 4680914 w 18982931"/>
              <a:gd name="connsiteY961" fmla="*/ 395140 h 4449429"/>
              <a:gd name="connsiteX962" fmla="*/ 4759121 w 18982931"/>
              <a:gd name="connsiteY962" fmla="*/ 460995 h 4449429"/>
              <a:gd name="connsiteX963" fmla="*/ 4771466 w 18982931"/>
              <a:gd name="connsiteY963" fmla="*/ 493924 h 4449429"/>
              <a:gd name="connsiteX964" fmla="*/ 4888657 w 18982931"/>
              <a:gd name="connsiteY964" fmla="*/ 747622 h 4449429"/>
              <a:gd name="connsiteX965" fmla="*/ 4888893 w 18982931"/>
              <a:gd name="connsiteY965" fmla="*/ 807315 h 4449429"/>
              <a:gd name="connsiteX966" fmla="*/ 4856617 w 18982931"/>
              <a:gd name="connsiteY966" fmla="*/ 807315 h 4449429"/>
              <a:gd name="connsiteX967" fmla="*/ 4856617 w 18982931"/>
              <a:gd name="connsiteY967" fmla="*/ 944475 h 4449429"/>
              <a:gd name="connsiteX968" fmla="*/ 4888332 w 18982931"/>
              <a:gd name="connsiteY968" fmla="*/ 944475 h 4449429"/>
              <a:gd name="connsiteX969" fmla="*/ 4888325 w 18982931"/>
              <a:gd name="connsiteY969" fmla="*/ 945600 h 4449429"/>
              <a:gd name="connsiteX970" fmla="*/ 4890835 w 18982931"/>
              <a:gd name="connsiteY970" fmla="*/ 1609365 h 4449429"/>
              <a:gd name="connsiteX971" fmla="*/ 4952574 w 18982931"/>
              <a:gd name="connsiteY971" fmla="*/ 1617597 h 4449429"/>
              <a:gd name="connsiteX972" fmla="*/ 4952574 w 18982931"/>
              <a:gd name="connsiteY972" fmla="*/ 1868678 h 4449429"/>
              <a:gd name="connsiteX973" fmla="*/ 4956691 w 18982931"/>
              <a:gd name="connsiteY973" fmla="*/ 1905720 h 4449429"/>
              <a:gd name="connsiteX974" fmla="*/ 4981387 w 18982931"/>
              <a:gd name="connsiteY974" fmla="*/ 1967462 h 4449429"/>
              <a:gd name="connsiteX975" fmla="*/ 4981387 w 18982931"/>
              <a:gd name="connsiteY975" fmla="*/ 2058015 h 4449429"/>
              <a:gd name="connsiteX976" fmla="*/ 5001966 w 18982931"/>
              <a:gd name="connsiteY976" fmla="*/ 2086824 h 4449429"/>
              <a:gd name="connsiteX977" fmla="*/ 5018429 w 18982931"/>
              <a:gd name="connsiteY977" fmla="*/ 2078592 h 4449429"/>
              <a:gd name="connsiteX978" fmla="*/ 5018429 w 18982931"/>
              <a:gd name="connsiteY978" fmla="*/ 1881023 h 4449429"/>
              <a:gd name="connsiteX979" fmla="*/ 5018429 w 18982931"/>
              <a:gd name="connsiteY979" fmla="*/ 1366522 h 4449429"/>
              <a:gd name="connsiteX980" fmla="*/ 5034894 w 18982931"/>
              <a:gd name="connsiteY980" fmla="*/ 864367 h 4449429"/>
              <a:gd name="connsiteX981" fmla="*/ 5067821 w 18982931"/>
              <a:gd name="connsiteY981" fmla="*/ 197569 h 4449429"/>
              <a:gd name="connsiteX982" fmla="*/ 5080173 w 18982931"/>
              <a:gd name="connsiteY982" fmla="*/ 102899 h 4449429"/>
              <a:gd name="connsiteX983" fmla="*/ 5216000 w 18982931"/>
              <a:gd name="connsiteY983" fmla="*/ 37042 h 4449429"/>
              <a:gd name="connsiteX984" fmla="*/ 5248927 w 18982931"/>
              <a:gd name="connsiteY984" fmla="*/ 69972 h 4449429"/>
              <a:gd name="connsiteX985" fmla="*/ 5372409 w 18982931"/>
              <a:gd name="connsiteY985" fmla="*/ 69972 h 4449429"/>
              <a:gd name="connsiteX986" fmla="*/ 5434151 w 18982931"/>
              <a:gd name="connsiteY986" fmla="*/ 131714 h 4449429"/>
              <a:gd name="connsiteX987" fmla="*/ 5434151 w 18982931"/>
              <a:gd name="connsiteY987" fmla="*/ 382788 h 4449429"/>
              <a:gd name="connsiteX988" fmla="*/ 5434151 w 18982931"/>
              <a:gd name="connsiteY988" fmla="*/ 683261 h 4449429"/>
              <a:gd name="connsiteX989" fmla="*/ 5545282 w 18982931"/>
              <a:gd name="connsiteY989" fmla="*/ 687375 h 4449429"/>
              <a:gd name="connsiteX990" fmla="*/ 5545282 w 18982931"/>
              <a:gd name="connsiteY990" fmla="*/ 1045471 h 4449429"/>
              <a:gd name="connsiteX991" fmla="*/ 5676994 w 18982931"/>
              <a:gd name="connsiteY991" fmla="*/ 1045471 h 4449429"/>
              <a:gd name="connsiteX992" fmla="*/ 5685227 w 18982931"/>
              <a:gd name="connsiteY992" fmla="*/ 1103096 h 4449429"/>
              <a:gd name="connsiteX993" fmla="*/ 5759314 w 18982931"/>
              <a:gd name="connsiteY993" fmla="*/ 1193648 h 4449429"/>
              <a:gd name="connsiteX994" fmla="*/ 5759314 w 18982931"/>
              <a:gd name="connsiteY994" fmla="*/ 1395331 h 4449429"/>
              <a:gd name="connsiteX995" fmla="*/ 5825171 w 18982931"/>
              <a:gd name="connsiteY995" fmla="*/ 1395331 h 4449429"/>
              <a:gd name="connsiteX996" fmla="*/ 5903378 w 18982931"/>
              <a:gd name="connsiteY996" fmla="*/ 1477653 h 4449429"/>
              <a:gd name="connsiteX997" fmla="*/ 5903378 w 18982931"/>
              <a:gd name="connsiteY997" fmla="*/ 1918070 h 4449429"/>
              <a:gd name="connsiteX998" fmla="*/ 5936306 w 18982931"/>
              <a:gd name="connsiteY998" fmla="*/ 1975695 h 4449429"/>
              <a:gd name="connsiteX999" fmla="*/ 5965115 w 18982931"/>
              <a:gd name="connsiteY999" fmla="*/ 1275969 h 4449429"/>
              <a:gd name="connsiteX1000" fmla="*/ 5969235 w 18982931"/>
              <a:gd name="connsiteY1000" fmla="*/ 1238922 h 4449429"/>
              <a:gd name="connsiteX1001" fmla="*/ 6166804 w 18982931"/>
              <a:gd name="connsiteY1001" fmla="*/ 1238922 h 4449429"/>
              <a:gd name="connsiteX1002" fmla="*/ 6216196 w 18982931"/>
              <a:gd name="connsiteY1002" fmla="*/ 1288315 h 4449429"/>
              <a:gd name="connsiteX1003" fmla="*/ 6236774 w 18982931"/>
              <a:gd name="connsiteY1003" fmla="*/ 1428261 h 4449429"/>
              <a:gd name="connsiteX1004" fmla="*/ 6273821 w 18982931"/>
              <a:gd name="connsiteY1004" fmla="*/ 1498235 h 4449429"/>
              <a:gd name="connsiteX1005" fmla="*/ 6273821 w 18982931"/>
              <a:gd name="connsiteY1005" fmla="*/ 2230888 h 4449429"/>
              <a:gd name="connsiteX1006" fmla="*/ 6277935 w 18982931"/>
              <a:gd name="connsiteY1006" fmla="*/ 2280280 h 4449429"/>
              <a:gd name="connsiteX1007" fmla="*/ 6319095 w 18982931"/>
              <a:gd name="connsiteY1007" fmla="*/ 2193841 h 4449429"/>
              <a:gd name="connsiteX1008" fmla="*/ 6364373 w 18982931"/>
              <a:gd name="connsiteY1008" fmla="*/ 2288513 h 4449429"/>
              <a:gd name="connsiteX1009" fmla="*/ 6389068 w 18982931"/>
              <a:gd name="connsiteY1009" fmla="*/ 2313208 h 4449429"/>
              <a:gd name="connsiteX1010" fmla="*/ 6541355 w 18982931"/>
              <a:gd name="connsiteY1010" fmla="*/ 2313208 h 4449429"/>
              <a:gd name="connsiteX1011" fmla="*/ 6541355 w 18982931"/>
              <a:gd name="connsiteY1011" fmla="*/ 2148567 h 4449429"/>
              <a:gd name="connsiteX1012" fmla="*/ 6660723 w 18982931"/>
              <a:gd name="connsiteY1012" fmla="*/ 2148567 h 4449429"/>
              <a:gd name="connsiteX1013" fmla="*/ 6660723 w 18982931"/>
              <a:gd name="connsiteY1013" fmla="*/ 2259698 h 4449429"/>
              <a:gd name="connsiteX1014" fmla="*/ 6705999 w 18982931"/>
              <a:gd name="connsiteY1014" fmla="*/ 2551938 h 4449429"/>
              <a:gd name="connsiteX1015" fmla="*/ 6714228 w 18982931"/>
              <a:gd name="connsiteY1015" fmla="*/ 2580748 h 4449429"/>
              <a:gd name="connsiteX1016" fmla="*/ 6722461 w 18982931"/>
              <a:gd name="connsiteY1016" fmla="*/ 2576634 h 4449429"/>
              <a:gd name="connsiteX1017" fmla="*/ 6751278 w 18982931"/>
              <a:gd name="connsiteY1017" fmla="*/ 2263816 h 4449429"/>
              <a:gd name="connsiteX1018" fmla="*/ 6800669 w 18982931"/>
              <a:gd name="connsiteY1018" fmla="*/ 2255583 h 4449429"/>
              <a:gd name="connsiteX1019" fmla="*/ 6837709 w 18982931"/>
              <a:gd name="connsiteY1019" fmla="*/ 2181496 h 4449429"/>
              <a:gd name="connsiteX1020" fmla="*/ 6841831 w 18982931"/>
              <a:gd name="connsiteY1020" fmla="*/ 2152681 h 4449429"/>
              <a:gd name="connsiteX1021" fmla="*/ 6845941 w 18982931"/>
              <a:gd name="connsiteY1021" fmla="*/ 2115639 h 4449429"/>
              <a:gd name="connsiteX1022" fmla="*/ 6857139 w 18982931"/>
              <a:gd name="connsiteY1022" fmla="*/ 2115639 h 4449429"/>
              <a:gd name="connsiteX1023" fmla="*/ 6899298 w 18982931"/>
              <a:gd name="connsiteY1023" fmla="*/ 2109470 h 4449429"/>
              <a:gd name="connsiteX1024" fmla="*/ 6922965 w 18982931"/>
              <a:gd name="connsiteY1024" fmla="*/ 2140339 h 4449429"/>
              <a:gd name="connsiteX1025" fmla="*/ 7009406 w 18982931"/>
              <a:gd name="connsiteY1025" fmla="*/ 2070365 h 4449429"/>
              <a:gd name="connsiteX1026" fmla="*/ 7145231 w 18982931"/>
              <a:gd name="connsiteY1026" fmla="*/ 2066247 h 4449429"/>
              <a:gd name="connsiteX1027" fmla="*/ 7145231 w 18982931"/>
              <a:gd name="connsiteY1027" fmla="*/ 1901605 h 4449429"/>
              <a:gd name="connsiteX1028" fmla="*/ 7145231 w 18982931"/>
              <a:gd name="connsiteY1028" fmla="*/ 1769896 h 4449429"/>
              <a:gd name="connsiteX1029" fmla="*/ 7215204 w 18982931"/>
              <a:gd name="connsiteY1029" fmla="*/ 1597024 h 4449429"/>
              <a:gd name="connsiteX1030" fmla="*/ 7285174 w 18982931"/>
              <a:gd name="connsiteY1030" fmla="*/ 1753433 h 4449429"/>
              <a:gd name="connsiteX1031" fmla="*/ 7297524 w 18982931"/>
              <a:gd name="connsiteY1031" fmla="*/ 2062134 h 4449429"/>
              <a:gd name="connsiteX1032" fmla="*/ 7367494 w 18982931"/>
              <a:gd name="connsiteY1032" fmla="*/ 2066247 h 4449429"/>
              <a:gd name="connsiteX1033" fmla="*/ 7371610 w 18982931"/>
              <a:gd name="connsiteY1033" fmla="*/ 2148567 h 4449429"/>
              <a:gd name="connsiteX1034" fmla="*/ 7462167 w 18982931"/>
              <a:gd name="connsiteY1034" fmla="*/ 2148567 h 4449429"/>
              <a:gd name="connsiteX1035" fmla="*/ 7462167 w 18982931"/>
              <a:gd name="connsiteY1035" fmla="*/ 2095061 h 4449429"/>
              <a:gd name="connsiteX1036" fmla="*/ 7462167 w 18982931"/>
              <a:gd name="connsiteY1036" fmla="*/ 1597024 h 4449429"/>
              <a:gd name="connsiteX1037" fmla="*/ 7482743 w 18982931"/>
              <a:gd name="connsiteY1037" fmla="*/ 1008430 h 4449429"/>
              <a:gd name="connsiteX1038" fmla="*/ 7495096 w 18982931"/>
              <a:gd name="connsiteY1038" fmla="*/ 921991 h 4449429"/>
              <a:gd name="connsiteX1039" fmla="*/ 7536254 w 18982931"/>
              <a:gd name="connsiteY1039" fmla="*/ 934341 h 4449429"/>
              <a:gd name="connsiteX1040" fmla="*/ 7577416 w 18982931"/>
              <a:gd name="connsiteY1040" fmla="*/ 563899 h 4449429"/>
              <a:gd name="connsiteX1041" fmla="*/ 7589759 w 18982931"/>
              <a:gd name="connsiteY1041" fmla="*/ 563899 h 4449429"/>
              <a:gd name="connsiteX1042" fmla="*/ 7639153 w 18982931"/>
              <a:gd name="connsiteY1042" fmla="*/ 975501 h 4449429"/>
              <a:gd name="connsiteX1043" fmla="*/ 7655614 w 18982931"/>
              <a:gd name="connsiteY1043" fmla="*/ 926109 h 4449429"/>
              <a:gd name="connsiteX1044" fmla="*/ 7667968 w 18982931"/>
              <a:gd name="connsiteY1044" fmla="*/ 926109 h 4449429"/>
              <a:gd name="connsiteX1045" fmla="*/ 7676196 w 18982931"/>
              <a:gd name="connsiteY1045" fmla="*/ 1037243 h 4449429"/>
              <a:gd name="connsiteX1046" fmla="*/ 7676196 w 18982931"/>
              <a:gd name="connsiteY1046" fmla="*/ 2049787 h 4449429"/>
              <a:gd name="connsiteX1047" fmla="*/ 7705009 w 18982931"/>
              <a:gd name="connsiteY1047" fmla="*/ 2267935 h 4449429"/>
              <a:gd name="connsiteX1048" fmla="*/ 7750287 w 18982931"/>
              <a:gd name="connsiteY1048" fmla="*/ 2469622 h 4449429"/>
              <a:gd name="connsiteX1049" fmla="*/ 7849072 w 18982931"/>
              <a:gd name="connsiteY1049" fmla="*/ 2469622 h 4449429"/>
              <a:gd name="connsiteX1050" fmla="*/ 7849072 w 18982931"/>
              <a:gd name="connsiteY1050" fmla="*/ 2284398 h 4449429"/>
              <a:gd name="connsiteX1051" fmla="*/ 7919042 w 18982931"/>
              <a:gd name="connsiteY1051" fmla="*/ 2284398 h 4449429"/>
              <a:gd name="connsiteX1052" fmla="*/ 7919042 w 18982931"/>
              <a:gd name="connsiteY1052" fmla="*/ 2473736 h 4449429"/>
              <a:gd name="connsiteX1053" fmla="*/ 8108380 w 18982931"/>
              <a:gd name="connsiteY1053" fmla="*/ 2473736 h 4449429"/>
              <a:gd name="connsiteX1054" fmla="*/ 8142338 w 18982931"/>
              <a:gd name="connsiteY1054" fmla="*/ 2481454 h 4449429"/>
              <a:gd name="connsiteX1055" fmla="*/ 8144242 w 18982931"/>
              <a:gd name="connsiteY1055" fmla="*/ 2485067 h 4449429"/>
              <a:gd name="connsiteX1056" fmla="*/ 8144242 w 18982931"/>
              <a:gd name="connsiteY1056" fmla="*/ 1280084 h 4449429"/>
              <a:gd name="connsiteX1057" fmla="*/ 8189518 w 18982931"/>
              <a:gd name="connsiteY1057" fmla="*/ 1115443 h 4449429"/>
              <a:gd name="connsiteX1058" fmla="*/ 8230679 w 18982931"/>
              <a:gd name="connsiteY1058" fmla="*/ 1090746 h 4449429"/>
              <a:gd name="connsiteX1059" fmla="*/ 8477642 w 18982931"/>
              <a:gd name="connsiteY1059" fmla="*/ 1090746 h 4449429"/>
              <a:gd name="connsiteX1060" fmla="*/ 8518799 w 18982931"/>
              <a:gd name="connsiteY1060" fmla="*/ 1111328 h 4449429"/>
              <a:gd name="connsiteX1061" fmla="*/ 8568194 w 18982931"/>
              <a:gd name="connsiteY1061" fmla="*/ 1288315 h 4449429"/>
              <a:gd name="connsiteX1062" fmla="*/ 8572304 w 18982931"/>
              <a:gd name="connsiteY1062" fmla="*/ 2152681 h 4449429"/>
              <a:gd name="connsiteX1063" fmla="*/ 8572304 w 18982931"/>
              <a:gd name="connsiteY1063" fmla="*/ 2222656 h 4449429"/>
              <a:gd name="connsiteX1064" fmla="*/ 8827499 w 18982931"/>
              <a:gd name="connsiteY1064" fmla="*/ 2222656 h 4449429"/>
              <a:gd name="connsiteX1065" fmla="*/ 8827499 w 18982931"/>
              <a:gd name="connsiteY1065" fmla="*/ 2053897 h 4449429"/>
              <a:gd name="connsiteX1066" fmla="*/ 8827499 w 18982931"/>
              <a:gd name="connsiteY1066" fmla="*/ 1996272 h 4449429"/>
              <a:gd name="connsiteX1067" fmla="*/ 8926285 w 18982931"/>
              <a:gd name="connsiteY1067" fmla="*/ 1876910 h 4449429"/>
              <a:gd name="connsiteX1068" fmla="*/ 8926285 w 18982931"/>
              <a:gd name="connsiteY1068" fmla="*/ 1757542 h 4449429"/>
              <a:gd name="connsiteX1069" fmla="*/ 8926285 w 18982931"/>
              <a:gd name="connsiteY1069" fmla="*/ 1527045 h 4449429"/>
              <a:gd name="connsiteX1070" fmla="*/ 8950980 w 18982931"/>
              <a:gd name="connsiteY1070" fmla="*/ 1432378 h 4449429"/>
              <a:gd name="connsiteX1071" fmla="*/ 8950980 w 18982931"/>
              <a:gd name="connsiteY1071" fmla="*/ 1424146 h 4449429"/>
              <a:gd name="connsiteX1072" fmla="*/ 8983911 w 18982931"/>
              <a:gd name="connsiteY1072" fmla="*/ 1107210 h 4449429"/>
              <a:gd name="connsiteX1073" fmla="*/ 8992140 w 18982931"/>
              <a:gd name="connsiteY1073" fmla="*/ 1049586 h 4449429"/>
              <a:gd name="connsiteX1074" fmla="*/ 9012723 w 18982931"/>
              <a:gd name="connsiteY1074" fmla="*/ 1049586 h 4449429"/>
              <a:gd name="connsiteX1075" fmla="*/ 9049767 w 18982931"/>
              <a:gd name="connsiteY1075" fmla="*/ 1325362 h 4449429"/>
              <a:gd name="connsiteX1076" fmla="*/ 9115624 w 18982931"/>
              <a:gd name="connsiteY1076" fmla="*/ 1329476 h 4449429"/>
              <a:gd name="connsiteX1077" fmla="*/ 9165014 w 18982931"/>
              <a:gd name="connsiteY1077" fmla="*/ 1436493 h 4449429"/>
              <a:gd name="connsiteX1078" fmla="*/ 9181479 w 18982931"/>
              <a:gd name="connsiteY1078" fmla="*/ 1494116 h 4449429"/>
              <a:gd name="connsiteX1079" fmla="*/ 9181479 w 18982931"/>
              <a:gd name="connsiteY1079" fmla="*/ 1823399 h 4449429"/>
              <a:gd name="connsiteX1080" fmla="*/ 9181479 w 18982931"/>
              <a:gd name="connsiteY1080" fmla="*/ 1881023 h 4449429"/>
              <a:gd name="connsiteX1081" fmla="*/ 9280267 w 18982931"/>
              <a:gd name="connsiteY1081" fmla="*/ 1881023 h 4449429"/>
              <a:gd name="connsiteX1082" fmla="*/ 9280267 w 18982931"/>
              <a:gd name="connsiteY1082" fmla="*/ 1815166 h 4449429"/>
              <a:gd name="connsiteX1083" fmla="*/ 9280267 w 18982931"/>
              <a:gd name="connsiteY1083" fmla="*/ 304587 h 4449429"/>
              <a:gd name="connsiteX1084" fmla="*/ 9346122 w 18982931"/>
              <a:gd name="connsiteY1084" fmla="*/ 238731 h 4449429"/>
              <a:gd name="connsiteX1085" fmla="*/ 9453137 w 18982931"/>
              <a:gd name="connsiteY1085" fmla="*/ 341628 h 4449429"/>
              <a:gd name="connsiteX1086" fmla="*/ 9453137 w 18982931"/>
              <a:gd name="connsiteY1086" fmla="*/ 1815166 h 4449429"/>
              <a:gd name="connsiteX1087" fmla="*/ 9453137 w 18982931"/>
              <a:gd name="connsiteY1087" fmla="*/ 1876910 h 4449429"/>
              <a:gd name="connsiteX1088" fmla="*/ 9551919 w 18982931"/>
              <a:gd name="connsiteY1088" fmla="*/ 1876910 h 4449429"/>
              <a:gd name="connsiteX1089" fmla="*/ 9551919 w 18982931"/>
              <a:gd name="connsiteY1089" fmla="*/ 1724614 h 4449429"/>
              <a:gd name="connsiteX1090" fmla="*/ 9551919 w 18982931"/>
              <a:gd name="connsiteY1090" fmla="*/ 1481771 h 4449429"/>
              <a:gd name="connsiteX1091" fmla="*/ 9597198 w 18982931"/>
              <a:gd name="connsiteY1091" fmla="*/ 1374754 h 4449429"/>
              <a:gd name="connsiteX1092" fmla="*/ 9613662 w 18982931"/>
              <a:gd name="connsiteY1092" fmla="*/ 1325362 h 4449429"/>
              <a:gd name="connsiteX1093" fmla="*/ 9683632 w 18982931"/>
              <a:gd name="connsiteY1093" fmla="*/ 1325362 h 4449429"/>
              <a:gd name="connsiteX1094" fmla="*/ 9683632 w 18982931"/>
              <a:gd name="connsiteY1094" fmla="*/ 1522931 h 4449429"/>
              <a:gd name="connsiteX1095" fmla="*/ 9819464 w 18982931"/>
              <a:gd name="connsiteY1095" fmla="*/ 1522931 h 4449429"/>
              <a:gd name="connsiteX1096" fmla="*/ 9819464 w 18982931"/>
              <a:gd name="connsiteY1096" fmla="*/ 1720501 h 4449429"/>
              <a:gd name="connsiteX1097" fmla="*/ 9819464 w 18982931"/>
              <a:gd name="connsiteY1097" fmla="*/ 1835749 h 4449429"/>
              <a:gd name="connsiteX1098" fmla="*/ 9868856 w 18982931"/>
              <a:gd name="connsiteY1098" fmla="*/ 1885142 h 4449429"/>
              <a:gd name="connsiteX1099" fmla="*/ 9922361 w 18982931"/>
              <a:gd name="connsiteY1099" fmla="*/ 1938648 h 4449429"/>
              <a:gd name="connsiteX1100" fmla="*/ 9922361 w 18982931"/>
              <a:gd name="connsiteY1100" fmla="*/ 2226770 h 4449429"/>
              <a:gd name="connsiteX1101" fmla="*/ 10189906 w 18982931"/>
              <a:gd name="connsiteY1101" fmla="*/ 2226770 h 4449429"/>
              <a:gd name="connsiteX1102" fmla="*/ 10189906 w 18982931"/>
              <a:gd name="connsiteY1102" fmla="*/ 1864559 h 4449429"/>
              <a:gd name="connsiteX1103" fmla="*/ 10251644 w 18982931"/>
              <a:gd name="connsiteY1103" fmla="*/ 1852213 h 4449429"/>
              <a:gd name="connsiteX1104" fmla="*/ 10251644 w 18982931"/>
              <a:gd name="connsiteY1104" fmla="*/ 1465306 h 4449429"/>
              <a:gd name="connsiteX1105" fmla="*/ 10198137 w 18982931"/>
              <a:gd name="connsiteY1105" fmla="*/ 1461188 h 4449429"/>
              <a:gd name="connsiteX1106" fmla="*/ 10198137 w 18982931"/>
              <a:gd name="connsiteY1106" fmla="*/ 1317129 h 4449429"/>
              <a:gd name="connsiteX1107" fmla="*/ 10572694 w 18982931"/>
              <a:gd name="connsiteY1107" fmla="*/ 1317129 h 4449429"/>
              <a:gd name="connsiteX1108" fmla="*/ 10572694 w 18982931"/>
              <a:gd name="connsiteY1108" fmla="*/ 2140336 h 4449429"/>
              <a:gd name="connsiteX1109" fmla="*/ 10642669 w 18982931"/>
              <a:gd name="connsiteY1109" fmla="*/ 2144449 h 4449429"/>
              <a:gd name="connsiteX1110" fmla="*/ 10642669 w 18982931"/>
              <a:gd name="connsiteY1110" fmla="*/ 2477849 h 4449429"/>
              <a:gd name="connsiteX1111" fmla="*/ 10885512 w 18982931"/>
              <a:gd name="connsiteY1111" fmla="*/ 2477849 h 4449429"/>
              <a:gd name="connsiteX1112" fmla="*/ 10885512 w 18982931"/>
              <a:gd name="connsiteY1112" fmla="*/ 2292626 h 4449429"/>
              <a:gd name="connsiteX1113" fmla="*/ 10959601 w 18982931"/>
              <a:gd name="connsiteY1113" fmla="*/ 2292626 h 4449429"/>
              <a:gd name="connsiteX1114" fmla="*/ 10959601 w 18982931"/>
              <a:gd name="connsiteY1114" fmla="*/ 2477849 h 4449429"/>
              <a:gd name="connsiteX1115" fmla="*/ 11066618 w 18982931"/>
              <a:gd name="connsiteY1115" fmla="*/ 2477849 h 4449429"/>
              <a:gd name="connsiteX1116" fmla="*/ 11107778 w 18982931"/>
              <a:gd name="connsiteY1116" fmla="*/ 2284395 h 4449429"/>
              <a:gd name="connsiteX1117" fmla="*/ 11136593 w 18982931"/>
              <a:gd name="connsiteY1117" fmla="*/ 2053897 h 4449429"/>
              <a:gd name="connsiteX1118" fmla="*/ 11136593 w 18982931"/>
              <a:gd name="connsiteY1118" fmla="*/ 1061936 h 4449429"/>
              <a:gd name="connsiteX1119" fmla="*/ 11148938 w 18982931"/>
              <a:gd name="connsiteY1119" fmla="*/ 938454 h 4449429"/>
              <a:gd name="connsiteX1120" fmla="*/ 11161288 w 18982931"/>
              <a:gd name="connsiteY1120" fmla="*/ 938454 h 4449429"/>
              <a:gd name="connsiteX1121" fmla="*/ 11177753 w 18982931"/>
              <a:gd name="connsiteY1121" fmla="*/ 983729 h 4449429"/>
              <a:gd name="connsiteX1122" fmla="*/ 11231258 w 18982931"/>
              <a:gd name="connsiteY1122" fmla="*/ 572126 h 4449429"/>
              <a:gd name="connsiteX1123" fmla="*/ 11243610 w 18982931"/>
              <a:gd name="connsiteY1123" fmla="*/ 572126 h 4449429"/>
              <a:gd name="connsiteX1124" fmla="*/ 11284770 w 18982931"/>
              <a:gd name="connsiteY1124" fmla="*/ 946687 h 4449429"/>
              <a:gd name="connsiteX1125" fmla="*/ 11325929 w 18982931"/>
              <a:gd name="connsiteY1125" fmla="*/ 934337 h 4449429"/>
              <a:gd name="connsiteX1126" fmla="*/ 11342394 w 18982931"/>
              <a:gd name="connsiteY1126" fmla="*/ 1061936 h 4449429"/>
              <a:gd name="connsiteX1127" fmla="*/ 11342394 w 18982931"/>
              <a:gd name="connsiteY1127" fmla="*/ 1300666 h 4449429"/>
              <a:gd name="connsiteX1128" fmla="*/ 11358857 w 18982931"/>
              <a:gd name="connsiteY1128" fmla="*/ 2132104 h 4449429"/>
              <a:gd name="connsiteX1129" fmla="*/ 11362976 w 18982931"/>
              <a:gd name="connsiteY1129" fmla="*/ 2165031 h 4449429"/>
              <a:gd name="connsiteX1130" fmla="*/ 11453524 w 18982931"/>
              <a:gd name="connsiteY1130" fmla="*/ 2165031 h 4449429"/>
              <a:gd name="connsiteX1131" fmla="*/ 11457643 w 18982931"/>
              <a:gd name="connsiteY1131" fmla="*/ 2082711 h 4449429"/>
              <a:gd name="connsiteX1132" fmla="*/ 11535845 w 18982931"/>
              <a:gd name="connsiteY1132" fmla="*/ 2078592 h 4449429"/>
              <a:gd name="connsiteX1133" fmla="*/ 11535845 w 18982931"/>
              <a:gd name="connsiteY1133" fmla="*/ 2004505 h 4449429"/>
              <a:gd name="connsiteX1134" fmla="*/ 11548195 w 18982931"/>
              <a:gd name="connsiteY1134" fmla="*/ 1736964 h 4449429"/>
              <a:gd name="connsiteX1135" fmla="*/ 11609938 w 18982931"/>
              <a:gd name="connsiteY1135" fmla="*/ 1609365 h 4449429"/>
              <a:gd name="connsiteX1136" fmla="*/ 11688140 w 18982931"/>
              <a:gd name="connsiteY1136" fmla="*/ 1765774 h 4449429"/>
              <a:gd name="connsiteX1137" fmla="*/ 11688140 w 18982931"/>
              <a:gd name="connsiteY1137" fmla="*/ 2082711 h 4449429"/>
              <a:gd name="connsiteX1138" fmla="*/ 11910406 w 18982931"/>
              <a:gd name="connsiteY1138" fmla="*/ 2148567 h 4449429"/>
              <a:gd name="connsiteX1139" fmla="*/ 11988608 w 18982931"/>
              <a:gd name="connsiteY1139" fmla="*/ 2119754 h 4449429"/>
              <a:gd name="connsiteX1140" fmla="*/ 11991181 w 18982931"/>
              <a:gd name="connsiteY1140" fmla="*/ 2153197 h 4449429"/>
              <a:gd name="connsiteX1141" fmla="*/ 11993908 w 18982931"/>
              <a:gd name="connsiteY1141" fmla="*/ 2158900 h 4449429"/>
              <a:gd name="connsiteX1142" fmla="*/ 11993908 w 18982931"/>
              <a:gd name="connsiteY1142" fmla="*/ 2156799 h 4449429"/>
              <a:gd name="connsiteX1143" fmla="*/ 11998023 w 18982931"/>
              <a:gd name="connsiteY1143" fmla="*/ 2115639 h 4449429"/>
              <a:gd name="connsiteX1144" fmla="*/ 12010373 w 18982931"/>
              <a:gd name="connsiteY1144" fmla="*/ 2115639 h 4449429"/>
              <a:gd name="connsiteX1145" fmla="*/ 12014490 w 18982931"/>
              <a:gd name="connsiteY1145" fmla="*/ 2185614 h 4449429"/>
              <a:gd name="connsiteX1146" fmla="*/ 12055650 w 18982931"/>
              <a:gd name="connsiteY1146" fmla="*/ 2259703 h 4449429"/>
              <a:gd name="connsiteX1147" fmla="*/ 12109157 w 18982931"/>
              <a:gd name="connsiteY1147" fmla="*/ 2267933 h 4449429"/>
              <a:gd name="connsiteX1148" fmla="*/ 12137972 w 18982931"/>
              <a:gd name="connsiteY1148" fmla="*/ 2580753 h 4449429"/>
              <a:gd name="connsiteX1149" fmla="*/ 12150317 w 18982931"/>
              <a:gd name="connsiteY1149" fmla="*/ 2580753 h 4449429"/>
              <a:gd name="connsiteX1150" fmla="*/ 12179132 w 18982931"/>
              <a:gd name="connsiteY1150" fmla="*/ 2411992 h 4449429"/>
              <a:gd name="connsiteX1151" fmla="*/ 12207942 w 18982931"/>
              <a:gd name="connsiteY1151" fmla="*/ 2160917 h 4449429"/>
              <a:gd name="connsiteX1152" fmla="*/ 12216174 w 18982931"/>
              <a:gd name="connsiteY1152" fmla="*/ 2152686 h 4449429"/>
              <a:gd name="connsiteX1153" fmla="*/ 12331423 w 18982931"/>
              <a:gd name="connsiteY1153" fmla="*/ 2152686 h 4449429"/>
              <a:gd name="connsiteX1154" fmla="*/ 12331423 w 18982931"/>
              <a:gd name="connsiteY1154" fmla="*/ 2317327 h 4449429"/>
              <a:gd name="connsiteX1155" fmla="*/ 12496064 w 18982931"/>
              <a:gd name="connsiteY1155" fmla="*/ 2313208 h 4449429"/>
              <a:gd name="connsiteX1156" fmla="*/ 12557802 w 18982931"/>
              <a:gd name="connsiteY1156" fmla="*/ 2210310 h 4449429"/>
              <a:gd name="connsiteX1157" fmla="*/ 12566034 w 18982931"/>
              <a:gd name="connsiteY1157" fmla="*/ 2206191 h 4449429"/>
              <a:gd name="connsiteX1158" fmla="*/ 12598962 w 18982931"/>
              <a:gd name="connsiteY1158" fmla="*/ 2267933 h 4449429"/>
              <a:gd name="connsiteX1159" fmla="*/ 12607194 w 18982931"/>
              <a:gd name="connsiteY1159" fmla="*/ 2263816 h 4449429"/>
              <a:gd name="connsiteX1160" fmla="*/ 12607194 w 18982931"/>
              <a:gd name="connsiteY1160" fmla="*/ 1461193 h 4449429"/>
              <a:gd name="connsiteX1161" fmla="*/ 12677169 w 18982931"/>
              <a:gd name="connsiteY1161" fmla="*/ 1230695 h 4449429"/>
              <a:gd name="connsiteX1162" fmla="*/ 12920017 w 18982931"/>
              <a:gd name="connsiteY1162" fmla="*/ 1230695 h 4449429"/>
              <a:gd name="connsiteX1163" fmla="*/ 12948827 w 18982931"/>
              <a:gd name="connsiteY1163" fmla="*/ 1490003 h 4449429"/>
              <a:gd name="connsiteX1164" fmla="*/ 12948827 w 18982931"/>
              <a:gd name="connsiteY1164" fmla="*/ 1909838 h 4449429"/>
              <a:gd name="connsiteX1165" fmla="*/ 12948827 w 18982931"/>
              <a:gd name="connsiteY1165" fmla="*/ 1975695 h 4449429"/>
              <a:gd name="connsiteX1166" fmla="*/ 12969405 w 18982931"/>
              <a:gd name="connsiteY1166" fmla="*/ 1979812 h 4449429"/>
              <a:gd name="connsiteX1167" fmla="*/ 12989987 w 18982931"/>
              <a:gd name="connsiteY1167" fmla="*/ 1913955 h 4449429"/>
              <a:gd name="connsiteX1168" fmla="*/ 12989987 w 18982931"/>
              <a:gd name="connsiteY1168" fmla="*/ 1469425 h 4449429"/>
              <a:gd name="connsiteX1169" fmla="*/ 13064076 w 18982931"/>
              <a:gd name="connsiteY1169" fmla="*/ 1395336 h 4449429"/>
              <a:gd name="connsiteX1170" fmla="*/ 13146396 w 18982931"/>
              <a:gd name="connsiteY1170" fmla="*/ 1395336 h 4449429"/>
              <a:gd name="connsiteX1171" fmla="*/ 13146396 w 18982931"/>
              <a:gd name="connsiteY1171" fmla="*/ 1111328 h 4449429"/>
              <a:gd name="connsiteX1172" fmla="*/ 13216366 w 18982931"/>
              <a:gd name="connsiteY1172" fmla="*/ 1103096 h 4449429"/>
              <a:gd name="connsiteX1173" fmla="*/ 13228716 w 18982931"/>
              <a:gd name="connsiteY1173" fmla="*/ 1041358 h 4449429"/>
              <a:gd name="connsiteX1174" fmla="*/ 13368662 w 18982931"/>
              <a:gd name="connsiteY1174" fmla="*/ 1041358 h 4449429"/>
              <a:gd name="connsiteX1175" fmla="*/ 13368662 w 18982931"/>
              <a:gd name="connsiteY1175" fmla="*/ 687379 h 4449429"/>
              <a:gd name="connsiteX1176" fmla="*/ 13483911 w 18982931"/>
              <a:gd name="connsiteY1176" fmla="*/ 687379 h 4449429"/>
              <a:gd name="connsiteX1177" fmla="*/ 13483911 w 18982931"/>
              <a:gd name="connsiteY1177" fmla="*/ 617404 h 4449429"/>
              <a:gd name="connsiteX1178" fmla="*/ 13483911 w 18982931"/>
              <a:gd name="connsiteY1178" fmla="*/ 131714 h 4449429"/>
              <a:gd name="connsiteX1179" fmla="*/ 13541534 w 18982931"/>
              <a:gd name="connsiteY1179" fmla="*/ 74089 h 4449429"/>
              <a:gd name="connsiteX1180" fmla="*/ 13685593 w 18982931"/>
              <a:gd name="connsiteY1180" fmla="*/ 74089 h 4449429"/>
              <a:gd name="connsiteX1181" fmla="*/ 13730872 w 18982931"/>
              <a:gd name="connsiteY1181" fmla="*/ 49392 h 4449429"/>
              <a:gd name="connsiteX1182" fmla="*/ 13739104 w 18982931"/>
              <a:gd name="connsiteY1182"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6967 w 18982931"/>
              <a:gd name="connsiteY849" fmla="*/ 813476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190528 w 18982931"/>
              <a:gd name="connsiteY865" fmla="*/ 1378868 h 4449429"/>
              <a:gd name="connsiteX866" fmla="*/ 1211112 w 18982931"/>
              <a:gd name="connsiteY866" fmla="*/ 1424146 h 4449429"/>
              <a:gd name="connsiteX867" fmla="*/ 1260505 w 18982931"/>
              <a:gd name="connsiteY867" fmla="*/ 1424146 h 4449429"/>
              <a:gd name="connsiteX868" fmla="*/ 1276969 w 18982931"/>
              <a:gd name="connsiteY868" fmla="*/ 1387099 h 4449429"/>
              <a:gd name="connsiteX869" fmla="*/ 1289312 w 18982931"/>
              <a:gd name="connsiteY869" fmla="*/ 1395331 h 4449429"/>
              <a:gd name="connsiteX870" fmla="*/ 1322242 w 18982931"/>
              <a:gd name="connsiteY870" fmla="*/ 1559973 h 4449429"/>
              <a:gd name="connsiteX871" fmla="*/ 1318126 w 18982931"/>
              <a:gd name="connsiteY871" fmla="*/ 1576437 h 4449429"/>
              <a:gd name="connsiteX872" fmla="*/ 1326360 w 18982931"/>
              <a:gd name="connsiteY872" fmla="*/ 1621715 h 4449429"/>
              <a:gd name="connsiteX873" fmla="*/ 1359290 w 18982931"/>
              <a:gd name="connsiteY873" fmla="*/ 1597020 h 4449429"/>
              <a:gd name="connsiteX874" fmla="*/ 1375751 w 18982931"/>
              <a:gd name="connsiteY874" fmla="*/ 1588787 h 4449429"/>
              <a:gd name="connsiteX875" fmla="*/ 1486884 w 18982931"/>
              <a:gd name="connsiteY875" fmla="*/ 1588787 h 4449429"/>
              <a:gd name="connsiteX876" fmla="*/ 1507466 w 18982931"/>
              <a:gd name="connsiteY876" fmla="*/ 2337905 h 4449429"/>
              <a:gd name="connsiteX877" fmla="*/ 1523929 w 18982931"/>
              <a:gd name="connsiteY877" fmla="*/ 2337905 h 4449429"/>
              <a:gd name="connsiteX878" fmla="*/ 1523929 w 18982931"/>
              <a:gd name="connsiteY878" fmla="*/ 2169146 h 4449429"/>
              <a:gd name="connsiteX879" fmla="*/ 1692685 w 18982931"/>
              <a:gd name="connsiteY879" fmla="*/ 2169146 h 4449429"/>
              <a:gd name="connsiteX880" fmla="*/ 1692685 w 18982931"/>
              <a:gd name="connsiteY880" fmla="*/ 2020968 h 4449429"/>
              <a:gd name="connsiteX881" fmla="*/ 1766772 w 18982931"/>
              <a:gd name="connsiteY881" fmla="*/ 1922183 h 4449429"/>
              <a:gd name="connsiteX882" fmla="*/ 1766772 w 18982931"/>
              <a:gd name="connsiteY882" fmla="*/ 1757542 h 4449429"/>
              <a:gd name="connsiteX883" fmla="*/ 1849095 w 18982931"/>
              <a:gd name="connsiteY883" fmla="*/ 1757542 h 4449429"/>
              <a:gd name="connsiteX884" fmla="*/ 1849095 w 18982931"/>
              <a:gd name="connsiteY884" fmla="*/ 2156799 h 4449429"/>
              <a:gd name="connsiteX885" fmla="*/ 1919070 w 18982931"/>
              <a:gd name="connsiteY885" fmla="*/ 2156799 h 4449429"/>
              <a:gd name="connsiteX886" fmla="*/ 1919070 w 18982931"/>
              <a:gd name="connsiteY886" fmla="*/ 1864559 h 4449429"/>
              <a:gd name="connsiteX887" fmla="*/ 1919070 w 18982931"/>
              <a:gd name="connsiteY887" fmla="*/ 695608 h 4449429"/>
              <a:gd name="connsiteX888" fmla="*/ 2005504 w 18982931"/>
              <a:gd name="connsiteY888" fmla="*/ 609173 h 4449429"/>
              <a:gd name="connsiteX889" fmla="*/ 2026085 w 18982931"/>
              <a:gd name="connsiteY889" fmla="*/ 605054 h 4449429"/>
              <a:gd name="connsiteX890" fmla="*/ 2100174 w 18982931"/>
              <a:gd name="connsiteY890" fmla="*/ 448645 h 4449429"/>
              <a:gd name="connsiteX891" fmla="*/ 2137215 w 18982931"/>
              <a:gd name="connsiteY891" fmla="*/ 407485 h 4449429"/>
              <a:gd name="connsiteX892" fmla="*/ 2194840 w 18982931"/>
              <a:gd name="connsiteY892" fmla="*/ 337515 h 4449429"/>
              <a:gd name="connsiteX893" fmla="*/ 2198958 w 18982931"/>
              <a:gd name="connsiteY893" fmla="*/ 292236 h 4449429"/>
              <a:gd name="connsiteX894" fmla="*/ 2240121 w 18982931"/>
              <a:gd name="connsiteY894" fmla="*/ 358093 h 4449429"/>
              <a:gd name="connsiteX895" fmla="*/ 2273047 w 18982931"/>
              <a:gd name="connsiteY895" fmla="*/ 444532 h 4449429"/>
              <a:gd name="connsiteX896" fmla="*/ 2330670 w 18982931"/>
              <a:gd name="connsiteY896" fmla="*/ 563894 h 4449429"/>
              <a:gd name="connsiteX897" fmla="*/ 2351248 w 18982931"/>
              <a:gd name="connsiteY897" fmla="*/ 613286 h 4449429"/>
              <a:gd name="connsiteX898" fmla="*/ 2429455 w 18982931"/>
              <a:gd name="connsiteY898" fmla="*/ 675029 h 4449429"/>
              <a:gd name="connsiteX899" fmla="*/ 2470614 w 18982931"/>
              <a:gd name="connsiteY899" fmla="*/ 757350 h 4449429"/>
              <a:gd name="connsiteX900" fmla="*/ 2470614 w 18982931"/>
              <a:gd name="connsiteY900" fmla="*/ 1086631 h 4449429"/>
              <a:gd name="connsiteX901" fmla="*/ 2470614 w 18982931"/>
              <a:gd name="connsiteY901" fmla="*/ 2008622 h 4449429"/>
              <a:gd name="connsiteX902" fmla="*/ 2487080 w 18982931"/>
              <a:gd name="connsiteY902" fmla="*/ 2053897 h 4449429"/>
              <a:gd name="connsiteX903" fmla="*/ 2499426 w 18982931"/>
              <a:gd name="connsiteY903" fmla="*/ 1897488 h 4449429"/>
              <a:gd name="connsiteX904" fmla="*/ 2602322 w 18982931"/>
              <a:gd name="connsiteY904" fmla="*/ 1798703 h 4449429"/>
              <a:gd name="connsiteX905" fmla="*/ 2836935 w 18982931"/>
              <a:gd name="connsiteY905" fmla="*/ 1798703 h 4449429"/>
              <a:gd name="connsiteX906" fmla="*/ 2836935 w 18982931"/>
              <a:gd name="connsiteY906" fmla="*/ 1860446 h 4449429"/>
              <a:gd name="connsiteX907" fmla="*/ 2836935 w 18982931"/>
              <a:gd name="connsiteY907" fmla="*/ 2263816 h 4449429"/>
              <a:gd name="connsiteX908" fmla="*/ 2845169 w 18982931"/>
              <a:gd name="connsiteY908" fmla="*/ 2304976 h 4449429"/>
              <a:gd name="connsiteX909" fmla="*/ 2861629 w 18982931"/>
              <a:gd name="connsiteY909" fmla="*/ 2300858 h 4449429"/>
              <a:gd name="connsiteX910" fmla="*/ 2861629 w 18982931"/>
              <a:gd name="connsiteY910" fmla="*/ 2247351 h 4449429"/>
              <a:gd name="connsiteX911" fmla="*/ 2869861 w 18982931"/>
              <a:gd name="connsiteY911" fmla="*/ 1996272 h 4449429"/>
              <a:gd name="connsiteX912" fmla="*/ 2923374 w 18982931"/>
              <a:gd name="connsiteY912" fmla="*/ 1967462 h 4449429"/>
              <a:gd name="connsiteX913" fmla="*/ 2939836 w 18982931"/>
              <a:gd name="connsiteY913" fmla="*/ 2300858 h 4449429"/>
              <a:gd name="connsiteX914" fmla="*/ 2956300 w 18982931"/>
              <a:gd name="connsiteY914" fmla="*/ 2300858 h 4449429"/>
              <a:gd name="connsiteX915" fmla="*/ 2989230 w 18982931"/>
              <a:gd name="connsiteY915" fmla="*/ 2111521 h 4449429"/>
              <a:gd name="connsiteX916" fmla="*/ 3018038 w 18982931"/>
              <a:gd name="connsiteY916" fmla="*/ 2058015 h 4449429"/>
              <a:gd name="connsiteX917" fmla="*/ 3034502 w 18982931"/>
              <a:gd name="connsiteY917" fmla="*/ 2123871 h 4449429"/>
              <a:gd name="connsiteX918" fmla="*/ 3038620 w 18982931"/>
              <a:gd name="connsiteY918" fmla="*/ 2132104 h 4449429"/>
              <a:gd name="connsiteX919" fmla="*/ 3088018 w 18982931"/>
              <a:gd name="connsiteY919" fmla="*/ 2140336 h 4449429"/>
              <a:gd name="connsiteX920" fmla="*/ 3095320 w 18982931"/>
              <a:gd name="connsiteY920" fmla="*/ 2275334 h 4449429"/>
              <a:gd name="connsiteX921" fmla="*/ 3162101 w 18982931"/>
              <a:gd name="connsiteY921" fmla="*/ 2275334 h 4449429"/>
              <a:gd name="connsiteX922" fmla="*/ 3162101 w 18982931"/>
              <a:gd name="connsiteY922" fmla="*/ 1580555 h 4449429"/>
              <a:gd name="connsiteX923" fmla="*/ 3162101 w 18982931"/>
              <a:gd name="connsiteY923" fmla="*/ 1531163 h 4449429"/>
              <a:gd name="connsiteX924" fmla="*/ 3199146 w 18982931"/>
              <a:gd name="connsiteY924" fmla="*/ 1498235 h 4449429"/>
              <a:gd name="connsiteX925" fmla="*/ 3281469 w 18982931"/>
              <a:gd name="connsiteY925" fmla="*/ 1498235 h 4449429"/>
              <a:gd name="connsiteX926" fmla="*/ 3281469 w 18982931"/>
              <a:gd name="connsiteY926" fmla="*/ 1325362 h 4449429"/>
              <a:gd name="connsiteX927" fmla="*/ 3343207 w 18982931"/>
              <a:gd name="connsiteY927" fmla="*/ 1263619 h 4449429"/>
              <a:gd name="connsiteX928" fmla="*/ 3544891 w 18982931"/>
              <a:gd name="connsiteY928" fmla="*/ 1263619 h 4449429"/>
              <a:gd name="connsiteX929" fmla="*/ 3544891 w 18982931"/>
              <a:gd name="connsiteY929" fmla="*/ 712071 h 4449429"/>
              <a:gd name="connsiteX930" fmla="*/ 3561357 w 18982931"/>
              <a:gd name="connsiteY930" fmla="*/ 555662 h 4449429"/>
              <a:gd name="connsiteX931" fmla="*/ 3606633 w 18982931"/>
              <a:gd name="connsiteY931" fmla="*/ 316933 h 4449429"/>
              <a:gd name="connsiteX932" fmla="*/ 3614865 w 18982931"/>
              <a:gd name="connsiteY932" fmla="*/ 279891 h 4449429"/>
              <a:gd name="connsiteX933" fmla="*/ 3676603 w 18982931"/>
              <a:gd name="connsiteY933" fmla="*/ 341628 h 4449429"/>
              <a:gd name="connsiteX934" fmla="*/ 3684835 w 18982931"/>
              <a:gd name="connsiteY934" fmla="*/ 386907 h 4449429"/>
              <a:gd name="connsiteX935" fmla="*/ 3742460 w 18982931"/>
              <a:gd name="connsiteY935" fmla="*/ 481574 h 4449429"/>
              <a:gd name="connsiteX936" fmla="*/ 3763042 w 18982931"/>
              <a:gd name="connsiteY936" fmla="*/ 703838 h 4449429"/>
              <a:gd name="connsiteX937" fmla="*/ 3763042 w 18982931"/>
              <a:gd name="connsiteY937" fmla="*/ 1144256 h 4449429"/>
              <a:gd name="connsiteX938" fmla="*/ 3771275 w 18982931"/>
              <a:gd name="connsiteY938" fmla="*/ 1181298 h 4449429"/>
              <a:gd name="connsiteX939" fmla="*/ 3775390 w 18982931"/>
              <a:gd name="connsiteY939" fmla="*/ 1115443 h 4449429"/>
              <a:gd name="connsiteX940" fmla="*/ 3923568 w 18982931"/>
              <a:gd name="connsiteY940" fmla="*/ 996079 h 4449429"/>
              <a:gd name="connsiteX941" fmla="*/ 3940029 w 18982931"/>
              <a:gd name="connsiteY941" fmla="*/ 1020776 h 4449429"/>
              <a:gd name="connsiteX942" fmla="*/ 3960611 w 18982931"/>
              <a:gd name="connsiteY942" fmla="*/ 1321244 h 4449429"/>
              <a:gd name="connsiteX943" fmla="*/ 3960611 w 18982931"/>
              <a:gd name="connsiteY943" fmla="*/ 1584670 h 4449429"/>
              <a:gd name="connsiteX944" fmla="*/ 3977076 w 18982931"/>
              <a:gd name="connsiteY944" fmla="*/ 1625830 h 4449429"/>
              <a:gd name="connsiteX945" fmla="*/ 4010007 w 18982931"/>
              <a:gd name="connsiteY945" fmla="*/ 1666990 h 4449429"/>
              <a:gd name="connsiteX946" fmla="*/ 4055279 w 18982931"/>
              <a:gd name="connsiteY946" fmla="*/ 1819286 h 4449429"/>
              <a:gd name="connsiteX947" fmla="*/ 4104670 w 18982931"/>
              <a:gd name="connsiteY947" fmla="*/ 1819286 h 4449429"/>
              <a:gd name="connsiteX948" fmla="*/ 4108788 w 18982931"/>
              <a:gd name="connsiteY948" fmla="*/ 1741079 h 4449429"/>
              <a:gd name="connsiteX949" fmla="*/ 4211689 w 18982931"/>
              <a:gd name="connsiteY949" fmla="*/ 1741079 h 4449429"/>
              <a:gd name="connsiteX950" fmla="*/ 4252847 w 18982931"/>
              <a:gd name="connsiteY950" fmla="*/ 1559973 h 4449429"/>
              <a:gd name="connsiteX951" fmla="*/ 4265197 w 18982931"/>
              <a:gd name="connsiteY951" fmla="*/ 1559973 h 4449429"/>
              <a:gd name="connsiteX952" fmla="*/ 4277546 w 18982931"/>
              <a:gd name="connsiteY952" fmla="*/ 1592900 h 4449429"/>
              <a:gd name="connsiteX953" fmla="*/ 4302239 w 18982931"/>
              <a:gd name="connsiteY953" fmla="*/ 1708150 h 4449429"/>
              <a:gd name="connsiteX954" fmla="*/ 4368100 w 18982931"/>
              <a:gd name="connsiteY954" fmla="*/ 1741079 h 4449429"/>
              <a:gd name="connsiteX955" fmla="*/ 4363984 w 18982931"/>
              <a:gd name="connsiteY955" fmla="*/ 1634062 h 4449429"/>
              <a:gd name="connsiteX956" fmla="*/ 4372218 w 18982931"/>
              <a:gd name="connsiteY956" fmla="*/ 839670 h 4449429"/>
              <a:gd name="connsiteX957" fmla="*/ 4442184 w 18982931"/>
              <a:gd name="connsiteY957" fmla="*/ 279891 h 4449429"/>
              <a:gd name="connsiteX958" fmla="*/ 4479230 w 18982931"/>
              <a:gd name="connsiteY958" fmla="*/ 234611 h 4449429"/>
              <a:gd name="connsiteX959" fmla="*/ 4520394 w 18982931"/>
              <a:gd name="connsiteY959" fmla="*/ 284004 h 4449429"/>
              <a:gd name="connsiteX960" fmla="*/ 4549200 w 18982931"/>
              <a:gd name="connsiteY960" fmla="*/ 440413 h 4449429"/>
              <a:gd name="connsiteX961" fmla="*/ 4680914 w 18982931"/>
              <a:gd name="connsiteY961" fmla="*/ 395140 h 4449429"/>
              <a:gd name="connsiteX962" fmla="*/ 4759121 w 18982931"/>
              <a:gd name="connsiteY962" fmla="*/ 460995 h 4449429"/>
              <a:gd name="connsiteX963" fmla="*/ 4771466 w 18982931"/>
              <a:gd name="connsiteY963" fmla="*/ 493924 h 4449429"/>
              <a:gd name="connsiteX964" fmla="*/ 4888657 w 18982931"/>
              <a:gd name="connsiteY964" fmla="*/ 747622 h 4449429"/>
              <a:gd name="connsiteX965" fmla="*/ 4888893 w 18982931"/>
              <a:gd name="connsiteY965" fmla="*/ 807315 h 4449429"/>
              <a:gd name="connsiteX966" fmla="*/ 4856617 w 18982931"/>
              <a:gd name="connsiteY966" fmla="*/ 807315 h 4449429"/>
              <a:gd name="connsiteX967" fmla="*/ 4856617 w 18982931"/>
              <a:gd name="connsiteY967" fmla="*/ 944475 h 4449429"/>
              <a:gd name="connsiteX968" fmla="*/ 4888332 w 18982931"/>
              <a:gd name="connsiteY968" fmla="*/ 944475 h 4449429"/>
              <a:gd name="connsiteX969" fmla="*/ 4888325 w 18982931"/>
              <a:gd name="connsiteY969" fmla="*/ 945600 h 4449429"/>
              <a:gd name="connsiteX970" fmla="*/ 4890835 w 18982931"/>
              <a:gd name="connsiteY970" fmla="*/ 1609365 h 4449429"/>
              <a:gd name="connsiteX971" fmla="*/ 4952574 w 18982931"/>
              <a:gd name="connsiteY971" fmla="*/ 1617597 h 4449429"/>
              <a:gd name="connsiteX972" fmla="*/ 4952574 w 18982931"/>
              <a:gd name="connsiteY972" fmla="*/ 1868678 h 4449429"/>
              <a:gd name="connsiteX973" fmla="*/ 4956691 w 18982931"/>
              <a:gd name="connsiteY973" fmla="*/ 1905720 h 4449429"/>
              <a:gd name="connsiteX974" fmla="*/ 4981387 w 18982931"/>
              <a:gd name="connsiteY974" fmla="*/ 1967462 h 4449429"/>
              <a:gd name="connsiteX975" fmla="*/ 4981387 w 18982931"/>
              <a:gd name="connsiteY975" fmla="*/ 2058015 h 4449429"/>
              <a:gd name="connsiteX976" fmla="*/ 5001966 w 18982931"/>
              <a:gd name="connsiteY976" fmla="*/ 2086824 h 4449429"/>
              <a:gd name="connsiteX977" fmla="*/ 5018429 w 18982931"/>
              <a:gd name="connsiteY977" fmla="*/ 2078592 h 4449429"/>
              <a:gd name="connsiteX978" fmla="*/ 5018429 w 18982931"/>
              <a:gd name="connsiteY978" fmla="*/ 1881023 h 4449429"/>
              <a:gd name="connsiteX979" fmla="*/ 5018429 w 18982931"/>
              <a:gd name="connsiteY979" fmla="*/ 1366522 h 4449429"/>
              <a:gd name="connsiteX980" fmla="*/ 5034894 w 18982931"/>
              <a:gd name="connsiteY980" fmla="*/ 864367 h 4449429"/>
              <a:gd name="connsiteX981" fmla="*/ 5067821 w 18982931"/>
              <a:gd name="connsiteY981" fmla="*/ 197569 h 4449429"/>
              <a:gd name="connsiteX982" fmla="*/ 5080173 w 18982931"/>
              <a:gd name="connsiteY982" fmla="*/ 102899 h 4449429"/>
              <a:gd name="connsiteX983" fmla="*/ 5216000 w 18982931"/>
              <a:gd name="connsiteY983" fmla="*/ 37042 h 4449429"/>
              <a:gd name="connsiteX984" fmla="*/ 5248927 w 18982931"/>
              <a:gd name="connsiteY984" fmla="*/ 69972 h 4449429"/>
              <a:gd name="connsiteX985" fmla="*/ 5372409 w 18982931"/>
              <a:gd name="connsiteY985" fmla="*/ 69972 h 4449429"/>
              <a:gd name="connsiteX986" fmla="*/ 5434151 w 18982931"/>
              <a:gd name="connsiteY986" fmla="*/ 131714 h 4449429"/>
              <a:gd name="connsiteX987" fmla="*/ 5434151 w 18982931"/>
              <a:gd name="connsiteY987" fmla="*/ 382788 h 4449429"/>
              <a:gd name="connsiteX988" fmla="*/ 5434151 w 18982931"/>
              <a:gd name="connsiteY988" fmla="*/ 683261 h 4449429"/>
              <a:gd name="connsiteX989" fmla="*/ 5545282 w 18982931"/>
              <a:gd name="connsiteY989" fmla="*/ 687375 h 4449429"/>
              <a:gd name="connsiteX990" fmla="*/ 5545282 w 18982931"/>
              <a:gd name="connsiteY990" fmla="*/ 1045471 h 4449429"/>
              <a:gd name="connsiteX991" fmla="*/ 5676994 w 18982931"/>
              <a:gd name="connsiteY991" fmla="*/ 1045471 h 4449429"/>
              <a:gd name="connsiteX992" fmla="*/ 5685227 w 18982931"/>
              <a:gd name="connsiteY992" fmla="*/ 1103096 h 4449429"/>
              <a:gd name="connsiteX993" fmla="*/ 5759314 w 18982931"/>
              <a:gd name="connsiteY993" fmla="*/ 1193648 h 4449429"/>
              <a:gd name="connsiteX994" fmla="*/ 5759314 w 18982931"/>
              <a:gd name="connsiteY994" fmla="*/ 1395331 h 4449429"/>
              <a:gd name="connsiteX995" fmla="*/ 5825171 w 18982931"/>
              <a:gd name="connsiteY995" fmla="*/ 1395331 h 4449429"/>
              <a:gd name="connsiteX996" fmla="*/ 5903378 w 18982931"/>
              <a:gd name="connsiteY996" fmla="*/ 1477653 h 4449429"/>
              <a:gd name="connsiteX997" fmla="*/ 5903378 w 18982931"/>
              <a:gd name="connsiteY997" fmla="*/ 1918070 h 4449429"/>
              <a:gd name="connsiteX998" fmla="*/ 5936306 w 18982931"/>
              <a:gd name="connsiteY998" fmla="*/ 1975695 h 4449429"/>
              <a:gd name="connsiteX999" fmla="*/ 5965115 w 18982931"/>
              <a:gd name="connsiteY999" fmla="*/ 1275969 h 4449429"/>
              <a:gd name="connsiteX1000" fmla="*/ 5969235 w 18982931"/>
              <a:gd name="connsiteY1000" fmla="*/ 1238922 h 4449429"/>
              <a:gd name="connsiteX1001" fmla="*/ 6166804 w 18982931"/>
              <a:gd name="connsiteY1001" fmla="*/ 1238922 h 4449429"/>
              <a:gd name="connsiteX1002" fmla="*/ 6216196 w 18982931"/>
              <a:gd name="connsiteY1002" fmla="*/ 1288315 h 4449429"/>
              <a:gd name="connsiteX1003" fmla="*/ 6236774 w 18982931"/>
              <a:gd name="connsiteY1003" fmla="*/ 1428261 h 4449429"/>
              <a:gd name="connsiteX1004" fmla="*/ 6273821 w 18982931"/>
              <a:gd name="connsiteY1004" fmla="*/ 1498235 h 4449429"/>
              <a:gd name="connsiteX1005" fmla="*/ 6273821 w 18982931"/>
              <a:gd name="connsiteY1005" fmla="*/ 2230888 h 4449429"/>
              <a:gd name="connsiteX1006" fmla="*/ 6277935 w 18982931"/>
              <a:gd name="connsiteY1006" fmla="*/ 2280280 h 4449429"/>
              <a:gd name="connsiteX1007" fmla="*/ 6319095 w 18982931"/>
              <a:gd name="connsiteY1007" fmla="*/ 2193841 h 4449429"/>
              <a:gd name="connsiteX1008" fmla="*/ 6364373 w 18982931"/>
              <a:gd name="connsiteY1008" fmla="*/ 2288513 h 4449429"/>
              <a:gd name="connsiteX1009" fmla="*/ 6389068 w 18982931"/>
              <a:gd name="connsiteY1009" fmla="*/ 2313208 h 4449429"/>
              <a:gd name="connsiteX1010" fmla="*/ 6541355 w 18982931"/>
              <a:gd name="connsiteY1010" fmla="*/ 2313208 h 4449429"/>
              <a:gd name="connsiteX1011" fmla="*/ 6541355 w 18982931"/>
              <a:gd name="connsiteY1011" fmla="*/ 2148567 h 4449429"/>
              <a:gd name="connsiteX1012" fmla="*/ 6660723 w 18982931"/>
              <a:gd name="connsiteY1012" fmla="*/ 2148567 h 4449429"/>
              <a:gd name="connsiteX1013" fmla="*/ 6660723 w 18982931"/>
              <a:gd name="connsiteY1013" fmla="*/ 2259698 h 4449429"/>
              <a:gd name="connsiteX1014" fmla="*/ 6705999 w 18982931"/>
              <a:gd name="connsiteY1014" fmla="*/ 2551938 h 4449429"/>
              <a:gd name="connsiteX1015" fmla="*/ 6714228 w 18982931"/>
              <a:gd name="connsiteY1015" fmla="*/ 2580748 h 4449429"/>
              <a:gd name="connsiteX1016" fmla="*/ 6722461 w 18982931"/>
              <a:gd name="connsiteY1016" fmla="*/ 2576634 h 4449429"/>
              <a:gd name="connsiteX1017" fmla="*/ 6751278 w 18982931"/>
              <a:gd name="connsiteY1017" fmla="*/ 2263816 h 4449429"/>
              <a:gd name="connsiteX1018" fmla="*/ 6800669 w 18982931"/>
              <a:gd name="connsiteY1018" fmla="*/ 2255583 h 4449429"/>
              <a:gd name="connsiteX1019" fmla="*/ 6837709 w 18982931"/>
              <a:gd name="connsiteY1019" fmla="*/ 2181496 h 4449429"/>
              <a:gd name="connsiteX1020" fmla="*/ 6841831 w 18982931"/>
              <a:gd name="connsiteY1020" fmla="*/ 2152681 h 4449429"/>
              <a:gd name="connsiteX1021" fmla="*/ 6845941 w 18982931"/>
              <a:gd name="connsiteY1021" fmla="*/ 2115639 h 4449429"/>
              <a:gd name="connsiteX1022" fmla="*/ 6857139 w 18982931"/>
              <a:gd name="connsiteY1022" fmla="*/ 2115639 h 4449429"/>
              <a:gd name="connsiteX1023" fmla="*/ 6899298 w 18982931"/>
              <a:gd name="connsiteY1023" fmla="*/ 2109470 h 4449429"/>
              <a:gd name="connsiteX1024" fmla="*/ 6922965 w 18982931"/>
              <a:gd name="connsiteY1024" fmla="*/ 2140339 h 4449429"/>
              <a:gd name="connsiteX1025" fmla="*/ 7009406 w 18982931"/>
              <a:gd name="connsiteY1025" fmla="*/ 2070365 h 4449429"/>
              <a:gd name="connsiteX1026" fmla="*/ 7145231 w 18982931"/>
              <a:gd name="connsiteY1026" fmla="*/ 2066247 h 4449429"/>
              <a:gd name="connsiteX1027" fmla="*/ 7145231 w 18982931"/>
              <a:gd name="connsiteY1027" fmla="*/ 1901605 h 4449429"/>
              <a:gd name="connsiteX1028" fmla="*/ 7145231 w 18982931"/>
              <a:gd name="connsiteY1028" fmla="*/ 1769896 h 4449429"/>
              <a:gd name="connsiteX1029" fmla="*/ 7215204 w 18982931"/>
              <a:gd name="connsiteY1029" fmla="*/ 1597024 h 4449429"/>
              <a:gd name="connsiteX1030" fmla="*/ 7285174 w 18982931"/>
              <a:gd name="connsiteY1030" fmla="*/ 1753433 h 4449429"/>
              <a:gd name="connsiteX1031" fmla="*/ 7297524 w 18982931"/>
              <a:gd name="connsiteY1031" fmla="*/ 2062134 h 4449429"/>
              <a:gd name="connsiteX1032" fmla="*/ 7367494 w 18982931"/>
              <a:gd name="connsiteY1032" fmla="*/ 2066247 h 4449429"/>
              <a:gd name="connsiteX1033" fmla="*/ 7371610 w 18982931"/>
              <a:gd name="connsiteY1033" fmla="*/ 2148567 h 4449429"/>
              <a:gd name="connsiteX1034" fmla="*/ 7462167 w 18982931"/>
              <a:gd name="connsiteY1034" fmla="*/ 2148567 h 4449429"/>
              <a:gd name="connsiteX1035" fmla="*/ 7462167 w 18982931"/>
              <a:gd name="connsiteY1035" fmla="*/ 2095061 h 4449429"/>
              <a:gd name="connsiteX1036" fmla="*/ 7462167 w 18982931"/>
              <a:gd name="connsiteY1036" fmla="*/ 1597024 h 4449429"/>
              <a:gd name="connsiteX1037" fmla="*/ 7482743 w 18982931"/>
              <a:gd name="connsiteY1037" fmla="*/ 1008430 h 4449429"/>
              <a:gd name="connsiteX1038" fmla="*/ 7495096 w 18982931"/>
              <a:gd name="connsiteY1038" fmla="*/ 921991 h 4449429"/>
              <a:gd name="connsiteX1039" fmla="*/ 7536254 w 18982931"/>
              <a:gd name="connsiteY1039" fmla="*/ 934341 h 4449429"/>
              <a:gd name="connsiteX1040" fmla="*/ 7577416 w 18982931"/>
              <a:gd name="connsiteY1040" fmla="*/ 563899 h 4449429"/>
              <a:gd name="connsiteX1041" fmla="*/ 7589759 w 18982931"/>
              <a:gd name="connsiteY1041" fmla="*/ 563899 h 4449429"/>
              <a:gd name="connsiteX1042" fmla="*/ 7639153 w 18982931"/>
              <a:gd name="connsiteY1042" fmla="*/ 975501 h 4449429"/>
              <a:gd name="connsiteX1043" fmla="*/ 7655614 w 18982931"/>
              <a:gd name="connsiteY1043" fmla="*/ 926109 h 4449429"/>
              <a:gd name="connsiteX1044" fmla="*/ 7667968 w 18982931"/>
              <a:gd name="connsiteY1044" fmla="*/ 926109 h 4449429"/>
              <a:gd name="connsiteX1045" fmla="*/ 7676196 w 18982931"/>
              <a:gd name="connsiteY1045" fmla="*/ 1037243 h 4449429"/>
              <a:gd name="connsiteX1046" fmla="*/ 7676196 w 18982931"/>
              <a:gd name="connsiteY1046" fmla="*/ 2049787 h 4449429"/>
              <a:gd name="connsiteX1047" fmla="*/ 7705009 w 18982931"/>
              <a:gd name="connsiteY1047" fmla="*/ 2267935 h 4449429"/>
              <a:gd name="connsiteX1048" fmla="*/ 7750287 w 18982931"/>
              <a:gd name="connsiteY1048" fmla="*/ 2469622 h 4449429"/>
              <a:gd name="connsiteX1049" fmla="*/ 7849072 w 18982931"/>
              <a:gd name="connsiteY1049" fmla="*/ 2469622 h 4449429"/>
              <a:gd name="connsiteX1050" fmla="*/ 7849072 w 18982931"/>
              <a:gd name="connsiteY1050" fmla="*/ 2284398 h 4449429"/>
              <a:gd name="connsiteX1051" fmla="*/ 7919042 w 18982931"/>
              <a:gd name="connsiteY1051" fmla="*/ 2284398 h 4449429"/>
              <a:gd name="connsiteX1052" fmla="*/ 7919042 w 18982931"/>
              <a:gd name="connsiteY1052" fmla="*/ 2473736 h 4449429"/>
              <a:gd name="connsiteX1053" fmla="*/ 8108380 w 18982931"/>
              <a:gd name="connsiteY1053" fmla="*/ 2473736 h 4449429"/>
              <a:gd name="connsiteX1054" fmla="*/ 8142338 w 18982931"/>
              <a:gd name="connsiteY1054" fmla="*/ 2481454 h 4449429"/>
              <a:gd name="connsiteX1055" fmla="*/ 8144242 w 18982931"/>
              <a:gd name="connsiteY1055" fmla="*/ 2485067 h 4449429"/>
              <a:gd name="connsiteX1056" fmla="*/ 8144242 w 18982931"/>
              <a:gd name="connsiteY1056" fmla="*/ 1280084 h 4449429"/>
              <a:gd name="connsiteX1057" fmla="*/ 8189518 w 18982931"/>
              <a:gd name="connsiteY1057" fmla="*/ 1115443 h 4449429"/>
              <a:gd name="connsiteX1058" fmla="*/ 8230679 w 18982931"/>
              <a:gd name="connsiteY1058" fmla="*/ 1090746 h 4449429"/>
              <a:gd name="connsiteX1059" fmla="*/ 8477642 w 18982931"/>
              <a:gd name="connsiteY1059" fmla="*/ 1090746 h 4449429"/>
              <a:gd name="connsiteX1060" fmla="*/ 8518799 w 18982931"/>
              <a:gd name="connsiteY1060" fmla="*/ 1111328 h 4449429"/>
              <a:gd name="connsiteX1061" fmla="*/ 8568194 w 18982931"/>
              <a:gd name="connsiteY1061" fmla="*/ 1288315 h 4449429"/>
              <a:gd name="connsiteX1062" fmla="*/ 8572304 w 18982931"/>
              <a:gd name="connsiteY1062" fmla="*/ 2152681 h 4449429"/>
              <a:gd name="connsiteX1063" fmla="*/ 8572304 w 18982931"/>
              <a:gd name="connsiteY1063" fmla="*/ 2222656 h 4449429"/>
              <a:gd name="connsiteX1064" fmla="*/ 8827499 w 18982931"/>
              <a:gd name="connsiteY1064" fmla="*/ 2222656 h 4449429"/>
              <a:gd name="connsiteX1065" fmla="*/ 8827499 w 18982931"/>
              <a:gd name="connsiteY1065" fmla="*/ 2053897 h 4449429"/>
              <a:gd name="connsiteX1066" fmla="*/ 8827499 w 18982931"/>
              <a:gd name="connsiteY1066" fmla="*/ 1996272 h 4449429"/>
              <a:gd name="connsiteX1067" fmla="*/ 8926285 w 18982931"/>
              <a:gd name="connsiteY1067" fmla="*/ 1876910 h 4449429"/>
              <a:gd name="connsiteX1068" fmla="*/ 8926285 w 18982931"/>
              <a:gd name="connsiteY1068" fmla="*/ 1757542 h 4449429"/>
              <a:gd name="connsiteX1069" fmla="*/ 8926285 w 18982931"/>
              <a:gd name="connsiteY1069" fmla="*/ 1527045 h 4449429"/>
              <a:gd name="connsiteX1070" fmla="*/ 8950980 w 18982931"/>
              <a:gd name="connsiteY1070" fmla="*/ 1432378 h 4449429"/>
              <a:gd name="connsiteX1071" fmla="*/ 8950980 w 18982931"/>
              <a:gd name="connsiteY1071" fmla="*/ 1424146 h 4449429"/>
              <a:gd name="connsiteX1072" fmla="*/ 8983911 w 18982931"/>
              <a:gd name="connsiteY1072" fmla="*/ 1107210 h 4449429"/>
              <a:gd name="connsiteX1073" fmla="*/ 8992140 w 18982931"/>
              <a:gd name="connsiteY1073" fmla="*/ 1049586 h 4449429"/>
              <a:gd name="connsiteX1074" fmla="*/ 9012723 w 18982931"/>
              <a:gd name="connsiteY1074" fmla="*/ 1049586 h 4449429"/>
              <a:gd name="connsiteX1075" fmla="*/ 9049767 w 18982931"/>
              <a:gd name="connsiteY1075" fmla="*/ 1325362 h 4449429"/>
              <a:gd name="connsiteX1076" fmla="*/ 9115624 w 18982931"/>
              <a:gd name="connsiteY1076" fmla="*/ 1329476 h 4449429"/>
              <a:gd name="connsiteX1077" fmla="*/ 9165014 w 18982931"/>
              <a:gd name="connsiteY1077" fmla="*/ 1436493 h 4449429"/>
              <a:gd name="connsiteX1078" fmla="*/ 9181479 w 18982931"/>
              <a:gd name="connsiteY1078" fmla="*/ 1494116 h 4449429"/>
              <a:gd name="connsiteX1079" fmla="*/ 9181479 w 18982931"/>
              <a:gd name="connsiteY1079" fmla="*/ 1823399 h 4449429"/>
              <a:gd name="connsiteX1080" fmla="*/ 9181479 w 18982931"/>
              <a:gd name="connsiteY1080" fmla="*/ 1881023 h 4449429"/>
              <a:gd name="connsiteX1081" fmla="*/ 9280267 w 18982931"/>
              <a:gd name="connsiteY1081" fmla="*/ 1881023 h 4449429"/>
              <a:gd name="connsiteX1082" fmla="*/ 9280267 w 18982931"/>
              <a:gd name="connsiteY1082" fmla="*/ 1815166 h 4449429"/>
              <a:gd name="connsiteX1083" fmla="*/ 9280267 w 18982931"/>
              <a:gd name="connsiteY1083" fmla="*/ 304587 h 4449429"/>
              <a:gd name="connsiteX1084" fmla="*/ 9346122 w 18982931"/>
              <a:gd name="connsiteY1084" fmla="*/ 238731 h 4449429"/>
              <a:gd name="connsiteX1085" fmla="*/ 9453137 w 18982931"/>
              <a:gd name="connsiteY1085" fmla="*/ 341628 h 4449429"/>
              <a:gd name="connsiteX1086" fmla="*/ 9453137 w 18982931"/>
              <a:gd name="connsiteY1086" fmla="*/ 1815166 h 4449429"/>
              <a:gd name="connsiteX1087" fmla="*/ 9453137 w 18982931"/>
              <a:gd name="connsiteY1087" fmla="*/ 1876910 h 4449429"/>
              <a:gd name="connsiteX1088" fmla="*/ 9551919 w 18982931"/>
              <a:gd name="connsiteY1088" fmla="*/ 1876910 h 4449429"/>
              <a:gd name="connsiteX1089" fmla="*/ 9551919 w 18982931"/>
              <a:gd name="connsiteY1089" fmla="*/ 1724614 h 4449429"/>
              <a:gd name="connsiteX1090" fmla="*/ 9551919 w 18982931"/>
              <a:gd name="connsiteY1090" fmla="*/ 1481771 h 4449429"/>
              <a:gd name="connsiteX1091" fmla="*/ 9597198 w 18982931"/>
              <a:gd name="connsiteY1091" fmla="*/ 1374754 h 4449429"/>
              <a:gd name="connsiteX1092" fmla="*/ 9613662 w 18982931"/>
              <a:gd name="connsiteY1092" fmla="*/ 1325362 h 4449429"/>
              <a:gd name="connsiteX1093" fmla="*/ 9683632 w 18982931"/>
              <a:gd name="connsiteY1093" fmla="*/ 1325362 h 4449429"/>
              <a:gd name="connsiteX1094" fmla="*/ 9683632 w 18982931"/>
              <a:gd name="connsiteY1094" fmla="*/ 1522931 h 4449429"/>
              <a:gd name="connsiteX1095" fmla="*/ 9819464 w 18982931"/>
              <a:gd name="connsiteY1095" fmla="*/ 1522931 h 4449429"/>
              <a:gd name="connsiteX1096" fmla="*/ 9819464 w 18982931"/>
              <a:gd name="connsiteY1096" fmla="*/ 1720501 h 4449429"/>
              <a:gd name="connsiteX1097" fmla="*/ 9819464 w 18982931"/>
              <a:gd name="connsiteY1097" fmla="*/ 1835749 h 4449429"/>
              <a:gd name="connsiteX1098" fmla="*/ 9868856 w 18982931"/>
              <a:gd name="connsiteY1098" fmla="*/ 1885142 h 4449429"/>
              <a:gd name="connsiteX1099" fmla="*/ 9922361 w 18982931"/>
              <a:gd name="connsiteY1099" fmla="*/ 1938648 h 4449429"/>
              <a:gd name="connsiteX1100" fmla="*/ 9922361 w 18982931"/>
              <a:gd name="connsiteY1100" fmla="*/ 2226770 h 4449429"/>
              <a:gd name="connsiteX1101" fmla="*/ 10189906 w 18982931"/>
              <a:gd name="connsiteY1101" fmla="*/ 2226770 h 4449429"/>
              <a:gd name="connsiteX1102" fmla="*/ 10189906 w 18982931"/>
              <a:gd name="connsiteY1102" fmla="*/ 1864559 h 4449429"/>
              <a:gd name="connsiteX1103" fmla="*/ 10251644 w 18982931"/>
              <a:gd name="connsiteY1103" fmla="*/ 1852213 h 4449429"/>
              <a:gd name="connsiteX1104" fmla="*/ 10251644 w 18982931"/>
              <a:gd name="connsiteY1104" fmla="*/ 1465306 h 4449429"/>
              <a:gd name="connsiteX1105" fmla="*/ 10198137 w 18982931"/>
              <a:gd name="connsiteY1105" fmla="*/ 1461188 h 4449429"/>
              <a:gd name="connsiteX1106" fmla="*/ 10198137 w 18982931"/>
              <a:gd name="connsiteY1106" fmla="*/ 1317129 h 4449429"/>
              <a:gd name="connsiteX1107" fmla="*/ 10572694 w 18982931"/>
              <a:gd name="connsiteY1107" fmla="*/ 1317129 h 4449429"/>
              <a:gd name="connsiteX1108" fmla="*/ 10572694 w 18982931"/>
              <a:gd name="connsiteY1108" fmla="*/ 2140336 h 4449429"/>
              <a:gd name="connsiteX1109" fmla="*/ 10642669 w 18982931"/>
              <a:gd name="connsiteY1109" fmla="*/ 2144449 h 4449429"/>
              <a:gd name="connsiteX1110" fmla="*/ 10642669 w 18982931"/>
              <a:gd name="connsiteY1110" fmla="*/ 2477849 h 4449429"/>
              <a:gd name="connsiteX1111" fmla="*/ 10885512 w 18982931"/>
              <a:gd name="connsiteY1111" fmla="*/ 2477849 h 4449429"/>
              <a:gd name="connsiteX1112" fmla="*/ 10885512 w 18982931"/>
              <a:gd name="connsiteY1112" fmla="*/ 2292626 h 4449429"/>
              <a:gd name="connsiteX1113" fmla="*/ 10959601 w 18982931"/>
              <a:gd name="connsiteY1113" fmla="*/ 2292626 h 4449429"/>
              <a:gd name="connsiteX1114" fmla="*/ 10959601 w 18982931"/>
              <a:gd name="connsiteY1114" fmla="*/ 2477849 h 4449429"/>
              <a:gd name="connsiteX1115" fmla="*/ 11066618 w 18982931"/>
              <a:gd name="connsiteY1115" fmla="*/ 2477849 h 4449429"/>
              <a:gd name="connsiteX1116" fmla="*/ 11107778 w 18982931"/>
              <a:gd name="connsiteY1116" fmla="*/ 2284395 h 4449429"/>
              <a:gd name="connsiteX1117" fmla="*/ 11136593 w 18982931"/>
              <a:gd name="connsiteY1117" fmla="*/ 2053897 h 4449429"/>
              <a:gd name="connsiteX1118" fmla="*/ 11136593 w 18982931"/>
              <a:gd name="connsiteY1118" fmla="*/ 1061936 h 4449429"/>
              <a:gd name="connsiteX1119" fmla="*/ 11148938 w 18982931"/>
              <a:gd name="connsiteY1119" fmla="*/ 938454 h 4449429"/>
              <a:gd name="connsiteX1120" fmla="*/ 11161288 w 18982931"/>
              <a:gd name="connsiteY1120" fmla="*/ 938454 h 4449429"/>
              <a:gd name="connsiteX1121" fmla="*/ 11177753 w 18982931"/>
              <a:gd name="connsiteY1121" fmla="*/ 983729 h 4449429"/>
              <a:gd name="connsiteX1122" fmla="*/ 11231258 w 18982931"/>
              <a:gd name="connsiteY1122" fmla="*/ 572126 h 4449429"/>
              <a:gd name="connsiteX1123" fmla="*/ 11243610 w 18982931"/>
              <a:gd name="connsiteY1123" fmla="*/ 572126 h 4449429"/>
              <a:gd name="connsiteX1124" fmla="*/ 11284770 w 18982931"/>
              <a:gd name="connsiteY1124" fmla="*/ 946687 h 4449429"/>
              <a:gd name="connsiteX1125" fmla="*/ 11325929 w 18982931"/>
              <a:gd name="connsiteY1125" fmla="*/ 934337 h 4449429"/>
              <a:gd name="connsiteX1126" fmla="*/ 11342394 w 18982931"/>
              <a:gd name="connsiteY1126" fmla="*/ 1061936 h 4449429"/>
              <a:gd name="connsiteX1127" fmla="*/ 11342394 w 18982931"/>
              <a:gd name="connsiteY1127" fmla="*/ 1300666 h 4449429"/>
              <a:gd name="connsiteX1128" fmla="*/ 11358857 w 18982931"/>
              <a:gd name="connsiteY1128" fmla="*/ 2132104 h 4449429"/>
              <a:gd name="connsiteX1129" fmla="*/ 11362976 w 18982931"/>
              <a:gd name="connsiteY1129" fmla="*/ 2165031 h 4449429"/>
              <a:gd name="connsiteX1130" fmla="*/ 11453524 w 18982931"/>
              <a:gd name="connsiteY1130" fmla="*/ 2165031 h 4449429"/>
              <a:gd name="connsiteX1131" fmla="*/ 11457643 w 18982931"/>
              <a:gd name="connsiteY1131" fmla="*/ 2082711 h 4449429"/>
              <a:gd name="connsiteX1132" fmla="*/ 11535845 w 18982931"/>
              <a:gd name="connsiteY1132" fmla="*/ 2078592 h 4449429"/>
              <a:gd name="connsiteX1133" fmla="*/ 11535845 w 18982931"/>
              <a:gd name="connsiteY1133" fmla="*/ 2004505 h 4449429"/>
              <a:gd name="connsiteX1134" fmla="*/ 11548195 w 18982931"/>
              <a:gd name="connsiteY1134" fmla="*/ 1736964 h 4449429"/>
              <a:gd name="connsiteX1135" fmla="*/ 11609938 w 18982931"/>
              <a:gd name="connsiteY1135" fmla="*/ 1609365 h 4449429"/>
              <a:gd name="connsiteX1136" fmla="*/ 11688140 w 18982931"/>
              <a:gd name="connsiteY1136" fmla="*/ 1765774 h 4449429"/>
              <a:gd name="connsiteX1137" fmla="*/ 11688140 w 18982931"/>
              <a:gd name="connsiteY1137" fmla="*/ 2082711 h 4449429"/>
              <a:gd name="connsiteX1138" fmla="*/ 11910406 w 18982931"/>
              <a:gd name="connsiteY1138" fmla="*/ 2148567 h 4449429"/>
              <a:gd name="connsiteX1139" fmla="*/ 11988608 w 18982931"/>
              <a:gd name="connsiteY1139" fmla="*/ 2119754 h 4449429"/>
              <a:gd name="connsiteX1140" fmla="*/ 11991181 w 18982931"/>
              <a:gd name="connsiteY1140" fmla="*/ 2153197 h 4449429"/>
              <a:gd name="connsiteX1141" fmla="*/ 11993908 w 18982931"/>
              <a:gd name="connsiteY1141" fmla="*/ 2158900 h 4449429"/>
              <a:gd name="connsiteX1142" fmla="*/ 11993908 w 18982931"/>
              <a:gd name="connsiteY1142" fmla="*/ 2156799 h 4449429"/>
              <a:gd name="connsiteX1143" fmla="*/ 11998023 w 18982931"/>
              <a:gd name="connsiteY1143" fmla="*/ 2115639 h 4449429"/>
              <a:gd name="connsiteX1144" fmla="*/ 12010373 w 18982931"/>
              <a:gd name="connsiteY1144" fmla="*/ 2115639 h 4449429"/>
              <a:gd name="connsiteX1145" fmla="*/ 12014490 w 18982931"/>
              <a:gd name="connsiteY1145" fmla="*/ 2185614 h 4449429"/>
              <a:gd name="connsiteX1146" fmla="*/ 12055650 w 18982931"/>
              <a:gd name="connsiteY1146" fmla="*/ 2259703 h 4449429"/>
              <a:gd name="connsiteX1147" fmla="*/ 12109157 w 18982931"/>
              <a:gd name="connsiteY1147" fmla="*/ 2267933 h 4449429"/>
              <a:gd name="connsiteX1148" fmla="*/ 12137972 w 18982931"/>
              <a:gd name="connsiteY1148" fmla="*/ 2580753 h 4449429"/>
              <a:gd name="connsiteX1149" fmla="*/ 12150317 w 18982931"/>
              <a:gd name="connsiteY1149" fmla="*/ 2580753 h 4449429"/>
              <a:gd name="connsiteX1150" fmla="*/ 12179132 w 18982931"/>
              <a:gd name="connsiteY1150" fmla="*/ 2411992 h 4449429"/>
              <a:gd name="connsiteX1151" fmla="*/ 12207942 w 18982931"/>
              <a:gd name="connsiteY1151" fmla="*/ 2160917 h 4449429"/>
              <a:gd name="connsiteX1152" fmla="*/ 12216174 w 18982931"/>
              <a:gd name="connsiteY1152" fmla="*/ 2152686 h 4449429"/>
              <a:gd name="connsiteX1153" fmla="*/ 12331423 w 18982931"/>
              <a:gd name="connsiteY1153" fmla="*/ 2152686 h 4449429"/>
              <a:gd name="connsiteX1154" fmla="*/ 12331423 w 18982931"/>
              <a:gd name="connsiteY1154" fmla="*/ 2317327 h 4449429"/>
              <a:gd name="connsiteX1155" fmla="*/ 12496064 w 18982931"/>
              <a:gd name="connsiteY1155" fmla="*/ 2313208 h 4449429"/>
              <a:gd name="connsiteX1156" fmla="*/ 12557802 w 18982931"/>
              <a:gd name="connsiteY1156" fmla="*/ 2210310 h 4449429"/>
              <a:gd name="connsiteX1157" fmla="*/ 12566034 w 18982931"/>
              <a:gd name="connsiteY1157" fmla="*/ 2206191 h 4449429"/>
              <a:gd name="connsiteX1158" fmla="*/ 12598962 w 18982931"/>
              <a:gd name="connsiteY1158" fmla="*/ 2267933 h 4449429"/>
              <a:gd name="connsiteX1159" fmla="*/ 12607194 w 18982931"/>
              <a:gd name="connsiteY1159" fmla="*/ 2263816 h 4449429"/>
              <a:gd name="connsiteX1160" fmla="*/ 12607194 w 18982931"/>
              <a:gd name="connsiteY1160" fmla="*/ 1461193 h 4449429"/>
              <a:gd name="connsiteX1161" fmla="*/ 12677169 w 18982931"/>
              <a:gd name="connsiteY1161" fmla="*/ 1230695 h 4449429"/>
              <a:gd name="connsiteX1162" fmla="*/ 12920017 w 18982931"/>
              <a:gd name="connsiteY1162" fmla="*/ 1230695 h 4449429"/>
              <a:gd name="connsiteX1163" fmla="*/ 12948827 w 18982931"/>
              <a:gd name="connsiteY1163" fmla="*/ 1490003 h 4449429"/>
              <a:gd name="connsiteX1164" fmla="*/ 12948827 w 18982931"/>
              <a:gd name="connsiteY1164" fmla="*/ 1909838 h 4449429"/>
              <a:gd name="connsiteX1165" fmla="*/ 12948827 w 18982931"/>
              <a:gd name="connsiteY1165" fmla="*/ 1975695 h 4449429"/>
              <a:gd name="connsiteX1166" fmla="*/ 12969405 w 18982931"/>
              <a:gd name="connsiteY1166" fmla="*/ 1979812 h 4449429"/>
              <a:gd name="connsiteX1167" fmla="*/ 12989987 w 18982931"/>
              <a:gd name="connsiteY1167" fmla="*/ 1913955 h 4449429"/>
              <a:gd name="connsiteX1168" fmla="*/ 12989987 w 18982931"/>
              <a:gd name="connsiteY1168" fmla="*/ 1469425 h 4449429"/>
              <a:gd name="connsiteX1169" fmla="*/ 13064076 w 18982931"/>
              <a:gd name="connsiteY1169" fmla="*/ 1395336 h 4449429"/>
              <a:gd name="connsiteX1170" fmla="*/ 13146396 w 18982931"/>
              <a:gd name="connsiteY1170" fmla="*/ 1395336 h 4449429"/>
              <a:gd name="connsiteX1171" fmla="*/ 13146396 w 18982931"/>
              <a:gd name="connsiteY1171" fmla="*/ 1111328 h 4449429"/>
              <a:gd name="connsiteX1172" fmla="*/ 13216366 w 18982931"/>
              <a:gd name="connsiteY1172" fmla="*/ 1103096 h 4449429"/>
              <a:gd name="connsiteX1173" fmla="*/ 13228716 w 18982931"/>
              <a:gd name="connsiteY1173" fmla="*/ 1041358 h 4449429"/>
              <a:gd name="connsiteX1174" fmla="*/ 13368662 w 18982931"/>
              <a:gd name="connsiteY1174" fmla="*/ 1041358 h 4449429"/>
              <a:gd name="connsiteX1175" fmla="*/ 13368662 w 18982931"/>
              <a:gd name="connsiteY1175" fmla="*/ 687379 h 4449429"/>
              <a:gd name="connsiteX1176" fmla="*/ 13483911 w 18982931"/>
              <a:gd name="connsiteY1176" fmla="*/ 687379 h 4449429"/>
              <a:gd name="connsiteX1177" fmla="*/ 13483911 w 18982931"/>
              <a:gd name="connsiteY1177" fmla="*/ 617404 h 4449429"/>
              <a:gd name="connsiteX1178" fmla="*/ 13483911 w 18982931"/>
              <a:gd name="connsiteY1178" fmla="*/ 131714 h 4449429"/>
              <a:gd name="connsiteX1179" fmla="*/ 13541534 w 18982931"/>
              <a:gd name="connsiteY1179" fmla="*/ 74089 h 4449429"/>
              <a:gd name="connsiteX1180" fmla="*/ 13685593 w 18982931"/>
              <a:gd name="connsiteY1180" fmla="*/ 74089 h 4449429"/>
              <a:gd name="connsiteX1181" fmla="*/ 13730872 w 18982931"/>
              <a:gd name="connsiteY1181" fmla="*/ 49392 h 4449429"/>
              <a:gd name="connsiteX1182" fmla="*/ 13739104 w 18982931"/>
              <a:gd name="connsiteY1182"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190528 w 18982931"/>
              <a:gd name="connsiteY865" fmla="*/ 1378868 h 4449429"/>
              <a:gd name="connsiteX866" fmla="*/ 1211112 w 18982931"/>
              <a:gd name="connsiteY866" fmla="*/ 1424146 h 4449429"/>
              <a:gd name="connsiteX867" fmla="*/ 1260505 w 18982931"/>
              <a:gd name="connsiteY867" fmla="*/ 1424146 h 4449429"/>
              <a:gd name="connsiteX868" fmla="*/ 1276969 w 18982931"/>
              <a:gd name="connsiteY868" fmla="*/ 1387099 h 4449429"/>
              <a:gd name="connsiteX869" fmla="*/ 1289312 w 18982931"/>
              <a:gd name="connsiteY869" fmla="*/ 1395331 h 4449429"/>
              <a:gd name="connsiteX870" fmla="*/ 1322242 w 18982931"/>
              <a:gd name="connsiteY870" fmla="*/ 1559973 h 4449429"/>
              <a:gd name="connsiteX871" fmla="*/ 1318126 w 18982931"/>
              <a:gd name="connsiteY871" fmla="*/ 1576437 h 4449429"/>
              <a:gd name="connsiteX872" fmla="*/ 1326360 w 18982931"/>
              <a:gd name="connsiteY872" fmla="*/ 1621715 h 4449429"/>
              <a:gd name="connsiteX873" fmla="*/ 1359290 w 18982931"/>
              <a:gd name="connsiteY873" fmla="*/ 1597020 h 4449429"/>
              <a:gd name="connsiteX874" fmla="*/ 1375751 w 18982931"/>
              <a:gd name="connsiteY874" fmla="*/ 1588787 h 4449429"/>
              <a:gd name="connsiteX875" fmla="*/ 1486884 w 18982931"/>
              <a:gd name="connsiteY875" fmla="*/ 1588787 h 4449429"/>
              <a:gd name="connsiteX876" fmla="*/ 1507466 w 18982931"/>
              <a:gd name="connsiteY876" fmla="*/ 2337905 h 4449429"/>
              <a:gd name="connsiteX877" fmla="*/ 1523929 w 18982931"/>
              <a:gd name="connsiteY877" fmla="*/ 2337905 h 4449429"/>
              <a:gd name="connsiteX878" fmla="*/ 1523929 w 18982931"/>
              <a:gd name="connsiteY878" fmla="*/ 2169146 h 4449429"/>
              <a:gd name="connsiteX879" fmla="*/ 1692685 w 18982931"/>
              <a:gd name="connsiteY879" fmla="*/ 2169146 h 4449429"/>
              <a:gd name="connsiteX880" fmla="*/ 1692685 w 18982931"/>
              <a:gd name="connsiteY880" fmla="*/ 2020968 h 4449429"/>
              <a:gd name="connsiteX881" fmla="*/ 1766772 w 18982931"/>
              <a:gd name="connsiteY881" fmla="*/ 1922183 h 4449429"/>
              <a:gd name="connsiteX882" fmla="*/ 1766772 w 18982931"/>
              <a:gd name="connsiteY882" fmla="*/ 1757542 h 4449429"/>
              <a:gd name="connsiteX883" fmla="*/ 1849095 w 18982931"/>
              <a:gd name="connsiteY883" fmla="*/ 1757542 h 4449429"/>
              <a:gd name="connsiteX884" fmla="*/ 1849095 w 18982931"/>
              <a:gd name="connsiteY884" fmla="*/ 2156799 h 4449429"/>
              <a:gd name="connsiteX885" fmla="*/ 1919070 w 18982931"/>
              <a:gd name="connsiteY885" fmla="*/ 2156799 h 4449429"/>
              <a:gd name="connsiteX886" fmla="*/ 1919070 w 18982931"/>
              <a:gd name="connsiteY886" fmla="*/ 1864559 h 4449429"/>
              <a:gd name="connsiteX887" fmla="*/ 1919070 w 18982931"/>
              <a:gd name="connsiteY887" fmla="*/ 695608 h 4449429"/>
              <a:gd name="connsiteX888" fmla="*/ 2005504 w 18982931"/>
              <a:gd name="connsiteY888" fmla="*/ 609173 h 4449429"/>
              <a:gd name="connsiteX889" fmla="*/ 2026085 w 18982931"/>
              <a:gd name="connsiteY889" fmla="*/ 605054 h 4449429"/>
              <a:gd name="connsiteX890" fmla="*/ 2100174 w 18982931"/>
              <a:gd name="connsiteY890" fmla="*/ 448645 h 4449429"/>
              <a:gd name="connsiteX891" fmla="*/ 2137215 w 18982931"/>
              <a:gd name="connsiteY891" fmla="*/ 407485 h 4449429"/>
              <a:gd name="connsiteX892" fmla="*/ 2194840 w 18982931"/>
              <a:gd name="connsiteY892" fmla="*/ 337515 h 4449429"/>
              <a:gd name="connsiteX893" fmla="*/ 2198958 w 18982931"/>
              <a:gd name="connsiteY893" fmla="*/ 292236 h 4449429"/>
              <a:gd name="connsiteX894" fmla="*/ 2240121 w 18982931"/>
              <a:gd name="connsiteY894" fmla="*/ 358093 h 4449429"/>
              <a:gd name="connsiteX895" fmla="*/ 2273047 w 18982931"/>
              <a:gd name="connsiteY895" fmla="*/ 444532 h 4449429"/>
              <a:gd name="connsiteX896" fmla="*/ 2330670 w 18982931"/>
              <a:gd name="connsiteY896" fmla="*/ 563894 h 4449429"/>
              <a:gd name="connsiteX897" fmla="*/ 2351248 w 18982931"/>
              <a:gd name="connsiteY897" fmla="*/ 613286 h 4449429"/>
              <a:gd name="connsiteX898" fmla="*/ 2429455 w 18982931"/>
              <a:gd name="connsiteY898" fmla="*/ 675029 h 4449429"/>
              <a:gd name="connsiteX899" fmla="*/ 2470614 w 18982931"/>
              <a:gd name="connsiteY899" fmla="*/ 757350 h 4449429"/>
              <a:gd name="connsiteX900" fmla="*/ 2470614 w 18982931"/>
              <a:gd name="connsiteY900" fmla="*/ 1086631 h 4449429"/>
              <a:gd name="connsiteX901" fmla="*/ 2470614 w 18982931"/>
              <a:gd name="connsiteY901" fmla="*/ 2008622 h 4449429"/>
              <a:gd name="connsiteX902" fmla="*/ 2487080 w 18982931"/>
              <a:gd name="connsiteY902" fmla="*/ 2053897 h 4449429"/>
              <a:gd name="connsiteX903" fmla="*/ 2499426 w 18982931"/>
              <a:gd name="connsiteY903" fmla="*/ 1897488 h 4449429"/>
              <a:gd name="connsiteX904" fmla="*/ 2602322 w 18982931"/>
              <a:gd name="connsiteY904" fmla="*/ 1798703 h 4449429"/>
              <a:gd name="connsiteX905" fmla="*/ 2836935 w 18982931"/>
              <a:gd name="connsiteY905" fmla="*/ 1798703 h 4449429"/>
              <a:gd name="connsiteX906" fmla="*/ 2836935 w 18982931"/>
              <a:gd name="connsiteY906" fmla="*/ 1860446 h 4449429"/>
              <a:gd name="connsiteX907" fmla="*/ 2836935 w 18982931"/>
              <a:gd name="connsiteY907" fmla="*/ 2263816 h 4449429"/>
              <a:gd name="connsiteX908" fmla="*/ 2845169 w 18982931"/>
              <a:gd name="connsiteY908" fmla="*/ 2304976 h 4449429"/>
              <a:gd name="connsiteX909" fmla="*/ 2861629 w 18982931"/>
              <a:gd name="connsiteY909" fmla="*/ 2300858 h 4449429"/>
              <a:gd name="connsiteX910" fmla="*/ 2861629 w 18982931"/>
              <a:gd name="connsiteY910" fmla="*/ 2247351 h 4449429"/>
              <a:gd name="connsiteX911" fmla="*/ 2869861 w 18982931"/>
              <a:gd name="connsiteY911" fmla="*/ 1996272 h 4449429"/>
              <a:gd name="connsiteX912" fmla="*/ 2923374 w 18982931"/>
              <a:gd name="connsiteY912" fmla="*/ 1967462 h 4449429"/>
              <a:gd name="connsiteX913" fmla="*/ 2939836 w 18982931"/>
              <a:gd name="connsiteY913" fmla="*/ 2300858 h 4449429"/>
              <a:gd name="connsiteX914" fmla="*/ 2956300 w 18982931"/>
              <a:gd name="connsiteY914" fmla="*/ 2300858 h 4449429"/>
              <a:gd name="connsiteX915" fmla="*/ 2989230 w 18982931"/>
              <a:gd name="connsiteY915" fmla="*/ 2111521 h 4449429"/>
              <a:gd name="connsiteX916" fmla="*/ 3018038 w 18982931"/>
              <a:gd name="connsiteY916" fmla="*/ 2058015 h 4449429"/>
              <a:gd name="connsiteX917" fmla="*/ 3034502 w 18982931"/>
              <a:gd name="connsiteY917" fmla="*/ 2123871 h 4449429"/>
              <a:gd name="connsiteX918" fmla="*/ 3038620 w 18982931"/>
              <a:gd name="connsiteY918" fmla="*/ 2132104 h 4449429"/>
              <a:gd name="connsiteX919" fmla="*/ 3088018 w 18982931"/>
              <a:gd name="connsiteY919" fmla="*/ 2140336 h 4449429"/>
              <a:gd name="connsiteX920" fmla="*/ 3095320 w 18982931"/>
              <a:gd name="connsiteY920" fmla="*/ 2275334 h 4449429"/>
              <a:gd name="connsiteX921" fmla="*/ 3162101 w 18982931"/>
              <a:gd name="connsiteY921" fmla="*/ 2275334 h 4449429"/>
              <a:gd name="connsiteX922" fmla="*/ 3162101 w 18982931"/>
              <a:gd name="connsiteY922" fmla="*/ 1580555 h 4449429"/>
              <a:gd name="connsiteX923" fmla="*/ 3162101 w 18982931"/>
              <a:gd name="connsiteY923" fmla="*/ 1531163 h 4449429"/>
              <a:gd name="connsiteX924" fmla="*/ 3199146 w 18982931"/>
              <a:gd name="connsiteY924" fmla="*/ 1498235 h 4449429"/>
              <a:gd name="connsiteX925" fmla="*/ 3281469 w 18982931"/>
              <a:gd name="connsiteY925" fmla="*/ 1498235 h 4449429"/>
              <a:gd name="connsiteX926" fmla="*/ 3281469 w 18982931"/>
              <a:gd name="connsiteY926" fmla="*/ 1325362 h 4449429"/>
              <a:gd name="connsiteX927" fmla="*/ 3343207 w 18982931"/>
              <a:gd name="connsiteY927" fmla="*/ 1263619 h 4449429"/>
              <a:gd name="connsiteX928" fmla="*/ 3544891 w 18982931"/>
              <a:gd name="connsiteY928" fmla="*/ 1263619 h 4449429"/>
              <a:gd name="connsiteX929" fmla="*/ 3544891 w 18982931"/>
              <a:gd name="connsiteY929" fmla="*/ 712071 h 4449429"/>
              <a:gd name="connsiteX930" fmla="*/ 3561357 w 18982931"/>
              <a:gd name="connsiteY930" fmla="*/ 555662 h 4449429"/>
              <a:gd name="connsiteX931" fmla="*/ 3606633 w 18982931"/>
              <a:gd name="connsiteY931" fmla="*/ 316933 h 4449429"/>
              <a:gd name="connsiteX932" fmla="*/ 3614865 w 18982931"/>
              <a:gd name="connsiteY932" fmla="*/ 279891 h 4449429"/>
              <a:gd name="connsiteX933" fmla="*/ 3676603 w 18982931"/>
              <a:gd name="connsiteY933" fmla="*/ 341628 h 4449429"/>
              <a:gd name="connsiteX934" fmla="*/ 3684835 w 18982931"/>
              <a:gd name="connsiteY934" fmla="*/ 386907 h 4449429"/>
              <a:gd name="connsiteX935" fmla="*/ 3742460 w 18982931"/>
              <a:gd name="connsiteY935" fmla="*/ 481574 h 4449429"/>
              <a:gd name="connsiteX936" fmla="*/ 3763042 w 18982931"/>
              <a:gd name="connsiteY936" fmla="*/ 703838 h 4449429"/>
              <a:gd name="connsiteX937" fmla="*/ 3763042 w 18982931"/>
              <a:gd name="connsiteY937" fmla="*/ 1144256 h 4449429"/>
              <a:gd name="connsiteX938" fmla="*/ 3771275 w 18982931"/>
              <a:gd name="connsiteY938" fmla="*/ 1181298 h 4449429"/>
              <a:gd name="connsiteX939" fmla="*/ 3775390 w 18982931"/>
              <a:gd name="connsiteY939" fmla="*/ 1115443 h 4449429"/>
              <a:gd name="connsiteX940" fmla="*/ 3923568 w 18982931"/>
              <a:gd name="connsiteY940" fmla="*/ 996079 h 4449429"/>
              <a:gd name="connsiteX941" fmla="*/ 3940029 w 18982931"/>
              <a:gd name="connsiteY941" fmla="*/ 1020776 h 4449429"/>
              <a:gd name="connsiteX942" fmla="*/ 3960611 w 18982931"/>
              <a:gd name="connsiteY942" fmla="*/ 1321244 h 4449429"/>
              <a:gd name="connsiteX943" fmla="*/ 3960611 w 18982931"/>
              <a:gd name="connsiteY943" fmla="*/ 1584670 h 4449429"/>
              <a:gd name="connsiteX944" fmla="*/ 3977076 w 18982931"/>
              <a:gd name="connsiteY944" fmla="*/ 1625830 h 4449429"/>
              <a:gd name="connsiteX945" fmla="*/ 4010007 w 18982931"/>
              <a:gd name="connsiteY945" fmla="*/ 1666990 h 4449429"/>
              <a:gd name="connsiteX946" fmla="*/ 4055279 w 18982931"/>
              <a:gd name="connsiteY946" fmla="*/ 1819286 h 4449429"/>
              <a:gd name="connsiteX947" fmla="*/ 4104670 w 18982931"/>
              <a:gd name="connsiteY947" fmla="*/ 1819286 h 4449429"/>
              <a:gd name="connsiteX948" fmla="*/ 4108788 w 18982931"/>
              <a:gd name="connsiteY948" fmla="*/ 1741079 h 4449429"/>
              <a:gd name="connsiteX949" fmla="*/ 4211689 w 18982931"/>
              <a:gd name="connsiteY949" fmla="*/ 1741079 h 4449429"/>
              <a:gd name="connsiteX950" fmla="*/ 4252847 w 18982931"/>
              <a:gd name="connsiteY950" fmla="*/ 1559973 h 4449429"/>
              <a:gd name="connsiteX951" fmla="*/ 4265197 w 18982931"/>
              <a:gd name="connsiteY951" fmla="*/ 1559973 h 4449429"/>
              <a:gd name="connsiteX952" fmla="*/ 4277546 w 18982931"/>
              <a:gd name="connsiteY952" fmla="*/ 1592900 h 4449429"/>
              <a:gd name="connsiteX953" fmla="*/ 4302239 w 18982931"/>
              <a:gd name="connsiteY953" fmla="*/ 1708150 h 4449429"/>
              <a:gd name="connsiteX954" fmla="*/ 4368100 w 18982931"/>
              <a:gd name="connsiteY954" fmla="*/ 1741079 h 4449429"/>
              <a:gd name="connsiteX955" fmla="*/ 4363984 w 18982931"/>
              <a:gd name="connsiteY955" fmla="*/ 1634062 h 4449429"/>
              <a:gd name="connsiteX956" fmla="*/ 4372218 w 18982931"/>
              <a:gd name="connsiteY956" fmla="*/ 839670 h 4449429"/>
              <a:gd name="connsiteX957" fmla="*/ 4442184 w 18982931"/>
              <a:gd name="connsiteY957" fmla="*/ 279891 h 4449429"/>
              <a:gd name="connsiteX958" fmla="*/ 4479230 w 18982931"/>
              <a:gd name="connsiteY958" fmla="*/ 234611 h 4449429"/>
              <a:gd name="connsiteX959" fmla="*/ 4520394 w 18982931"/>
              <a:gd name="connsiteY959" fmla="*/ 284004 h 4449429"/>
              <a:gd name="connsiteX960" fmla="*/ 4549200 w 18982931"/>
              <a:gd name="connsiteY960" fmla="*/ 440413 h 4449429"/>
              <a:gd name="connsiteX961" fmla="*/ 4680914 w 18982931"/>
              <a:gd name="connsiteY961" fmla="*/ 395140 h 4449429"/>
              <a:gd name="connsiteX962" fmla="*/ 4759121 w 18982931"/>
              <a:gd name="connsiteY962" fmla="*/ 460995 h 4449429"/>
              <a:gd name="connsiteX963" fmla="*/ 4771466 w 18982931"/>
              <a:gd name="connsiteY963" fmla="*/ 493924 h 4449429"/>
              <a:gd name="connsiteX964" fmla="*/ 4888657 w 18982931"/>
              <a:gd name="connsiteY964" fmla="*/ 747622 h 4449429"/>
              <a:gd name="connsiteX965" fmla="*/ 4888893 w 18982931"/>
              <a:gd name="connsiteY965" fmla="*/ 807315 h 4449429"/>
              <a:gd name="connsiteX966" fmla="*/ 4856617 w 18982931"/>
              <a:gd name="connsiteY966" fmla="*/ 807315 h 4449429"/>
              <a:gd name="connsiteX967" fmla="*/ 4856617 w 18982931"/>
              <a:gd name="connsiteY967" fmla="*/ 944475 h 4449429"/>
              <a:gd name="connsiteX968" fmla="*/ 4888332 w 18982931"/>
              <a:gd name="connsiteY968" fmla="*/ 944475 h 4449429"/>
              <a:gd name="connsiteX969" fmla="*/ 4888325 w 18982931"/>
              <a:gd name="connsiteY969" fmla="*/ 945600 h 4449429"/>
              <a:gd name="connsiteX970" fmla="*/ 4890835 w 18982931"/>
              <a:gd name="connsiteY970" fmla="*/ 1609365 h 4449429"/>
              <a:gd name="connsiteX971" fmla="*/ 4952574 w 18982931"/>
              <a:gd name="connsiteY971" fmla="*/ 1617597 h 4449429"/>
              <a:gd name="connsiteX972" fmla="*/ 4952574 w 18982931"/>
              <a:gd name="connsiteY972" fmla="*/ 1868678 h 4449429"/>
              <a:gd name="connsiteX973" fmla="*/ 4956691 w 18982931"/>
              <a:gd name="connsiteY973" fmla="*/ 1905720 h 4449429"/>
              <a:gd name="connsiteX974" fmla="*/ 4981387 w 18982931"/>
              <a:gd name="connsiteY974" fmla="*/ 1967462 h 4449429"/>
              <a:gd name="connsiteX975" fmla="*/ 4981387 w 18982931"/>
              <a:gd name="connsiteY975" fmla="*/ 2058015 h 4449429"/>
              <a:gd name="connsiteX976" fmla="*/ 5001966 w 18982931"/>
              <a:gd name="connsiteY976" fmla="*/ 2086824 h 4449429"/>
              <a:gd name="connsiteX977" fmla="*/ 5018429 w 18982931"/>
              <a:gd name="connsiteY977" fmla="*/ 2078592 h 4449429"/>
              <a:gd name="connsiteX978" fmla="*/ 5018429 w 18982931"/>
              <a:gd name="connsiteY978" fmla="*/ 1881023 h 4449429"/>
              <a:gd name="connsiteX979" fmla="*/ 5018429 w 18982931"/>
              <a:gd name="connsiteY979" fmla="*/ 1366522 h 4449429"/>
              <a:gd name="connsiteX980" fmla="*/ 5034894 w 18982931"/>
              <a:gd name="connsiteY980" fmla="*/ 864367 h 4449429"/>
              <a:gd name="connsiteX981" fmla="*/ 5067821 w 18982931"/>
              <a:gd name="connsiteY981" fmla="*/ 197569 h 4449429"/>
              <a:gd name="connsiteX982" fmla="*/ 5080173 w 18982931"/>
              <a:gd name="connsiteY982" fmla="*/ 102899 h 4449429"/>
              <a:gd name="connsiteX983" fmla="*/ 5216000 w 18982931"/>
              <a:gd name="connsiteY983" fmla="*/ 37042 h 4449429"/>
              <a:gd name="connsiteX984" fmla="*/ 5248927 w 18982931"/>
              <a:gd name="connsiteY984" fmla="*/ 69972 h 4449429"/>
              <a:gd name="connsiteX985" fmla="*/ 5372409 w 18982931"/>
              <a:gd name="connsiteY985" fmla="*/ 69972 h 4449429"/>
              <a:gd name="connsiteX986" fmla="*/ 5434151 w 18982931"/>
              <a:gd name="connsiteY986" fmla="*/ 131714 h 4449429"/>
              <a:gd name="connsiteX987" fmla="*/ 5434151 w 18982931"/>
              <a:gd name="connsiteY987" fmla="*/ 382788 h 4449429"/>
              <a:gd name="connsiteX988" fmla="*/ 5434151 w 18982931"/>
              <a:gd name="connsiteY988" fmla="*/ 683261 h 4449429"/>
              <a:gd name="connsiteX989" fmla="*/ 5545282 w 18982931"/>
              <a:gd name="connsiteY989" fmla="*/ 687375 h 4449429"/>
              <a:gd name="connsiteX990" fmla="*/ 5545282 w 18982931"/>
              <a:gd name="connsiteY990" fmla="*/ 1045471 h 4449429"/>
              <a:gd name="connsiteX991" fmla="*/ 5676994 w 18982931"/>
              <a:gd name="connsiteY991" fmla="*/ 1045471 h 4449429"/>
              <a:gd name="connsiteX992" fmla="*/ 5685227 w 18982931"/>
              <a:gd name="connsiteY992" fmla="*/ 1103096 h 4449429"/>
              <a:gd name="connsiteX993" fmla="*/ 5759314 w 18982931"/>
              <a:gd name="connsiteY993" fmla="*/ 1193648 h 4449429"/>
              <a:gd name="connsiteX994" fmla="*/ 5759314 w 18982931"/>
              <a:gd name="connsiteY994" fmla="*/ 1395331 h 4449429"/>
              <a:gd name="connsiteX995" fmla="*/ 5825171 w 18982931"/>
              <a:gd name="connsiteY995" fmla="*/ 1395331 h 4449429"/>
              <a:gd name="connsiteX996" fmla="*/ 5903378 w 18982931"/>
              <a:gd name="connsiteY996" fmla="*/ 1477653 h 4449429"/>
              <a:gd name="connsiteX997" fmla="*/ 5903378 w 18982931"/>
              <a:gd name="connsiteY997" fmla="*/ 1918070 h 4449429"/>
              <a:gd name="connsiteX998" fmla="*/ 5936306 w 18982931"/>
              <a:gd name="connsiteY998" fmla="*/ 1975695 h 4449429"/>
              <a:gd name="connsiteX999" fmla="*/ 5965115 w 18982931"/>
              <a:gd name="connsiteY999" fmla="*/ 1275969 h 4449429"/>
              <a:gd name="connsiteX1000" fmla="*/ 5969235 w 18982931"/>
              <a:gd name="connsiteY1000" fmla="*/ 1238922 h 4449429"/>
              <a:gd name="connsiteX1001" fmla="*/ 6166804 w 18982931"/>
              <a:gd name="connsiteY1001" fmla="*/ 1238922 h 4449429"/>
              <a:gd name="connsiteX1002" fmla="*/ 6216196 w 18982931"/>
              <a:gd name="connsiteY1002" fmla="*/ 1288315 h 4449429"/>
              <a:gd name="connsiteX1003" fmla="*/ 6236774 w 18982931"/>
              <a:gd name="connsiteY1003" fmla="*/ 1428261 h 4449429"/>
              <a:gd name="connsiteX1004" fmla="*/ 6273821 w 18982931"/>
              <a:gd name="connsiteY1004" fmla="*/ 1498235 h 4449429"/>
              <a:gd name="connsiteX1005" fmla="*/ 6273821 w 18982931"/>
              <a:gd name="connsiteY1005" fmla="*/ 2230888 h 4449429"/>
              <a:gd name="connsiteX1006" fmla="*/ 6277935 w 18982931"/>
              <a:gd name="connsiteY1006" fmla="*/ 2280280 h 4449429"/>
              <a:gd name="connsiteX1007" fmla="*/ 6319095 w 18982931"/>
              <a:gd name="connsiteY1007" fmla="*/ 2193841 h 4449429"/>
              <a:gd name="connsiteX1008" fmla="*/ 6364373 w 18982931"/>
              <a:gd name="connsiteY1008" fmla="*/ 2288513 h 4449429"/>
              <a:gd name="connsiteX1009" fmla="*/ 6389068 w 18982931"/>
              <a:gd name="connsiteY1009" fmla="*/ 2313208 h 4449429"/>
              <a:gd name="connsiteX1010" fmla="*/ 6541355 w 18982931"/>
              <a:gd name="connsiteY1010" fmla="*/ 2313208 h 4449429"/>
              <a:gd name="connsiteX1011" fmla="*/ 6541355 w 18982931"/>
              <a:gd name="connsiteY1011" fmla="*/ 2148567 h 4449429"/>
              <a:gd name="connsiteX1012" fmla="*/ 6660723 w 18982931"/>
              <a:gd name="connsiteY1012" fmla="*/ 2148567 h 4449429"/>
              <a:gd name="connsiteX1013" fmla="*/ 6660723 w 18982931"/>
              <a:gd name="connsiteY1013" fmla="*/ 2259698 h 4449429"/>
              <a:gd name="connsiteX1014" fmla="*/ 6705999 w 18982931"/>
              <a:gd name="connsiteY1014" fmla="*/ 2551938 h 4449429"/>
              <a:gd name="connsiteX1015" fmla="*/ 6714228 w 18982931"/>
              <a:gd name="connsiteY1015" fmla="*/ 2580748 h 4449429"/>
              <a:gd name="connsiteX1016" fmla="*/ 6722461 w 18982931"/>
              <a:gd name="connsiteY1016" fmla="*/ 2576634 h 4449429"/>
              <a:gd name="connsiteX1017" fmla="*/ 6751278 w 18982931"/>
              <a:gd name="connsiteY1017" fmla="*/ 2263816 h 4449429"/>
              <a:gd name="connsiteX1018" fmla="*/ 6800669 w 18982931"/>
              <a:gd name="connsiteY1018" fmla="*/ 2255583 h 4449429"/>
              <a:gd name="connsiteX1019" fmla="*/ 6837709 w 18982931"/>
              <a:gd name="connsiteY1019" fmla="*/ 2181496 h 4449429"/>
              <a:gd name="connsiteX1020" fmla="*/ 6841831 w 18982931"/>
              <a:gd name="connsiteY1020" fmla="*/ 2152681 h 4449429"/>
              <a:gd name="connsiteX1021" fmla="*/ 6845941 w 18982931"/>
              <a:gd name="connsiteY1021" fmla="*/ 2115639 h 4449429"/>
              <a:gd name="connsiteX1022" fmla="*/ 6857139 w 18982931"/>
              <a:gd name="connsiteY1022" fmla="*/ 2115639 h 4449429"/>
              <a:gd name="connsiteX1023" fmla="*/ 6899298 w 18982931"/>
              <a:gd name="connsiteY1023" fmla="*/ 2109470 h 4449429"/>
              <a:gd name="connsiteX1024" fmla="*/ 6922965 w 18982931"/>
              <a:gd name="connsiteY1024" fmla="*/ 2140339 h 4449429"/>
              <a:gd name="connsiteX1025" fmla="*/ 7009406 w 18982931"/>
              <a:gd name="connsiteY1025" fmla="*/ 2070365 h 4449429"/>
              <a:gd name="connsiteX1026" fmla="*/ 7145231 w 18982931"/>
              <a:gd name="connsiteY1026" fmla="*/ 2066247 h 4449429"/>
              <a:gd name="connsiteX1027" fmla="*/ 7145231 w 18982931"/>
              <a:gd name="connsiteY1027" fmla="*/ 1901605 h 4449429"/>
              <a:gd name="connsiteX1028" fmla="*/ 7145231 w 18982931"/>
              <a:gd name="connsiteY1028" fmla="*/ 1769896 h 4449429"/>
              <a:gd name="connsiteX1029" fmla="*/ 7215204 w 18982931"/>
              <a:gd name="connsiteY1029" fmla="*/ 1597024 h 4449429"/>
              <a:gd name="connsiteX1030" fmla="*/ 7285174 w 18982931"/>
              <a:gd name="connsiteY1030" fmla="*/ 1753433 h 4449429"/>
              <a:gd name="connsiteX1031" fmla="*/ 7297524 w 18982931"/>
              <a:gd name="connsiteY1031" fmla="*/ 2062134 h 4449429"/>
              <a:gd name="connsiteX1032" fmla="*/ 7367494 w 18982931"/>
              <a:gd name="connsiteY1032" fmla="*/ 2066247 h 4449429"/>
              <a:gd name="connsiteX1033" fmla="*/ 7371610 w 18982931"/>
              <a:gd name="connsiteY1033" fmla="*/ 2148567 h 4449429"/>
              <a:gd name="connsiteX1034" fmla="*/ 7462167 w 18982931"/>
              <a:gd name="connsiteY1034" fmla="*/ 2148567 h 4449429"/>
              <a:gd name="connsiteX1035" fmla="*/ 7462167 w 18982931"/>
              <a:gd name="connsiteY1035" fmla="*/ 2095061 h 4449429"/>
              <a:gd name="connsiteX1036" fmla="*/ 7462167 w 18982931"/>
              <a:gd name="connsiteY1036" fmla="*/ 1597024 h 4449429"/>
              <a:gd name="connsiteX1037" fmla="*/ 7482743 w 18982931"/>
              <a:gd name="connsiteY1037" fmla="*/ 1008430 h 4449429"/>
              <a:gd name="connsiteX1038" fmla="*/ 7495096 w 18982931"/>
              <a:gd name="connsiteY1038" fmla="*/ 921991 h 4449429"/>
              <a:gd name="connsiteX1039" fmla="*/ 7536254 w 18982931"/>
              <a:gd name="connsiteY1039" fmla="*/ 934341 h 4449429"/>
              <a:gd name="connsiteX1040" fmla="*/ 7577416 w 18982931"/>
              <a:gd name="connsiteY1040" fmla="*/ 563899 h 4449429"/>
              <a:gd name="connsiteX1041" fmla="*/ 7589759 w 18982931"/>
              <a:gd name="connsiteY1041" fmla="*/ 563899 h 4449429"/>
              <a:gd name="connsiteX1042" fmla="*/ 7639153 w 18982931"/>
              <a:gd name="connsiteY1042" fmla="*/ 975501 h 4449429"/>
              <a:gd name="connsiteX1043" fmla="*/ 7655614 w 18982931"/>
              <a:gd name="connsiteY1043" fmla="*/ 926109 h 4449429"/>
              <a:gd name="connsiteX1044" fmla="*/ 7667968 w 18982931"/>
              <a:gd name="connsiteY1044" fmla="*/ 926109 h 4449429"/>
              <a:gd name="connsiteX1045" fmla="*/ 7676196 w 18982931"/>
              <a:gd name="connsiteY1045" fmla="*/ 1037243 h 4449429"/>
              <a:gd name="connsiteX1046" fmla="*/ 7676196 w 18982931"/>
              <a:gd name="connsiteY1046" fmla="*/ 2049787 h 4449429"/>
              <a:gd name="connsiteX1047" fmla="*/ 7705009 w 18982931"/>
              <a:gd name="connsiteY1047" fmla="*/ 2267935 h 4449429"/>
              <a:gd name="connsiteX1048" fmla="*/ 7750287 w 18982931"/>
              <a:gd name="connsiteY1048" fmla="*/ 2469622 h 4449429"/>
              <a:gd name="connsiteX1049" fmla="*/ 7849072 w 18982931"/>
              <a:gd name="connsiteY1049" fmla="*/ 2469622 h 4449429"/>
              <a:gd name="connsiteX1050" fmla="*/ 7849072 w 18982931"/>
              <a:gd name="connsiteY1050" fmla="*/ 2284398 h 4449429"/>
              <a:gd name="connsiteX1051" fmla="*/ 7919042 w 18982931"/>
              <a:gd name="connsiteY1051" fmla="*/ 2284398 h 4449429"/>
              <a:gd name="connsiteX1052" fmla="*/ 7919042 w 18982931"/>
              <a:gd name="connsiteY1052" fmla="*/ 2473736 h 4449429"/>
              <a:gd name="connsiteX1053" fmla="*/ 8108380 w 18982931"/>
              <a:gd name="connsiteY1053" fmla="*/ 2473736 h 4449429"/>
              <a:gd name="connsiteX1054" fmla="*/ 8142338 w 18982931"/>
              <a:gd name="connsiteY1054" fmla="*/ 2481454 h 4449429"/>
              <a:gd name="connsiteX1055" fmla="*/ 8144242 w 18982931"/>
              <a:gd name="connsiteY1055" fmla="*/ 2485067 h 4449429"/>
              <a:gd name="connsiteX1056" fmla="*/ 8144242 w 18982931"/>
              <a:gd name="connsiteY1056" fmla="*/ 1280084 h 4449429"/>
              <a:gd name="connsiteX1057" fmla="*/ 8189518 w 18982931"/>
              <a:gd name="connsiteY1057" fmla="*/ 1115443 h 4449429"/>
              <a:gd name="connsiteX1058" fmla="*/ 8230679 w 18982931"/>
              <a:gd name="connsiteY1058" fmla="*/ 1090746 h 4449429"/>
              <a:gd name="connsiteX1059" fmla="*/ 8477642 w 18982931"/>
              <a:gd name="connsiteY1059" fmla="*/ 1090746 h 4449429"/>
              <a:gd name="connsiteX1060" fmla="*/ 8518799 w 18982931"/>
              <a:gd name="connsiteY1060" fmla="*/ 1111328 h 4449429"/>
              <a:gd name="connsiteX1061" fmla="*/ 8568194 w 18982931"/>
              <a:gd name="connsiteY1061" fmla="*/ 1288315 h 4449429"/>
              <a:gd name="connsiteX1062" fmla="*/ 8572304 w 18982931"/>
              <a:gd name="connsiteY1062" fmla="*/ 2152681 h 4449429"/>
              <a:gd name="connsiteX1063" fmla="*/ 8572304 w 18982931"/>
              <a:gd name="connsiteY1063" fmla="*/ 2222656 h 4449429"/>
              <a:gd name="connsiteX1064" fmla="*/ 8827499 w 18982931"/>
              <a:gd name="connsiteY1064" fmla="*/ 2222656 h 4449429"/>
              <a:gd name="connsiteX1065" fmla="*/ 8827499 w 18982931"/>
              <a:gd name="connsiteY1065" fmla="*/ 2053897 h 4449429"/>
              <a:gd name="connsiteX1066" fmla="*/ 8827499 w 18982931"/>
              <a:gd name="connsiteY1066" fmla="*/ 1996272 h 4449429"/>
              <a:gd name="connsiteX1067" fmla="*/ 8926285 w 18982931"/>
              <a:gd name="connsiteY1067" fmla="*/ 1876910 h 4449429"/>
              <a:gd name="connsiteX1068" fmla="*/ 8926285 w 18982931"/>
              <a:gd name="connsiteY1068" fmla="*/ 1757542 h 4449429"/>
              <a:gd name="connsiteX1069" fmla="*/ 8926285 w 18982931"/>
              <a:gd name="connsiteY1069" fmla="*/ 1527045 h 4449429"/>
              <a:gd name="connsiteX1070" fmla="*/ 8950980 w 18982931"/>
              <a:gd name="connsiteY1070" fmla="*/ 1432378 h 4449429"/>
              <a:gd name="connsiteX1071" fmla="*/ 8950980 w 18982931"/>
              <a:gd name="connsiteY1071" fmla="*/ 1424146 h 4449429"/>
              <a:gd name="connsiteX1072" fmla="*/ 8983911 w 18982931"/>
              <a:gd name="connsiteY1072" fmla="*/ 1107210 h 4449429"/>
              <a:gd name="connsiteX1073" fmla="*/ 8992140 w 18982931"/>
              <a:gd name="connsiteY1073" fmla="*/ 1049586 h 4449429"/>
              <a:gd name="connsiteX1074" fmla="*/ 9012723 w 18982931"/>
              <a:gd name="connsiteY1074" fmla="*/ 1049586 h 4449429"/>
              <a:gd name="connsiteX1075" fmla="*/ 9049767 w 18982931"/>
              <a:gd name="connsiteY1075" fmla="*/ 1325362 h 4449429"/>
              <a:gd name="connsiteX1076" fmla="*/ 9115624 w 18982931"/>
              <a:gd name="connsiteY1076" fmla="*/ 1329476 h 4449429"/>
              <a:gd name="connsiteX1077" fmla="*/ 9165014 w 18982931"/>
              <a:gd name="connsiteY1077" fmla="*/ 1436493 h 4449429"/>
              <a:gd name="connsiteX1078" fmla="*/ 9181479 w 18982931"/>
              <a:gd name="connsiteY1078" fmla="*/ 1494116 h 4449429"/>
              <a:gd name="connsiteX1079" fmla="*/ 9181479 w 18982931"/>
              <a:gd name="connsiteY1079" fmla="*/ 1823399 h 4449429"/>
              <a:gd name="connsiteX1080" fmla="*/ 9181479 w 18982931"/>
              <a:gd name="connsiteY1080" fmla="*/ 1881023 h 4449429"/>
              <a:gd name="connsiteX1081" fmla="*/ 9280267 w 18982931"/>
              <a:gd name="connsiteY1081" fmla="*/ 1881023 h 4449429"/>
              <a:gd name="connsiteX1082" fmla="*/ 9280267 w 18982931"/>
              <a:gd name="connsiteY1082" fmla="*/ 1815166 h 4449429"/>
              <a:gd name="connsiteX1083" fmla="*/ 9280267 w 18982931"/>
              <a:gd name="connsiteY1083" fmla="*/ 304587 h 4449429"/>
              <a:gd name="connsiteX1084" fmla="*/ 9346122 w 18982931"/>
              <a:gd name="connsiteY1084" fmla="*/ 238731 h 4449429"/>
              <a:gd name="connsiteX1085" fmla="*/ 9453137 w 18982931"/>
              <a:gd name="connsiteY1085" fmla="*/ 341628 h 4449429"/>
              <a:gd name="connsiteX1086" fmla="*/ 9453137 w 18982931"/>
              <a:gd name="connsiteY1086" fmla="*/ 1815166 h 4449429"/>
              <a:gd name="connsiteX1087" fmla="*/ 9453137 w 18982931"/>
              <a:gd name="connsiteY1087" fmla="*/ 1876910 h 4449429"/>
              <a:gd name="connsiteX1088" fmla="*/ 9551919 w 18982931"/>
              <a:gd name="connsiteY1088" fmla="*/ 1876910 h 4449429"/>
              <a:gd name="connsiteX1089" fmla="*/ 9551919 w 18982931"/>
              <a:gd name="connsiteY1089" fmla="*/ 1724614 h 4449429"/>
              <a:gd name="connsiteX1090" fmla="*/ 9551919 w 18982931"/>
              <a:gd name="connsiteY1090" fmla="*/ 1481771 h 4449429"/>
              <a:gd name="connsiteX1091" fmla="*/ 9597198 w 18982931"/>
              <a:gd name="connsiteY1091" fmla="*/ 1374754 h 4449429"/>
              <a:gd name="connsiteX1092" fmla="*/ 9613662 w 18982931"/>
              <a:gd name="connsiteY1092" fmla="*/ 1325362 h 4449429"/>
              <a:gd name="connsiteX1093" fmla="*/ 9683632 w 18982931"/>
              <a:gd name="connsiteY1093" fmla="*/ 1325362 h 4449429"/>
              <a:gd name="connsiteX1094" fmla="*/ 9683632 w 18982931"/>
              <a:gd name="connsiteY1094" fmla="*/ 1522931 h 4449429"/>
              <a:gd name="connsiteX1095" fmla="*/ 9819464 w 18982931"/>
              <a:gd name="connsiteY1095" fmla="*/ 1522931 h 4449429"/>
              <a:gd name="connsiteX1096" fmla="*/ 9819464 w 18982931"/>
              <a:gd name="connsiteY1096" fmla="*/ 1720501 h 4449429"/>
              <a:gd name="connsiteX1097" fmla="*/ 9819464 w 18982931"/>
              <a:gd name="connsiteY1097" fmla="*/ 1835749 h 4449429"/>
              <a:gd name="connsiteX1098" fmla="*/ 9868856 w 18982931"/>
              <a:gd name="connsiteY1098" fmla="*/ 1885142 h 4449429"/>
              <a:gd name="connsiteX1099" fmla="*/ 9922361 w 18982931"/>
              <a:gd name="connsiteY1099" fmla="*/ 1938648 h 4449429"/>
              <a:gd name="connsiteX1100" fmla="*/ 9922361 w 18982931"/>
              <a:gd name="connsiteY1100" fmla="*/ 2226770 h 4449429"/>
              <a:gd name="connsiteX1101" fmla="*/ 10189906 w 18982931"/>
              <a:gd name="connsiteY1101" fmla="*/ 2226770 h 4449429"/>
              <a:gd name="connsiteX1102" fmla="*/ 10189906 w 18982931"/>
              <a:gd name="connsiteY1102" fmla="*/ 1864559 h 4449429"/>
              <a:gd name="connsiteX1103" fmla="*/ 10251644 w 18982931"/>
              <a:gd name="connsiteY1103" fmla="*/ 1852213 h 4449429"/>
              <a:gd name="connsiteX1104" fmla="*/ 10251644 w 18982931"/>
              <a:gd name="connsiteY1104" fmla="*/ 1465306 h 4449429"/>
              <a:gd name="connsiteX1105" fmla="*/ 10198137 w 18982931"/>
              <a:gd name="connsiteY1105" fmla="*/ 1461188 h 4449429"/>
              <a:gd name="connsiteX1106" fmla="*/ 10198137 w 18982931"/>
              <a:gd name="connsiteY1106" fmla="*/ 1317129 h 4449429"/>
              <a:gd name="connsiteX1107" fmla="*/ 10572694 w 18982931"/>
              <a:gd name="connsiteY1107" fmla="*/ 1317129 h 4449429"/>
              <a:gd name="connsiteX1108" fmla="*/ 10572694 w 18982931"/>
              <a:gd name="connsiteY1108" fmla="*/ 2140336 h 4449429"/>
              <a:gd name="connsiteX1109" fmla="*/ 10642669 w 18982931"/>
              <a:gd name="connsiteY1109" fmla="*/ 2144449 h 4449429"/>
              <a:gd name="connsiteX1110" fmla="*/ 10642669 w 18982931"/>
              <a:gd name="connsiteY1110" fmla="*/ 2477849 h 4449429"/>
              <a:gd name="connsiteX1111" fmla="*/ 10885512 w 18982931"/>
              <a:gd name="connsiteY1111" fmla="*/ 2477849 h 4449429"/>
              <a:gd name="connsiteX1112" fmla="*/ 10885512 w 18982931"/>
              <a:gd name="connsiteY1112" fmla="*/ 2292626 h 4449429"/>
              <a:gd name="connsiteX1113" fmla="*/ 10959601 w 18982931"/>
              <a:gd name="connsiteY1113" fmla="*/ 2292626 h 4449429"/>
              <a:gd name="connsiteX1114" fmla="*/ 10959601 w 18982931"/>
              <a:gd name="connsiteY1114" fmla="*/ 2477849 h 4449429"/>
              <a:gd name="connsiteX1115" fmla="*/ 11066618 w 18982931"/>
              <a:gd name="connsiteY1115" fmla="*/ 2477849 h 4449429"/>
              <a:gd name="connsiteX1116" fmla="*/ 11107778 w 18982931"/>
              <a:gd name="connsiteY1116" fmla="*/ 2284395 h 4449429"/>
              <a:gd name="connsiteX1117" fmla="*/ 11136593 w 18982931"/>
              <a:gd name="connsiteY1117" fmla="*/ 2053897 h 4449429"/>
              <a:gd name="connsiteX1118" fmla="*/ 11136593 w 18982931"/>
              <a:gd name="connsiteY1118" fmla="*/ 1061936 h 4449429"/>
              <a:gd name="connsiteX1119" fmla="*/ 11148938 w 18982931"/>
              <a:gd name="connsiteY1119" fmla="*/ 938454 h 4449429"/>
              <a:gd name="connsiteX1120" fmla="*/ 11161288 w 18982931"/>
              <a:gd name="connsiteY1120" fmla="*/ 938454 h 4449429"/>
              <a:gd name="connsiteX1121" fmla="*/ 11177753 w 18982931"/>
              <a:gd name="connsiteY1121" fmla="*/ 983729 h 4449429"/>
              <a:gd name="connsiteX1122" fmla="*/ 11231258 w 18982931"/>
              <a:gd name="connsiteY1122" fmla="*/ 572126 h 4449429"/>
              <a:gd name="connsiteX1123" fmla="*/ 11243610 w 18982931"/>
              <a:gd name="connsiteY1123" fmla="*/ 572126 h 4449429"/>
              <a:gd name="connsiteX1124" fmla="*/ 11284770 w 18982931"/>
              <a:gd name="connsiteY1124" fmla="*/ 946687 h 4449429"/>
              <a:gd name="connsiteX1125" fmla="*/ 11325929 w 18982931"/>
              <a:gd name="connsiteY1125" fmla="*/ 934337 h 4449429"/>
              <a:gd name="connsiteX1126" fmla="*/ 11342394 w 18982931"/>
              <a:gd name="connsiteY1126" fmla="*/ 1061936 h 4449429"/>
              <a:gd name="connsiteX1127" fmla="*/ 11342394 w 18982931"/>
              <a:gd name="connsiteY1127" fmla="*/ 1300666 h 4449429"/>
              <a:gd name="connsiteX1128" fmla="*/ 11358857 w 18982931"/>
              <a:gd name="connsiteY1128" fmla="*/ 2132104 h 4449429"/>
              <a:gd name="connsiteX1129" fmla="*/ 11362976 w 18982931"/>
              <a:gd name="connsiteY1129" fmla="*/ 2165031 h 4449429"/>
              <a:gd name="connsiteX1130" fmla="*/ 11453524 w 18982931"/>
              <a:gd name="connsiteY1130" fmla="*/ 2165031 h 4449429"/>
              <a:gd name="connsiteX1131" fmla="*/ 11457643 w 18982931"/>
              <a:gd name="connsiteY1131" fmla="*/ 2082711 h 4449429"/>
              <a:gd name="connsiteX1132" fmla="*/ 11535845 w 18982931"/>
              <a:gd name="connsiteY1132" fmla="*/ 2078592 h 4449429"/>
              <a:gd name="connsiteX1133" fmla="*/ 11535845 w 18982931"/>
              <a:gd name="connsiteY1133" fmla="*/ 2004505 h 4449429"/>
              <a:gd name="connsiteX1134" fmla="*/ 11548195 w 18982931"/>
              <a:gd name="connsiteY1134" fmla="*/ 1736964 h 4449429"/>
              <a:gd name="connsiteX1135" fmla="*/ 11609938 w 18982931"/>
              <a:gd name="connsiteY1135" fmla="*/ 1609365 h 4449429"/>
              <a:gd name="connsiteX1136" fmla="*/ 11688140 w 18982931"/>
              <a:gd name="connsiteY1136" fmla="*/ 1765774 h 4449429"/>
              <a:gd name="connsiteX1137" fmla="*/ 11688140 w 18982931"/>
              <a:gd name="connsiteY1137" fmla="*/ 2082711 h 4449429"/>
              <a:gd name="connsiteX1138" fmla="*/ 11910406 w 18982931"/>
              <a:gd name="connsiteY1138" fmla="*/ 2148567 h 4449429"/>
              <a:gd name="connsiteX1139" fmla="*/ 11988608 w 18982931"/>
              <a:gd name="connsiteY1139" fmla="*/ 2119754 h 4449429"/>
              <a:gd name="connsiteX1140" fmla="*/ 11991181 w 18982931"/>
              <a:gd name="connsiteY1140" fmla="*/ 2153197 h 4449429"/>
              <a:gd name="connsiteX1141" fmla="*/ 11993908 w 18982931"/>
              <a:gd name="connsiteY1141" fmla="*/ 2158900 h 4449429"/>
              <a:gd name="connsiteX1142" fmla="*/ 11993908 w 18982931"/>
              <a:gd name="connsiteY1142" fmla="*/ 2156799 h 4449429"/>
              <a:gd name="connsiteX1143" fmla="*/ 11998023 w 18982931"/>
              <a:gd name="connsiteY1143" fmla="*/ 2115639 h 4449429"/>
              <a:gd name="connsiteX1144" fmla="*/ 12010373 w 18982931"/>
              <a:gd name="connsiteY1144" fmla="*/ 2115639 h 4449429"/>
              <a:gd name="connsiteX1145" fmla="*/ 12014490 w 18982931"/>
              <a:gd name="connsiteY1145" fmla="*/ 2185614 h 4449429"/>
              <a:gd name="connsiteX1146" fmla="*/ 12055650 w 18982931"/>
              <a:gd name="connsiteY1146" fmla="*/ 2259703 h 4449429"/>
              <a:gd name="connsiteX1147" fmla="*/ 12109157 w 18982931"/>
              <a:gd name="connsiteY1147" fmla="*/ 2267933 h 4449429"/>
              <a:gd name="connsiteX1148" fmla="*/ 12137972 w 18982931"/>
              <a:gd name="connsiteY1148" fmla="*/ 2580753 h 4449429"/>
              <a:gd name="connsiteX1149" fmla="*/ 12150317 w 18982931"/>
              <a:gd name="connsiteY1149" fmla="*/ 2580753 h 4449429"/>
              <a:gd name="connsiteX1150" fmla="*/ 12179132 w 18982931"/>
              <a:gd name="connsiteY1150" fmla="*/ 2411992 h 4449429"/>
              <a:gd name="connsiteX1151" fmla="*/ 12207942 w 18982931"/>
              <a:gd name="connsiteY1151" fmla="*/ 2160917 h 4449429"/>
              <a:gd name="connsiteX1152" fmla="*/ 12216174 w 18982931"/>
              <a:gd name="connsiteY1152" fmla="*/ 2152686 h 4449429"/>
              <a:gd name="connsiteX1153" fmla="*/ 12331423 w 18982931"/>
              <a:gd name="connsiteY1153" fmla="*/ 2152686 h 4449429"/>
              <a:gd name="connsiteX1154" fmla="*/ 12331423 w 18982931"/>
              <a:gd name="connsiteY1154" fmla="*/ 2317327 h 4449429"/>
              <a:gd name="connsiteX1155" fmla="*/ 12496064 w 18982931"/>
              <a:gd name="connsiteY1155" fmla="*/ 2313208 h 4449429"/>
              <a:gd name="connsiteX1156" fmla="*/ 12557802 w 18982931"/>
              <a:gd name="connsiteY1156" fmla="*/ 2210310 h 4449429"/>
              <a:gd name="connsiteX1157" fmla="*/ 12566034 w 18982931"/>
              <a:gd name="connsiteY1157" fmla="*/ 2206191 h 4449429"/>
              <a:gd name="connsiteX1158" fmla="*/ 12598962 w 18982931"/>
              <a:gd name="connsiteY1158" fmla="*/ 2267933 h 4449429"/>
              <a:gd name="connsiteX1159" fmla="*/ 12607194 w 18982931"/>
              <a:gd name="connsiteY1159" fmla="*/ 2263816 h 4449429"/>
              <a:gd name="connsiteX1160" fmla="*/ 12607194 w 18982931"/>
              <a:gd name="connsiteY1160" fmla="*/ 1461193 h 4449429"/>
              <a:gd name="connsiteX1161" fmla="*/ 12677169 w 18982931"/>
              <a:gd name="connsiteY1161" fmla="*/ 1230695 h 4449429"/>
              <a:gd name="connsiteX1162" fmla="*/ 12920017 w 18982931"/>
              <a:gd name="connsiteY1162" fmla="*/ 1230695 h 4449429"/>
              <a:gd name="connsiteX1163" fmla="*/ 12948827 w 18982931"/>
              <a:gd name="connsiteY1163" fmla="*/ 1490003 h 4449429"/>
              <a:gd name="connsiteX1164" fmla="*/ 12948827 w 18982931"/>
              <a:gd name="connsiteY1164" fmla="*/ 1909838 h 4449429"/>
              <a:gd name="connsiteX1165" fmla="*/ 12948827 w 18982931"/>
              <a:gd name="connsiteY1165" fmla="*/ 1975695 h 4449429"/>
              <a:gd name="connsiteX1166" fmla="*/ 12969405 w 18982931"/>
              <a:gd name="connsiteY1166" fmla="*/ 1979812 h 4449429"/>
              <a:gd name="connsiteX1167" fmla="*/ 12989987 w 18982931"/>
              <a:gd name="connsiteY1167" fmla="*/ 1913955 h 4449429"/>
              <a:gd name="connsiteX1168" fmla="*/ 12989987 w 18982931"/>
              <a:gd name="connsiteY1168" fmla="*/ 1469425 h 4449429"/>
              <a:gd name="connsiteX1169" fmla="*/ 13064076 w 18982931"/>
              <a:gd name="connsiteY1169" fmla="*/ 1395336 h 4449429"/>
              <a:gd name="connsiteX1170" fmla="*/ 13146396 w 18982931"/>
              <a:gd name="connsiteY1170" fmla="*/ 1395336 h 4449429"/>
              <a:gd name="connsiteX1171" fmla="*/ 13146396 w 18982931"/>
              <a:gd name="connsiteY1171" fmla="*/ 1111328 h 4449429"/>
              <a:gd name="connsiteX1172" fmla="*/ 13216366 w 18982931"/>
              <a:gd name="connsiteY1172" fmla="*/ 1103096 h 4449429"/>
              <a:gd name="connsiteX1173" fmla="*/ 13228716 w 18982931"/>
              <a:gd name="connsiteY1173" fmla="*/ 1041358 h 4449429"/>
              <a:gd name="connsiteX1174" fmla="*/ 13368662 w 18982931"/>
              <a:gd name="connsiteY1174" fmla="*/ 1041358 h 4449429"/>
              <a:gd name="connsiteX1175" fmla="*/ 13368662 w 18982931"/>
              <a:gd name="connsiteY1175" fmla="*/ 687379 h 4449429"/>
              <a:gd name="connsiteX1176" fmla="*/ 13483911 w 18982931"/>
              <a:gd name="connsiteY1176" fmla="*/ 687379 h 4449429"/>
              <a:gd name="connsiteX1177" fmla="*/ 13483911 w 18982931"/>
              <a:gd name="connsiteY1177" fmla="*/ 617404 h 4449429"/>
              <a:gd name="connsiteX1178" fmla="*/ 13483911 w 18982931"/>
              <a:gd name="connsiteY1178" fmla="*/ 131714 h 4449429"/>
              <a:gd name="connsiteX1179" fmla="*/ 13541534 w 18982931"/>
              <a:gd name="connsiteY1179" fmla="*/ 74089 h 4449429"/>
              <a:gd name="connsiteX1180" fmla="*/ 13685593 w 18982931"/>
              <a:gd name="connsiteY1180" fmla="*/ 74089 h 4449429"/>
              <a:gd name="connsiteX1181" fmla="*/ 13730872 w 18982931"/>
              <a:gd name="connsiteY1181" fmla="*/ 49392 h 4449429"/>
              <a:gd name="connsiteX1182" fmla="*/ 13739104 w 18982931"/>
              <a:gd name="connsiteY1182"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190528 w 18982931"/>
              <a:gd name="connsiteY865" fmla="*/ 1378868 h 4449429"/>
              <a:gd name="connsiteX866" fmla="*/ 1211112 w 18982931"/>
              <a:gd name="connsiteY866" fmla="*/ 1424146 h 4449429"/>
              <a:gd name="connsiteX867" fmla="*/ 1260505 w 18982931"/>
              <a:gd name="connsiteY867" fmla="*/ 1424146 h 4449429"/>
              <a:gd name="connsiteX868" fmla="*/ 1276969 w 18982931"/>
              <a:gd name="connsiteY868" fmla="*/ 1387099 h 4449429"/>
              <a:gd name="connsiteX869" fmla="*/ 1289312 w 18982931"/>
              <a:gd name="connsiteY869" fmla="*/ 1395331 h 4449429"/>
              <a:gd name="connsiteX870" fmla="*/ 1322242 w 18982931"/>
              <a:gd name="connsiteY870" fmla="*/ 1559973 h 4449429"/>
              <a:gd name="connsiteX871" fmla="*/ 1318126 w 18982931"/>
              <a:gd name="connsiteY871" fmla="*/ 1576437 h 4449429"/>
              <a:gd name="connsiteX872" fmla="*/ 1326360 w 18982931"/>
              <a:gd name="connsiteY872" fmla="*/ 1621715 h 4449429"/>
              <a:gd name="connsiteX873" fmla="*/ 1359290 w 18982931"/>
              <a:gd name="connsiteY873" fmla="*/ 1597020 h 4449429"/>
              <a:gd name="connsiteX874" fmla="*/ 1375751 w 18982931"/>
              <a:gd name="connsiteY874" fmla="*/ 1588787 h 4449429"/>
              <a:gd name="connsiteX875" fmla="*/ 1486884 w 18982931"/>
              <a:gd name="connsiteY875" fmla="*/ 1588787 h 4449429"/>
              <a:gd name="connsiteX876" fmla="*/ 1507466 w 18982931"/>
              <a:gd name="connsiteY876" fmla="*/ 2337905 h 4449429"/>
              <a:gd name="connsiteX877" fmla="*/ 1523929 w 18982931"/>
              <a:gd name="connsiteY877" fmla="*/ 2337905 h 4449429"/>
              <a:gd name="connsiteX878" fmla="*/ 1523929 w 18982931"/>
              <a:gd name="connsiteY878" fmla="*/ 2169146 h 4449429"/>
              <a:gd name="connsiteX879" fmla="*/ 1692685 w 18982931"/>
              <a:gd name="connsiteY879" fmla="*/ 2169146 h 4449429"/>
              <a:gd name="connsiteX880" fmla="*/ 1692685 w 18982931"/>
              <a:gd name="connsiteY880" fmla="*/ 2020968 h 4449429"/>
              <a:gd name="connsiteX881" fmla="*/ 1766772 w 18982931"/>
              <a:gd name="connsiteY881" fmla="*/ 1922183 h 4449429"/>
              <a:gd name="connsiteX882" fmla="*/ 1766772 w 18982931"/>
              <a:gd name="connsiteY882" fmla="*/ 1757542 h 4449429"/>
              <a:gd name="connsiteX883" fmla="*/ 1849095 w 18982931"/>
              <a:gd name="connsiteY883" fmla="*/ 1757542 h 4449429"/>
              <a:gd name="connsiteX884" fmla="*/ 1849095 w 18982931"/>
              <a:gd name="connsiteY884" fmla="*/ 2156799 h 4449429"/>
              <a:gd name="connsiteX885" fmla="*/ 1919070 w 18982931"/>
              <a:gd name="connsiteY885" fmla="*/ 2156799 h 4449429"/>
              <a:gd name="connsiteX886" fmla="*/ 1919070 w 18982931"/>
              <a:gd name="connsiteY886" fmla="*/ 1864559 h 4449429"/>
              <a:gd name="connsiteX887" fmla="*/ 1919070 w 18982931"/>
              <a:gd name="connsiteY887" fmla="*/ 695608 h 4449429"/>
              <a:gd name="connsiteX888" fmla="*/ 2005504 w 18982931"/>
              <a:gd name="connsiteY888" fmla="*/ 609173 h 4449429"/>
              <a:gd name="connsiteX889" fmla="*/ 2026085 w 18982931"/>
              <a:gd name="connsiteY889" fmla="*/ 605054 h 4449429"/>
              <a:gd name="connsiteX890" fmla="*/ 2100174 w 18982931"/>
              <a:gd name="connsiteY890" fmla="*/ 448645 h 4449429"/>
              <a:gd name="connsiteX891" fmla="*/ 2137215 w 18982931"/>
              <a:gd name="connsiteY891" fmla="*/ 407485 h 4449429"/>
              <a:gd name="connsiteX892" fmla="*/ 2194840 w 18982931"/>
              <a:gd name="connsiteY892" fmla="*/ 337515 h 4449429"/>
              <a:gd name="connsiteX893" fmla="*/ 2198958 w 18982931"/>
              <a:gd name="connsiteY893" fmla="*/ 292236 h 4449429"/>
              <a:gd name="connsiteX894" fmla="*/ 2240121 w 18982931"/>
              <a:gd name="connsiteY894" fmla="*/ 358093 h 4449429"/>
              <a:gd name="connsiteX895" fmla="*/ 2273047 w 18982931"/>
              <a:gd name="connsiteY895" fmla="*/ 444532 h 4449429"/>
              <a:gd name="connsiteX896" fmla="*/ 2330670 w 18982931"/>
              <a:gd name="connsiteY896" fmla="*/ 563894 h 4449429"/>
              <a:gd name="connsiteX897" fmla="*/ 2351248 w 18982931"/>
              <a:gd name="connsiteY897" fmla="*/ 613286 h 4449429"/>
              <a:gd name="connsiteX898" fmla="*/ 2429455 w 18982931"/>
              <a:gd name="connsiteY898" fmla="*/ 675029 h 4449429"/>
              <a:gd name="connsiteX899" fmla="*/ 2470614 w 18982931"/>
              <a:gd name="connsiteY899" fmla="*/ 757350 h 4449429"/>
              <a:gd name="connsiteX900" fmla="*/ 2470614 w 18982931"/>
              <a:gd name="connsiteY900" fmla="*/ 1086631 h 4449429"/>
              <a:gd name="connsiteX901" fmla="*/ 2470614 w 18982931"/>
              <a:gd name="connsiteY901" fmla="*/ 2008622 h 4449429"/>
              <a:gd name="connsiteX902" fmla="*/ 2487080 w 18982931"/>
              <a:gd name="connsiteY902" fmla="*/ 2053897 h 4449429"/>
              <a:gd name="connsiteX903" fmla="*/ 2499426 w 18982931"/>
              <a:gd name="connsiteY903" fmla="*/ 1897488 h 4449429"/>
              <a:gd name="connsiteX904" fmla="*/ 2602322 w 18982931"/>
              <a:gd name="connsiteY904" fmla="*/ 1798703 h 4449429"/>
              <a:gd name="connsiteX905" fmla="*/ 2836935 w 18982931"/>
              <a:gd name="connsiteY905" fmla="*/ 1798703 h 4449429"/>
              <a:gd name="connsiteX906" fmla="*/ 2836935 w 18982931"/>
              <a:gd name="connsiteY906" fmla="*/ 1860446 h 4449429"/>
              <a:gd name="connsiteX907" fmla="*/ 2836935 w 18982931"/>
              <a:gd name="connsiteY907" fmla="*/ 2263816 h 4449429"/>
              <a:gd name="connsiteX908" fmla="*/ 2845169 w 18982931"/>
              <a:gd name="connsiteY908" fmla="*/ 2304976 h 4449429"/>
              <a:gd name="connsiteX909" fmla="*/ 2861629 w 18982931"/>
              <a:gd name="connsiteY909" fmla="*/ 2300858 h 4449429"/>
              <a:gd name="connsiteX910" fmla="*/ 2861629 w 18982931"/>
              <a:gd name="connsiteY910" fmla="*/ 2247351 h 4449429"/>
              <a:gd name="connsiteX911" fmla="*/ 2869861 w 18982931"/>
              <a:gd name="connsiteY911" fmla="*/ 1996272 h 4449429"/>
              <a:gd name="connsiteX912" fmla="*/ 2923374 w 18982931"/>
              <a:gd name="connsiteY912" fmla="*/ 1967462 h 4449429"/>
              <a:gd name="connsiteX913" fmla="*/ 2939836 w 18982931"/>
              <a:gd name="connsiteY913" fmla="*/ 2300858 h 4449429"/>
              <a:gd name="connsiteX914" fmla="*/ 2956300 w 18982931"/>
              <a:gd name="connsiteY914" fmla="*/ 2300858 h 4449429"/>
              <a:gd name="connsiteX915" fmla="*/ 2989230 w 18982931"/>
              <a:gd name="connsiteY915" fmla="*/ 2111521 h 4449429"/>
              <a:gd name="connsiteX916" fmla="*/ 3018038 w 18982931"/>
              <a:gd name="connsiteY916" fmla="*/ 2058015 h 4449429"/>
              <a:gd name="connsiteX917" fmla="*/ 3034502 w 18982931"/>
              <a:gd name="connsiteY917" fmla="*/ 2123871 h 4449429"/>
              <a:gd name="connsiteX918" fmla="*/ 3038620 w 18982931"/>
              <a:gd name="connsiteY918" fmla="*/ 2132104 h 4449429"/>
              <a:gd name="connsiteX919" fmla="*/ 3088018 w 18982931"/>
              <a:gd name="connsiteY919" fmla="*/ 2140336 h 4449429"/>
              <a:gd name="connsiteX920" fmla="*/ 3095320 w 18982931"/>
              <a:gd name="connsiteY920" fmla="*/ 2275334 h 4449429"/>
              <a:gd name="connsiteX921" fmla="*/ 3162101 w 18982931"/>
              <a:gd name="connsiteY921" fmla="*/ 2275334 h 4449429"/>
              <a:gd name="connsiteX922" fmla="*/ 3162101 w 18982931"/>
              <a:gd name="connsiteY922" fmla="*/ 1580555 h 4449429"/>
              <a:gd name="connsiteX923" fmla="*/ 3162101 w 18982931"/>
              <a:gd name="connsiteY923" fmla="*/ 1531163 h 4449429"/>
              <a:gd name="connsiteX924" fmla="*/ 3199146 w 18982931"/>
              <a:gd name="connsiteY924" fmla="*/ 1498235 h 4449429"/>
              <a:gd name="connsiteX925" fmla="*/ 3281469 w 18982931"/>
              <a:gd name="connsiteY925" fmla="*/ 1498235 h 4449429"/>
              <a:gd name="connsiteX926" fmla="*/ 3281469 w 18982931"/>
              <a:gd name="connsiteY926" fmla="*/ 1325362 h 4449429"/>
              <a:gd name="connsiteX927" fmla="*/ 3343207 w 18982931"/>
              <a:gd name="connsiteY927" fmla="*/ 1263619 h 4449429"/>
              <a:gd name="connsiteX928" fmla="*/ 3544891 w 18982931"/>
              <a:gd name="connsiteY928" fmla="*/ 1263619 h 4449429"/>
              <a:gd name="connsiteX929" fmla="*/ 3544891 w 18982931"/>
              <a:gd name="connsiteY929" fmla="*/ 712071 h 4449429"/>
              <a:gd name="connsiteX930" fmla="*/ 3561357 w 18982931"/>
              <a:gd name="connsiteY930" fmla="*/ 555662 h 4449429"/>
              <a:gd name="connsiteX931" fmla="*/ 3606633 w 18982931"/>
              <a:gd name="connsiteY931" fmla="*/ 316933 h 4449429"/>
              <a:gd name="connsiteX932" fmla="*/ 3614865 w 18982931"/>
              <a:gd name="connsiteY932" fmla="*/ 279891 h 4449429"/>
              <a:gd name="connsiteX933" fmla="*/ 3676603 w 18982931"/>
              <a:gd name="connsiteY933" fmla="*/ 341628 h 4449429"/>
              <a:gd name="connsiteX934" fmla="*/ 3684835 w 18982931"/>
              <a:gd name="connsiteY934" fmla="*/ 386907 h 4449429"/>
              <a:gd name="connsiteX935" fmla="*/ 3742460 w 18982931"/>
              <a:gd name="connsiteY935" fmla="*/ 481574 h 4449429"/>
              <a:gd name="connsiteX936" fmla="*/ 3763042 w 18982931"/>
              <a:gd name="connsiteY936" fmla="*/ 703838 h 4449429"/>
              <a:gd name="connsiteX937" fmla="*/ 3763042 w 18982931"/>
              <a:gd name="connsiteY937" fmla="*/ 1144256 h 4449429"/>
              <a:gd name="connsiteX938" fmla="*/ 3771275 w 18982931"/>
              <a:gd name="connsiteY938" fmla="*/ 1181298 h 4449429"/>
              <a:gd name="connsiteX939" fmla="*/ 3775390 w 18982931"/>
              <a:gd name="connsiteY939" fmla="*/ 1115443 h 4449429"/>
              <a:gd name="connsiteX940" fmla="*/ 3923568 w 18982931"/>
              <a:gd name="connsiteY940" fmla="*/ 996079 h 4449429"/>
              <a:gd name="connsiteX941" fmla="*/ 3940029 w 18982931"/>
              <a:gd name="connsiteY941" fmla="*/ 1020776 h 4449429"/>
              <a:gd name="connsiteX942" fmla="*/ 3960611 w 18982931"/>
              <a:gd name="connsiteY942" fmla="*/ 1321244 h 4449429"/>
              <a:gd name="connsiteX943" fmla="*/ 3960611 w 18982931"/>
              <a:gd name="connsiteY943" fmla="*/ 1584670 h 4449429"/>
              <a:gd name="connsiteX944" fmla="*/ 3977076 w 18982931"/>
              <a:gd name="connsiteY944" fmla="*/ 1625830 h 4449429"/>
              <a:gd name="connsiteX945" fmla="*/ 4010007 w 18982931"/>
              <a:gd name="connsiteY945" fmla="*/ 1666990 h 4449429"/>
              <a:gd name="connsiteX946" fmla="*/ 4055279 w 18982931"/>
              <a:gd name="connsiteY946" fmla="*/ 1819286 h 4449429"/>
              <a:gd name="connsiteX947" fmla="*/ 4104670 w 18982931"/>
              <a:gd name="connsiteY947" fmla="*/ 1819286 h 4449429"/>
              <a:gd name="connsiteX948" fmla="*/ 4108788 w 18982931"/>
              <a:gd name="connsiteY948" fmla="*/ 1741079 h 4449429"/>
              <a:gd name="connsiteX949" fmla="*/ 4211689 w 18982931"/>
              <a:gd name="connsiteY949" fmla="*/ 1741079 h 4449429"/>
              <a:gd name="connsiteX950" fmla="*/ 4252847 w 18982931"/>
              <a:gd name="connsiteY950" fmla="*/ 1559973 h 4449429"/>
              <a:gd name="connsiteX951" fmla="*/ 4265197 w 18982931"/>
              <a:gd name="connsiteY951" fmla="*/ 1559973 h 4449429"/>
              <a:gd name="connsiteX952" fmla="*/ 4277546 w 18982931"/>
              <a:gd name="connsiteY952" fmla="*/ 1592900 h 4449429"/>
              <a:gd name="connsiteX953" fmla="*/ 4302239 w 18982931"/>
              <a:gd name="connsiteY953" fmla="*/ 1708150 h 4449429"/>
              <a:gd name="connsiteX954" fmla="*/ 4368100 w 18982931"/>
              <a:gd name="connsiteY954" fmla="*/ 1741079 h 4449429"/>
              <a:gd name="connsiteX955" fmla="*/ 4363984 w 18982931"/>
              <a:gd name="connsiteY955" fmla="*/ 1634062 h 4449429"/>
              <a:gd name="connsiteX956" fmla="*/ 4372218 w 18982931"/>
              <a:gd name="connsiteY956" fmla="*/ 839670 h 4449429"/>
              <a:gd name="connsiteX957" fmla="*/ 4442184 w 18982931"/>
              <a:gd name="connsiteY957" fmla="*/ 279891 h 4449429"/>
              <a:gd name="connsiteX958" fmla="*/ 4479230 w 18982931"/>
              <a:gd name="connsiteY958" fmla="*/ 234611 h 4449429"/>
              <a:gd name="connsiteX959" fmla="*/ 4520394 w 18982931"/>
              <a:gd name="connsiteY959" fmla="*/ 284004 h 4449429"/>
              <a:gd name="connsiteX960" fmla="*/ 4549200 w 18982931"/>
              <a:gd name="connsiteY960" fmla="*/ 440413 h 4449429"/>
              <a:gd name="connsiteX961" fmla="*/ 4680914 w 18982931"/>
              <a:gd name="connsiteY961" fmla="*/ 395140 h 4449429"/>
              <a:gd name="connsiteX962" fmla="*/ 4759121 w 18982931"/>
              <a:gd name="connsiteY962" fmla="*/ 460995 h 4449429"/>
              <a:gd name="connsiteX963" fmla="*/ 4771466 w 18982931"/>
              <a:gd name="connsiteY963" fmla="*/ 493924 h 4449429"/>
              <a:gd name="connsiteX964" fmla="*/ 4888657 w 18982931"/>
              <a:gd name="connsiteY964" fmla="*/ 747622 h 4449429"/>
              <a:gd name="connsiteX965" fmla="*/ 4888893 w 18982931"/>
              <a:gd name="connsiteY965" fmla="*/ 807315 h 4449429"/>
              <a:gd name="connsiteX966" fmla="*/ 4856617 w 18982931"/>
              <a:gd name="connsiteY966" fmla="*/ 807315 h 4449429"/>
              <a:gd name="connsiteX967" fmla="*/ 4856617 w 18982931"/>
              <a:gd name="connsiteY967" fmla="*/ 944475 h 4449429"/>
              <a:gd name="connsiteX968" fmla="*/ 4888332 w 18982931"/>
              <a:gd name="connsiteY968" fmla="*/ 944475 h 4449429"/>
              <a:gd name="connsiteX969" fmla="*/ 4888325 w 18982931"/>
              <a:gd name="connsiteY969" fmla="*/ 945600 h 4449429"/>
              <a:gd name="connsiteX970" fmla="*/ 4890835 w 18982931"/>
              <a:gd name="connsiteY970" fmla="*/ 1609365 h 4449429"/>
              <a:gd name="connsiteX971" fmla="*/ 4952574 w 18982931"/>
              <a:gd name="connsiteY971" fmla="*/ 1617597 h 4449429"/>
              <a:gd name="connsiteX972" fmla="*/ 4952574 w 18982931"/>
              <a:gd name="connsiteY972" fmla="*/ 1868678 h 4449429"/>
              <a:gd name="connsiteX973" fmla="*/ 4956691 w 18982931"/>
              <a:gd name="connsiteY973" fmla="*/ 1905720 h 4449429"/>
              <a:gd name="connsiteX974" fmla="*/ 4981387 w 18982931"/>
              <a:gd name="connsiteY974" fmla="*/ 1967462 h 4449429"/>
              <a:gd name="connsiteX975" fmla="*/ 4981387 w 18982931"/>
              <a:gd name="connsiteY975" fmla="*/ 2058015 h 4449429"/>
              <a:gd name="connsiteX976" fmla="*/ 5001966 w 18982931"/>
              <a:gd name="connsiteY976" fmla="*/ 2086824 h 4449429"/>
              <a:gd name="connsiteX977" fmla="*/ 5018429 w 18982931"/>
              <a:gd name="connsiteY977" fmla="*/ 2078592 h 4449429"/>
              <a:gd name="connsiteX978" fmla="*/ 5018429 w 18982931"/>
              <a:gd name="connsiteY978" fmla="*/ 1881023 h 4449429"/>
              <a:gd name="connsiteX979" fmla="*/ 5018429 w 18982931"/>
              <a:gd name="connsiteY979" fmla="*/ 1366522 h 4449429"/>
              <a:gd name="connsiteX980" fmla="*/ 5034894 w 18982931"/>
              <a:gd name="connsiteY980" fmla="*/ 864367 h 4449429"/>
              <a:gd name="connsiteX981" fmla="*/ 5067821 w 18982931"/>
              <a:gd name="connsiteY981" fmla="*/ 197569 h 4449429"/>
              <a:gd name="connsiteX982" fmla="*/ 5080173 w 18982931"/>
              <a:gd name="connsiteY982" fmla="*/ 102899 h 4449429"/>
              <a:gd name="connsiteX983" fmla="*/ 5216000 w 18982931"/>
              <a:gd name="connsiteY983" fmla="*/ 37042 h 4449429"/>
              <a:gd name="connsiteX984" fmla="*/ 5248927 w 18982931"/>
              <a:gd name="connsiteY984" fmla="*/ 69972 h 4449429"/>
              <a:gd name="connsiteX985" fmla="*/ 5372409 w 18982931"/>
              <a:gd name="connsiteY985" fmla="*/ 69972 h 4449429"/>
              <a:gd name="connsiteX986" fmla="*/ 5434151 w 18982931"/>
              <a:gd name="connsiteY986" fmla="*/ 131714 h 4449429"/>
              <a:gd name="connsiteX987" fmla="*/ 5434151 w 18982931"/>
              <a:gd name="connsiteY987" fmla="*/ 382788 h 4449429"/>
              <a:gd name="connsiteX988" fmla="*/ 5434151 w 18982931"/>
              <a:gd name="connsiteY988" fmla="*/ 683261 h 4449429"/>
              <a:gd name="connsiteX989" fmla="*/ 5545282 w 18982931"/>
              <a:gd name="connsiteY989" fmla="*/ 687375 h 4449429"/>
              <a:gd name="connsiteX990" fmla="*/ 5545282 w 18982931"/>
              <a:gd name="connsiteY990" fmla="*/ 1045471 h 4449429"/>
              <a:gd name="connsiteX991" fmla="*/ 5676994 w 18982931"/>
              <a:gd name="connsiteY991" fmla="*/ 1045471 h 4449429"/>
              <a:gd name="connsiteX992" fmla="*/ 5685227 w 18982931"/>
              <a:gd name="connsiteY992" fmla="*/ 1103096 h 4449429"/>
              <a:gd name="connsiteX993" fmla="*/ 5759314 w 18982931"/>
              <a:gd name="connsiteY993" fmla="*/ 1193648 h 4449429"/>
              <a:gd name="connsiteX994" fmla="*/ 5759314 w 18982931"/>
              <a:gd name="connsiteY994" fmla="*/ 1395331 h 4449429"/>
              <a:gd name="connsiteX995" fmla="*/ 5825171 w 18982931"/>
              <a:gd name="connsiteY995" fmla="*/ 1395331 h 4449429"/>
              <a:gd name="connsiteX996" fmla="*/ 5903378 w 18982931"/>
              <a:gd name="connsiteY996" fmla="*/ 1477653 h 4449429"/>
              <a:gd name="connsiteX997" fmla="*/ 5903378 w 18982931"/>
              <a:gd name="connsiteY997" fmla="*/ 1918070 h 4449429"/>
              <a:gd name="connsiteX998" fmla="*/ 5936306 w 18982931"/>
              <a:gd name="connsiteY998" fmla="*/ 1975695 h 4449429"/>
              <a:gd name="connsiteX999" fmla="*/ 5965115 w 18982931"/>
              <a:gd name="connsiteY999" fmla="*/ 1275969 h 4449429"/>
              <a:gd name="connsiteX1000" fmla="*/ 5969235 w 18982931"/>
              <a:gd name="connsiteY1000" fmla="*/ 1238922 h 4449429"/>
              <a:gd name="connsiteX1001" fmla="*/ 6166804 w 18982931"/>
              <a:gd name="connsiteY1001" fmla="*/ 1238922 h 4449429"/>
              <a:gd name="connsiteX1002" fmla="*/ 6216196 w 18982931"/>
              <a:gd name="connsiteY1002" fmla="*/ 1288315 h 4449429"/>
              <a:gd name="connsiteX1003" fmla="*/ 6236774 w 18982931"/>
              <a:gd name="connsiteY1003" fmla="*/ 1428261 h 4449429"/>
              <a:gd name="connsiteX1004" fmla="*/ 6273821 w 18982931"/>
              <a:gd name="connsiteY1004" fmla="*/ 1498235 h 4449429"/>
              <a:gd name="connsiteX1005" fmla="*/ 6273821 w 18982931"/>
              <a:gd name="connsiteY1005" fmla="*/ 2230888 h 4449429"/>
              <a:gd name="connsiteX1006" fmla="*/ 6277935 w 18982931"/>
              <a:gd name="connsiteY1006" fmla="*/ 2280280 h 4449429"/>
              <a:gd name="connsiteX1007" fmla="*/ 6319095 w 18982931"/>
              <a:gd name="connsiteY1007" fmla="*/ 2193841 h 4449429"/>
              <a:gd name="connsiteX1008" fmla="*/ 6364373 w 18982931"/>
              <a:gd name="connsiteY1008" fmla="*/ 2288513 h 4449429"/>
              <a:gd name="connsiteX1009" fmla="*/ 6389068 w 18982931"/>
              <a:gd name="connsiteY1009" fmla="*/ 2313208 h 4449429"/>
              <a:gd name="connsiteX1010" fmla="*/ 6541355 w 18982931"/>
              <a:gd name="connsiteY1010" fmla="*/ 2313208 h 4449429"/>
              <a:gd name="connsiteX1011" fmla="*/ 6541355 w 18982931"/>
              <a:gd name="connsiteY1011" fmla="*/ 2148567 h 4449429"/>
              <a:gd name="connsiteX1012" fmla="*/ 6660723 w 18982931"/>
              <a:gd name="connsiteY1012" fmla="*/ 2148567 h 4449429"/>
              <a:gd name="connsiteX1013" fmla="*/ 6660723 w 18982931"/>
              <a:gd name="connsiteY1013" fmla="*/ 2259698 h 4449429"/>
              <a:gd name="connsiteX1014" fmla="*/ 6705999 w 18982931"/>
              <a:gd name="connsiteY1014" fmla="*/ 2551938 h 4449429"/>
              <a:gd name="connsiteX1015" fmla="*/ 6714228 w 18982931"/>
              <a:gd name="connsiteY1015" fmla="*/ 2580748 h 4449429"/>
              <a:gd name="connsiteX1016" fmla="*/ 6722461 w 18982931"/>
              <a:gd name="connsiteY1016" fmla="*/ 2576634 h 4449429"/>
              <a:gd name="connsiteX1017" fmla="*/ 6751278 w 18982931"/>
              <a:gd name="connsiteY1017" fmla="*/ 2263816 h 4449429"/>
              <a:gd name="connsiteX1018" fmla="*/ 6800669 w 18982931"/>
              <a:gd name="connsiteY1018" fmla="*/ 2255583 h 4449429"/>
              <a:gd name="connsiteX1019" fmla="*/ 6837709 w 18982931"/>
              <a:gd name="connsiteY1019" fmla="*/ 2181496 h 4449429"/>
              <a:gd name="connsiteX1020" fmla="*/ 6841831 w 18982931"/>
              <a:gd name="connsiteY1020" fmla="*/ 2152681 h 4449429"/>
              <a:gd name="connsiteX1021" fmla="*/ 6845941 w 18982931"/>
              <a:gd name="connsiteY1021" fmla="*/ 2115639 h 4449429"/>
              <a:gd name="connsiteX1022" fmla="*/ 6857139 w 18982931"/>
              <a:gd name="connsiteY1022" fmla="*/ 2115639 h 4449429"/>
              <a:gd name="connsiteX1023" fmla="*/ 6899298 w 18982931"/>
              <a:gd name="connsiteY1023" fmla="*/ 2109470 h 4449429"/>
              <a:gd name="connsiteX1024" fmla="*/ 6922965 w 18982931"/>
              <a:gd name="connsiteY1024" fmla="*/ 2140339 h 4449429"/>
              <a:gd name="connsiteX1025" fmla="*/ 7009406 w 18982931"/>
              <a:gd name="connsiteY1025" fmla="*/ 2070365 h 4449429"/>
              <a:gd name="connsiteX1026" fmla="*/ 7145231 w 18982931"/>
              <a:gd name="connsiteY1026" fmla="*/ 2066247 h 4449429"/>
              <a:gd name="connsiteX1027" fmla="*/ 7145231 w 18982931"/>
              <a:gd name="connsiteY1027" fmla="*/ 1901605 h 4449429"/>
              <a:gd name="connsiteX1028" fmla="*/ 7145231 w 18982931"/>
              <a:gd name="connsiteY1028" fmla="*/ 1769896 h 4449429"/>
              <a:gd name="connsiteX1029" fmla="*/ 7215204 w 18982931"/>
              <a:gd name="connsiteY1029" fmla="*/ 1597024 h 4449429"/>
              <a:gd name="connsiteX1030" fmla="*/ 7285174 w 18982931"/>
              <a:gd name="connsiteY1030" fmla="*/ 1753433 h 4449429"/>
              <a:gd name="connsiteX1031" fmla="*/ 7297524 w 18982931"/>
              <a:gd name="connsiteY1031" fmla="*/ 2062134 h 4449429"/>
              <a:gd name="connsiteX1032" fmla="*/ 7367494 w 18982931"/>
              <a:gd name="connsiteY1032" fmla="*/ 2066247 h 4449429"/>
              <a:gd name="connsiteX1033" fmla="*/ 7371610 w 18982931"/>
              <a:gd name="connsiteY1033" fmla="*/ 2148567 h 4449429"/>
              <a:gd name="connsiteX1034" fmla="*/ 7462167 w 18982931"/>
              <a:gd name="connsiteY1034" fmla="*/ 2148567 h 4449429"/>
              <a:gd name="connsiteX1035" fmla="*/ 7462167 w 18982931"/>
              <a:gd name="connsiteY1035" fmla="*/ 2095061 h 4449429"/>
              <a:gd name="connsiteX1036" fmla="*/ 7462167 w 18982931"/>
              <a:gd name="connsiteY1036" fmla="*/ 1597024 h 4449429"/>
              <a:gd name="connsiteX1037" fmla="*/ 7482743 w 18982931"/>
              <a:gd name="connsiteY1037" fmla="*/ 1008430 h 4449429"/>
              <a:gd name="connsiteX1038" fmla="*/ 7495096 w 18982931"/>
              <a:gd name="connsiteY1038" fmla="*/ 921991 h 4449429"/>
              <a:gd name="connsiteX1039" fmla="*/ 7536254 w 18982931"/>
              <a:gd name="connsiteY1039" fmla="*/ 934341 h 4449429"/>
              <a:gd name="connsiteX1040" fmla="*/ 7577416 w 18982931"/>
              <a:gd name="connsiteY1040" fmla="*/ 563899 h 4449429"/>
              <a:gd name="connsiteX1041" fmla="*/ 7589759 w 18982931"/>
              <a:gd name="connsiteY1041" fmla="*/ 563899 h 4449429"/>
              <a:gd name="connsiteX1042" fmla="*/ 7639153 w 18982931"/>
              <a:gd name="connsiteY1042" fmla="*/ 975501 h 4449429"/>
              <a:gd name="connsiteX1043" fmla="*/ 7655614 w 18982931"/>
              <a:gd name="connsiteY1043" fmla="*/ 926109 h 4449429"/>
              <a:gd name="connsiteX1044" fmla="*/ 7667968 w 18982931"/>
              <a:gd name="connsiteY1044" fmla="*/ 926109 h 4449429"/>
              <a:gd name="connsiteX1045" fmla="*/ 7676196 w 18982931"/>
              <a:gd name="connsiteY1045" fmla="*/ 1037243 h 4449429"/>
              <a:gd name="connsiteX1046" fmla="*/ 7676196 w 18982931"/>
              <a:gd name="connsiteY1046" fmla="*/ 2049787 h 4449429"/>
              <a:gd name="connsiteX1047" fmla="*/ 7705009 w 18982931"/>
              <a:gd name="connsiteY1047" fmla="*/ 2267935 h 4449429"/>
              <a:gd name="connsiteX1048" fmla="*/ 7750287 w 18982931"/>
              <a:gd name="connsiteY1048" fmla="*/ 2469622 h 4449429"/>
              <a:gd name="connsiteX1049" fmla="*/ 7849072 w 18982931"/>
              <a:gd name="connsiteY1049" fmla="*/ 2469622 h 4449429"/>
              <a:gd name="connsiteX1050" fmla="*/ 7849072 w 18982931"/>
              <a:gd name="connsiteY1050" fmla="*/ 2284398 h 4449429"/>
              <a:gd name="connsiteX1051" fmla="*/ 7919042 w 18982931"/>
              <a:gd name="connsiteY1051" fmla="*/ 2284398 h 4449429"/>
              <a:gd name="connsiteX1052" fmla="*/ 7919042 w 18982931"/>
              <a:gd name="connsiteY1052" fmla="*/ 2473736 h 4449429"/>
              <a:gd name="connsiteX1053" fmla="*/ 8108380 w 18982931"/>
              <a:gd name="connsiteY1053" fmla="*/ 2473736 h 4449429"/>
              <a:gd name="connsiteX1054" fmla="*/ 8142338 w 18982931"/>
              <a:gd name="connsiteY1054" fmla="*/ 2481454 h 4449429"/>
              <a:gd name="connsiteX1055" fmla="*/ 8144242 w 18982931"/>
              <a:gd name="connsiteY1055" fmla="*/ 2485067 h 4449429"/>
              <a:gd name="connsiteX1056" fmla="*/ 8144242 w 18982931"/>
              <a:gd name="connsiteY1056" fmla="*/ 1280084 h 4449429"/>
              <a:gd name="connsiteX1057" fmla="*/ 8189518 w 18982931"/>
              <a:gd name="connsiteY1057" fmla="*/ 1115443 h 4449429"/>
              <a:gd name="connsiteX1058" fmla="*/ 8230679 w 18982931"/>
              <a:gd name="connsiteY1058" fmla="*/ 1090746 h 4449429"/>
              <a:gd name="connsiteX1059" fmla="*/ 8477642 w 18982931"/>
              <a:gd name="connsiteY1059" fmla="*/ 1090746 h 4449429"/>
              <a:gd name="connsiteX1060" fmla="*/ 8518799 w 18982931"/>
              <a:gd name="connsiteY1060" fmla="*/ 1111328 h 4449429"/>
              <a:gd name="connsiteX1061" fmla="*/ 8568194 w 18982931"/>
              <a:gd name="connsiteY1061" fmla="*/ 1288315 h 4449429"/>
              <a:gd name="connsiteX1062" fmla="*/ 8572304 w 18982931"/>
              <a:gd name="connsiteY1062" fmla="*/ 2152681 h 4449429"/>
              <a:gd name="connsiteX1063" fmla="*/ 8572304 w 18982931"/>
              <a:gd name="connsiteY1063" fmla="*/ 2222656 h 4449429"/>
              <a:gd name="connsiteX1064" fmla="*/ 8827499 w 18982931"/>
              <a:gd name="connsiteY1064" fmla="*/ 2222656 h 4449429"/>
              <a:gd name="connsiteX1065" fmla="*/ 8827499 w 18982931"/>
              <a:gd name="connsiteY1065" fmla="*/ 2053897 h 4449429"/>
              <a:gd name="connsiteX1066" fmla="*/ 8827499 w 18982931"/>
              <a:gd name="connsiteY1066" fmla="*/ 1996272 h 4449429"/>
              <a:gd name="connsiteX1067" fmla="*/ 8926285 w 18982931"/>
              <a:gd name="connsiteY1067" fmla="*/ 1876910 h 4449429"/>
              <a:gd name="connsiteX1068" fmla="*/ 8926285 w 18982931"/>
              <a:gd name="connsiteY1068" fmla="*/ 1757542 h 4449429"/>
              <a:gd name="connsiteX1069" fmla="*/ 8926285 w 18982931"/>
              <a:gd name="connsiteY1069" fmla="*/ 1527045 h 4449429"/>
              <a:gd name="connsiteX1070" fmla="*/ 8950980 w 18982931"/>
              <a:gd name="connsiteY1070" fmla="*/ 1432378 h 4449429"/>
              <a:gd name="connsiteX1071" fmla="*/ 8950980 w 18982931"/>
              <a:gd name="connsiteY1071" fmla="*/ 1424146 h 4449429"/>
              <a:gd name="connsiteX1072" fmla="*/ 8983911 w 18982931"/>
              <a:gd name="connsiteY1072" fmla="*/ 1107210 h 4449429"/>
              <a:gd name="connsiteX1073" fmla="*/ 8992140 w 18982931"/>
              <a:gd name="connsiteY1073" fmla="*/ 1049586 h 4449429"/>
              <a:gd name="connsiteX1074" fmla="*/ 9012723 w 18982931"/>
              <a:gd name="connsiteY1074" fmla="*/ 1049586 h 4449429"/>
              <a:gd name="connsiteX1075" fmla="*/ 9049767 w 18982931"/>
              <a:gd name="connsiteY1075" fmla="*/ 1325362 h 4449429"/>
              <a:gd name="connsiteX1076" fmla="*/ 9115624 w 18982931"/>
              <a:gd name="connsiteY1076" fmla="*/ 1329476 h 4449429"/>
              <a:gd name="connsiteX1077" fmla="*/ 9165014 w 18982931"/>
              <a:gd name="connsiteY1077" fmla="*/ 1436493 h 4449429"/>
              <a:gd name="connsiteX1078" fmla="*/ 9181479 w 18982931"/>
              <a:gd name="connsiteY1078" fmla="*/ 1494116 h 4449429"/>
              <a:gd name="connsiteX1079" fmla="*/ 9181479 w 18982931"/>
              <a:gd name="connsiteY1079" fmla="*/ 1823399 h 4449429"/>
              <a:gd name="connsiteX1080" fmla="*/ 9181479 w 18982931"/>
              <a:gd name="connsiteY1080" fmla="*/ 1881023 h 4449429"/>
              <a:gd name="connsiteX1081" fmla="*/ 9280267 w 18982931"/>
              <a:gd name="connsiteY1081" fmla="*/ 1881023 h 4449429"/>
              <a:gd name="connsiteX1082" fmla="*/ 9280267 w 18982931"/>
              <a:gd name="connsiteY1082" fmla="*/ 1815166 h 4449429"/>
              <a:gd name="connsiteX1083" fmla="*/ 9280267 w 18982931"/>
              <a:gd name="connsiteY1083" fmla="*/ 304587 h 4449429"/>
              <a:gd name="connsiteX1084" fmla="*/ 9346122 w 18982931"/>
              <a:gd name="connsiteY1084" fmla="*/ 238731 h 4449429"/>
              <a:gd name="connsiteX1085" fmla="*/ 9453137 w 18982931"/>
              <a:gd name="connsiteY1085" fmla="*/ 341628 h 4449429"/>
              <a:gd name="connsiteX1086" fmla="*/ 9453137 w 18982931"/>
              <a:gd name="connsiteY1086" fmla="*/ 1815166 h 4449429"/>
              <a:gd name="connsiteX1087" fmla="*/ 9453137 w 18982931"/>
              <a:gd name="connsiteY1087" fmla="*/ 1876910 h 4449429"/>
              <a:gd name="connsiteX1088" fmla="*/ 9551919 w 18982931"/>
              <a:gd name="connsiteY1088" fmla="*/ 1876910 h 4449429"/>
              <a:gd name="connsiteX1089" fmla="*/ 9551919 w 18982931"/>
              <a:gd name="connsiteY1089" fmla="*/ 1724614 h 4449429"/>
              <a:gd name="connsiteX1090" fmla="*/ 9551919 w 18982931"/>
              <a:gd name="connsiteY1090" fmla="*/ 1481771 h 4449429"/>
              <a:gd name="connsiteX1091" fmla="*/ 9597198 w 18982931"/>
              <a:gd name="connsiteY1091" fmla="*/ 1374754 h 4449429"/>
              <a:gd name="connsiteX1092" fmla="*/ 9613662 w 18982931"/>
              <a:gd name="connsiteY1092" fmla="*/ 1325362 h 4449429"/>
              <a:gd name="connsiteX1093" fmla="*/ 9683632 w 18982931"/>
              <a:gd name="connsiteY1093" fmla="*/ 1325362 h 4449429"/>
              <a:gd name="connsiteX1094" fmla="*/ 9683632 w 18982931"/>
              <a:gd name="connsiteY1094" fmla="*/ 1522931 h 4449429"/>
              <a:gd name="connsiteX1095" fmla="*/ 9819464 w 18982931"/>
              <a:gd name="connsiteY1095" fmla="*/ 1522931 h 4449429"/>
              <a:gd name="connsiteX1096" fmla="*/ 9819464 w 18982931"/>
              <a:gd name="connsiteY1096" fmla="*/ 1720501 h 4449429"/>
              <a:gd name="connsiteX1097" fmla="*/ 9819464 w 18982931"/>
              <a:gd name="connsiteY1097" fmla="*/ 1835749 h 4449429"/>
              <a:gd name="connsiteX1098" fmla="*/ 9868856 w 18982931"/>
              <a:gd name="connsiteY1098" fmla="*/ 1885142 h 4449429"/>
              <a:gd name="connsiteX1099" fmla="*/ 9922361 w 18982931"/>
              <a:gd name="connsiteY1099" fmla="*/ 1938648 h 4449429"/>
              <a:gd name="connsiteX1100" fmla="*/ 9922361 w 18982931"/>
              <a:gd name="connsiteY1100" fmla="*/ 2226770 h 4449429"/>
              <a:gd name="connsiteX1101" fmla="*/ 10189906 w 18982931"/>
              <a:gd name="connsiteY1101" fmla="*/ 2226770 h 4449429"/>
              <a:gd name="connsiteX1102" fmla="*/ 10189906 w 18982931"/>
              <a:gd name="connsiteY1102" fmla="*/ 1864559 h 4449429"/>
              <a:gd name="connsiteX1103" fmla="*/ 10251644 w 18982931"/>
              <a:gd name="connsiteY1103" fmla="*/ 1852213 h 4449429"/>
              <a:gd name="connsiteX1104" fmla="*/ 10251644 w 18982931"/>
              <a:gd name="connsiteY1104" fmla="*/ 1465306 h 4449429"/>
              <a:gd name="connsiteX1105" fmla="*/ 10198137 w 18982931"/>
              <a:gd name="connsiteY1105" fmla="*/ 1461188 h 4449429"/>
              <a:gd name="connsiteX1106" fmla="*/ 10198137 w 18982931"/>
              <a:gd name="connsiteY1106" fmla="*/ 1317129 h 4449429"/>
              <a:gd name="connsiteX1107" fmla="*/ 10572694 w 18982931"/>
              <a:gd name="connsiteY1107" fmla="*/ 1317129 h 4449429"/>
              <a:gd name="connsiteX1108" fmla="*/ 10572694 w 18982931"/>
              <a:gd name="connsiteY1108" fmla="*/ 2140336 h 4449429"/>
              <a:gd name="connsiteX1109" fmla="*/ 10642669 w 18982931"/>
              <a:gd name="connsiteY1109" fmla="*/ 2144449 h 4449429"/>
              <a:gd name="connsiteX1110" fmla="*/ 10642669 w 18982931"/>
              <a:gd name="connsiteY1110" fmla="*/ 2477849 h 4449429"/>
              <a:gd name="connsiteX1111" fmla="*/ 10885512 w 18982931"/>
              <a:gd name="connsiteY1111" fmla="*/ 2477849 h 4449429"/>
              <a:gd name="connsiteX1112" fmla="*/ 10885512 w 18982931"/>
              <a:gd name="connsiteY1112" fmla="*/ 2292626 h 4449429"/>
              <a:gd name="connsiteX1113" fmla="*/ 10959601 w 18982931"/>
              <a:gd name="connsiteY1113" fmla="*/ 2292626 h 4449429"/>
              <a:gd name="connsiteX1114" fmla="*/ 10959601 w 18982931"/>
              <a:gd name="connsiteY1114" fmla="*/ 2477849 h 4449429"/>
              <a:gd name="connsiteX1115" fmla="*/ 11066618 w 18982931"/>
              <a:gd name="connsiteY1115" fmla="*/ 2477849 h 4449429"/>
              <a:gd name="connsiteX1116" fmla="*/ 11107778 w 18982931"/>
              <a:gd name="connsiteY1116" fmla="*/ 2284395 h 4449429"/>
              <a:gd name="connsiteX1117" fmla="*/ 11136593 w 18982931"/>
              <a:gd name="connsiteY1117" fmla="*/ 2053897 h 4449429"/>
              <a:gd name="connsiteX1118" fmla="*/ 11136593 w 18982931"/>
              <a:gd name="connsiteY1118" fmla="*/ 1061936 h 4449429"/>
              <a:gd name="connsiteX1119" fmla="*/ 11148938 w 18982931"/>
              <a:gd name="connsiteY1119" fmla="*/ 938454 h 4449429"/>
              <a:gd name="connsiteX1120" fmla="*/ 11161288 w 18982931"/>
              <a:gd name="connsiteY1120" fmla="*/ 938454 h 4449429"/>
              <a:gd name="connsiteX1121" fmla="*/ 11177753 w 18982931"/>
              <a:gd name="connsiteY1121" fmla="*/ 983729 h 4449429"/>
              <a:gd name="connsiteX1122" fmla="*/ 11231258 w 18982931"/>
              <a:gd name="connsiteY1122" fmla="*/ 572126 h 4449429"/>
              <a:gd name="connsiteX1123" fmla="*/ 11243610 w 18982931"/>
              <a:gd name="connsiteY1123" fmla="*/ 572126 h 4449429"/>
              <a:gd name="connsiteX1124" fmla="*/ 11284770 w 18982931"/>
              <a:gd name="connsiteY1124" fmla="*/ 946687 h 4449429"/>
              <a:gd name="connsiteX1125" fmla="*/ 11325929 w 18982931"/>
              <a:gd name="connsiteY1125" fmla="*/ 934337 h 4449429"/>
              <a:gd name="connsiteX1126" fmla="*/ 11342394 w 18982931"/>
              <a:gd name="connsiteY1126" fmla="*/ 1061936 h 4449429"/>
              <a:gd name="connsiteX1127" fmla="*/ 11342394 w 18982931"/>
              <a:gd name="connsiteY1127" fmla="*/ 1300666 h 4449429"/>
              <a:gd name="connsiteX1128" fmla="*/ 11358857 w 18982931"/>
              <a:gd name="connsiteY1128" fmla="*/ 2132104 h 4449429"/>
              <a:gd name="connsiteX1129" fmla="*/ 11362976 w 18982931"/>
              <a:gd name="connsiteY1129" fmla="*/ 2165031 h 4449429"/>
              <a:gd name="connsiteX1130" fmla="*/ 11453524 w 18982931"/>
              <a:gd name="connsiteY1130" fmla="*/ 2165031 h 4449429"/>
              <a:gd name="connsiteX1131" fmla="*/ 11457643 w 18982931"/>
              <a:gd name="connsiteY1131" fmla="*/ 2082711 h 4449429"/>
              <a:gd name="connsiteX1132" fmla="*/ 11535845 w 18982931"/>
              <a:gd name="connsiteY1132" fmla="*/ 2078592 h 4449429"/>
              <a:gd name="connsiteX1133" fmla="*/ 11535845 w 18982931"/>
              <a:gd name="connsiteY1133" fmla="*/ 2004505 h 4449429"/>
              <a:gd name="connsiteX1134" fmla="*/ 11548195 w 18982931"/>
              <a:gd name="connsiteY1134" fmla="*/ 1736964 h 4449429"/>
              <a:gd name="connsiteX1135" fmla="*/ 11609938 w 18982931"/>
              <a:gd name="connsiteY1135" fmla="*/ 1609365 h 4449429"/>
              <a:gd name="connsiteX1136" fmla="*/ 11688140 w 18982931"/>
              <a:gd name="connsiteY1136" fmla="*/ 1765774 h 4449429"/>
              <a:gd name="connsiteX1137" fmla="*/ 11688140 w 18982931"/>
              <a:gd name="connsiteY1137" fmla="*/ 2082711 h 4449429"/>
              <a:gd name="connsiteX1138" fmla="*/ 11910406 w 18982931"/>
              <a:gd name="connsiteY1138" fmla="*/ 2148567 h 4449429"/>
              <a:gd name="connsiteX1139" fmla="*/ 11988608 w 18982931"/>
              <a:gd name="connsiteY1139" fmla="*/ 2119754 h 4449429"/>
              <a:gd name="connsiteX1140" fmla="*/ 11991181 w 18982931"/>
              <a:gd name="connsiteY1140" fmla="*/ 2153197 h 4449429"/>
              <a:gd name="connsiteX1141" fmla="*/ 11993908 w 18982931"/>
              <a:gd name="connsiteY1141" fmla="*/ 2158900 h 4449429"/>
              <a:gd name="connsiteX1142" fmla="*/ 11993908 w 18982931"/>
              <a:gd name="connsiteY1142" fmla="*/ 2156799 h 4449429"/>
              <a:gd name="connsiteX1143" fmla="*/ 11998023 w 18982931"/>
              <a:gd name="connsiteY1143" fmla="*/ 2115639 h 4449429"/>
              <a:gd name="connsiteX1144" fmla="*/ 12010373 w 18982931"/>
              <a:gd name="connsiteY1144" fmla="*/ 2115639 h 4449429"/>
              <a:gd name="connsiteX1145" fmla="*/ 12014490 w 18982931"/>
              <a:gd name="connsiteY1145" fmla="*/ 2185614 h 4449429"/>
              <a:gd name="connsiteX1146" fmla="*/ 12055650 w 18982931"/>
              <a:gd name="connsiteY1146" fmla="*/ 2259703 h 4449429"/>
              <a:gd name="connsiteX1147" fmla="*/ 12109157 w 18982931"/>
              <a:gd name="connsiteY1147" fmla="*/ 2267933 h 4449429"/>
              <a:gd name="connsiteX1148" fmla="*/ 12137972 w 18982931"/>
              <a:gd name="connsiteY1148" fmla="*/ 2580753 h 4449429"/>
              <a:gd name="connsiteX1149" fmla="*/ 12150317 w 18982931"/>
              <a:gd name="connsiteY1149" fmla="*/ 2580753 h 4449429"/>
              <a:gd name="connsiteX1150" fmla="*/ 12179132 w 18982931"/>
              <a:gd name="connsiteY1150" fmla="*/ 2411992 h 4449429"/>
              <a:gd name="connsiteX1151" fmla="*/ 12207942 w 18982931"/>
              <a:gd name="connsiteY1151" fmla="*/ 2160917 h 4449429"/>
              <a:gd name="connsiteX1152" fmla="*/ 12216174 w 18982931"/>
              <a:gd name="connsiteY1152" fmla="*/ 2152686 h 4449429"/>
              <a:gd name="connsiteX1153" fmla="*/ 12331423 w 18982931"/>
              <a:gd name="connsiteY1153" fmla="*/ 2152686 h 4449429"/>
              <a:gd name="connsiteX1154" fmla="*/ 12331423 w 18982931"/>
              <a:gd name="connsiteY1154" fmla="*/ 2317327 h 4449429"/>
              <a:gd name="connsiteX1155" fmla="*/ 12496064 w 18982931"/>
              <a:gd name="connsiteY1155" fmla="*/ 2313208 h 4449429"/>
              <a:gd name="connsiteX1156" fmla="*/ 12557802 w 18982931"/>
              <a:gd name="connsiteY1156" fmla="*/ 2210310 h 4449429"/>
              <a:gd name="connsiteX1157" fmla="*/ 12566034 w 18982931"/>
              <a:gd name="connsiteY1157" fmla="*/ 2206191 h 4449429"/>
              <a:gd name="connsiteX1158" fmla="*/ 12598962 w 18982931"/>
              <a:gd name="connsiteY1158" fmla="*/ 2267933 h 4449429"/>
              <a:gd name="connsiteX1159" fmla="*/ 12607194 w 18982931"/>
              <a:gd name="connsiteY1159" fmla="*/ 2263816 h 4449429"/>
              <a:gd name="connsiteX1160" fmla="*/ 12607194 w 18982931"/>
              <a:gd name="connsiteY1160" fmla="*/ 1461193 h 4449429"/>
              <a:gd name="connsiteX1161" fmla="*/ 12677169 w 18982931"/>
              <a:gd name="connsiteY1161" fmla="*/ 1230695 h 4449429"/>
              <a:gd name="connsiteX1162" fmla="*/ 12920017 w 18982931"/>
              <a:gd name="connsiteY1162" fmla="*/ 1230695 h 4449429"/>
              <a:gd name="connsiteX1163" fmla="*/ 12948827 w 18982931"/>
              <a:gd name="connsiteY1163" fmla="*/ 1490003 h 4449429"/>
              <a:gd name="connsiteX1164" fmla="*/ 12948827 w 18982931"/>
              <a:gd name="connsiteY1164" fmla="*/ 1909838 h 4449429"/>
              <a:gd name="connsiteX1165" fmla="*/ 12948827 w 18982931"/>
              <a:gd name="connsiteY1165" fmla="*/ 1975695 h 4449429"/>
              <a:gd name="connsiteX1166" fmla="*/ 12969405 w 18982931"/>
              <a:gd name="connsiteY1166" fmla="*/ 1979812 h 4449429"/>
              <a:gd name="connsiteX1167" fmla="*/ 12989987 w 18982931"/>
              <a:gd name="connsiteY1167" fmla="*/ 1913955 h 4449429"/>
              <a:gd name="connsiteX1168" fmla="*/ 12989987 w 18982931"/>
              <a:gd name="connsiteY1168" fmla="*/ 1469425 h 4449429"/>
              <a:gd name="connsiteX1169" fmla="*/ 13064076 w 18982931"/>
              <a:gd name="connsiteY1169" fmla="*/ 1395336 h 4449429"/>
              <a:gd name="connsiteX1170" fmla="*/ 13146396 w 18982931"/>
              <a:gd name="connsiteY1170" fmla="*/ 1395336 h 4449429"/>
              <a:gd name="connsiteX1171" fmla="*/ 13146396 w 18982931"/>
              <a:gd name="connsiteY1171" fmla="*/ 1111328 h 4449429"/>
              <a:gd name="connsiteX1172" fmla="*/ 13216366 w 18982931"/>
              <a:gd name="connsiteY1172" fmla="*/ 1103096 h 4449429"/>
              <a:gd name="connsiteX1173" fmla="*/ 13228716 w 18982931"/>
              <a:gd name="connsiteY1173" fmla="*/ 1041358 h 4449429"/>
              <a:gd name="connsiteX1174" fmla="*/ 13368662 w 18982931"/>
              <a:gd name="connsiteY1174" fmla="*/ 1041358 h 4449429"/>
              <a:gd name="connsiteX1175" fmla="*/ 13368662 w 18982931"/>
              <a:gd name="connsiteY1175" fmla="*/ 687379 h 4449429"/>
              <a:gd name="connsiteX1176" fmla="*/ 13483911 w 18982931"/>
              <a:gd name="connsiteY1176" fmla="*/ 687379 h 4449429"/>
              <a:gd name="connsiteX1177" fmla="*/ 13483911 w 18982931"/>
              <a:gd name="connsiteY1177" fmla="*/ 617404 h 4449429"/>
              <a:gd name="connsiteX1178" fmla="*/ 13483911 w 18982931"/>
              <a:gd name="connsiteY1178" fmla="*/ 131714 h 4449429"/>
              <a:gd name="connsiteX1179" fmla="*/ 13541534 w 18982931"/>
              <a:gd name="connsiteY1179" fmla="*/ 74089 h 4449429"/>
              <a:gd name="connsiteX1180" fmla="*/ 13685593 w 18982931"/>
              <a:gd name="connsiteY1180" fmla="*/ 74089 h 4449429"/>
              <a:gd name="connsiteX1181" fmla="*/ 13730872 w 18982931"/>
              <a:gd name="connsiteY1181" fmla="*/ 49392 h 4449429"/>
              <a:gd name="connsiteX1182" fmla="*/ 13739104 w 18982931"/>
              <a:gd name="connsiteY1182"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11112 w 18982931"/>
              <a:gd name="connsiteY865" fmla="*/ 1424146 h 4449429"/>
              <a:gd name="connsiteX866" fmla="*/ 1260505 w 18982931"/>
              <a:gd name="connsiteY866" fmla="*/ 1424146 h 4449429"/>
              <a:gd name="connsiteX867" fmla="*/ 1276969 w 18982931"/>
              <a:gd name="connsiteY867" fmla="*/ 1387099 h 4449429"/>
              <a:gd name="connsiteX868" fmla="*/ 1289312 w 18982931"/>
              <a:gd name="connsiteY868" fmla="*/ 1395331 h 4449429"/>
              <a:gd name="connsiteX869" fmla="*/ 1322242 w 18982931"/>
              <a:gd name="connsiteY869" fmla="*/ 1559973 h 4449429"/>
              <a:gd name="connsiteX870" fmla="*/ 1318126 w 18982931"/>
              <a:gd name="connsiteY870" fmla="*/ 1576437 h 4449429"/>
              <a:gd name="connsiteX871" fmla="*/ 1326360 w 18982931"/>
              <a:gd name="connsiteY871" fmla="*/ 1621715 h 4449429"/>
              <a:gd name="connsiteX872" fmla="*/ 1359290 w 18982931"/>
              <a:gd name="connsiteY872" fmla="*/ 1597020 h 4449429"/>
              <a:gd name="connsiteX873" fmla="*/ 1375751 w 18982931"/>
              <a:gd name="connsiteY873" fmla="*/ 1588787 h 4449429"/>
              <a:gd name="connsiteX874" fmla="*/ 1486884 w 18982931"/>
              <a:gd name="connsiteY874" fmla="*/ 1588787 h 4449429"/>
              <a:gd name="connsiteX875" fmla="*/ 1507466 w 18982931"/>
              <a:gd name="connsiteY875" fmla="*/ 2337905 h 4449429"/>
              <a:gd name="connsiteX876" fmla="*/ 1523929 w 18982931"/>
              <a:gd name="connsiteY876" fmla="*/ 2337905 h 4449429"/>
              <a:gd name="connsiteX877" fmla="*/ 1523929 w 18982931"/>
              <a:gd name="connsiteY877" fmla="*/ 2169146 h 4449429"/>
              <a:gd name="connsiteX878" fmla="*/ 1692685 w 18982931"/>
              <a:gd name="connsiteY878" fmla="*/ 2169146 h 4449429"/>
              <a:gd name="connsiteX879" fmla="*/ 1692685 w 18982931"/>
              <a:gd name="connsiteY879" fmla="*/ 2020968 h 4449429"/>
              <a:gd name="connsiteX880" fmla="*/ 1766772 w 18982931"/>
              <a:gd name="connsiteY880" fmla="*/ 1922183 h 4449429"/>
              <a:gd name="connsiteX881" fmla="*/ 1766772 w 18982931"/>
              <a:gd name="connsiteY881" fmla="*/ 1757542 h 4449429"/>
              <a:gd name="connsiteX882" fmla="*/ 1849095 w 18982931"/>
              <a:gd name="connsiteY882" fmla="*/ 1757542 h 4449429"/>
              <a:gd name="connsiteX883" fmla="*/ 1849095 w 18982931"/>
              <a:gd name="connsiteY883" fmla="*/ 2156799 h 4449429"/>
              <a:gd name="connsiteX884" fmla="*/ 1919070 w 18982931"/>
              <a:gd name="connsiteY884" fmla="*/ 2156799 h 4449429"/>
              <a:gd name="connsiteX885" fmla="*/ 1919070 w 18982931"/>
              <a:gd name="connsiteY885" fmla="*/ 1864559 h 4449429"/>
              <a:gd name="connsiteX886" fmla="*/ 1919070 w 18982931"/>
              <a:gd name="connsiteY886" fmla="*/ 695608 h 4449429"/>
              <a:gd name="connsiteX887" fmla="*/ 2005504 w 18982931"/>
              <a:gd name="connsiteY887" fmla="*/ 609173 h 4449429"/>
              <a:gd name="connsiteX888" fmla="*/ 2026085 w 18982931"/>
              <a:gd name="connsiteY888" fmla="*/ 605054 h 4449429"/>
              <a:gd name="connsiteX889" fmla="*/ 2100174 w 18982931"/>
              <a:gd name="connsiteY889" fmla="*/ 448645 h 4449429"/>
              <a:gd name="connsiteX890" fmla="*/ 2137215 w 18982931"/>
              <a:gd name="connsiteY890" fmla="*/ 407485 h 4449429"/>
              <a:gd name="connsiteX891" fmla="*/ 2194840 w 18982931"/>
              <a:gd name="connsiteY891" fmla="*/ 337515 h 4449429"/>
              <a:gd name="connsiteX892" fmla="*/ 2198958 w 18982931"/>
              <a:gd name="connsiteY892" fmla="*/ 292236 h 4449429"/>
              <a:gd name="connsiteX893" fmla="*/ 2240121 w 18982931"/>
              <a:gd name="connsiteY893" fmla="*/ 358093 h 4449429"/>
              <a:gd name="connsiteX894" fmla="*/ 2273047 w 18982931"/>
              <a:gd name="connsiteY894" fmla="*/ 444532 h 4449429"/>
              <a:gd name="connsiteX895" fmla="*/ 2330670 w 18982931"/>
              <a:gd name="connsiteY895" fmla="*/ 563894 h 4449429"/>
              <a:gd name="connsiteX896" fmla="*/ 2351248 w 18982931"/>
              <a:gd name="connsiteY896" fmla="*/ 613286 h 4449429"/>
              <a:gd name="connsiteX897" fmla="*/ 2429455 w 18982931"/>
              <a:gd name="connsiteY897" fmla="*/ 675029 h 4449429"/>
              <a:gd name="connsiteX898" fmla="*/ 2470614 w 18982931"/>
              <a:gd name="connsiteY898" fmla="*/ 757350 h 4449429"/>
              <a:gd name="connsiteX899" fmla="*/ 2470614 w 18982931"/>
              <a:gd name="connsiteY899" fmla="*/ 1086631 h 4449429"/>
              <a:gd name="connsiteX900" fmla="*/ 2470614 w 18982931"/>
              <a:gd name="connsiteY900" fmla="*/ 2008622 h 4449429"/>
              <a:gd name="connsiteX901" fmla="*/ 2487080 w 18982931"/>
              <a:gd name="connsiteY901" fmla="*/ 2053897 h 4449429"/>
              <a:gd name="connsiteX902" fmla="*/ 2499426 w 18982931"/>
              <a:gd name="connsiteY902" fmla="*/ 1897488 h 4449429"/>
              <a:gd name="connsiteX903" fmla="*/ 2602322 w 18982931"/>
              <a:gd name="connsiteY903" fmla="*/ 1798703 h 4449429"/>
              <a:gd name="connsiteX904" fmla="*/ 2836935 w 18982931"/>
              <a:gd name="connsiteY904" fmla="*/ 1798703 h 4449429"/>
              <a:gd name="connsiteX905" fmla="*/ 2836935 w 18982931"/>
              <a:gd name="connsiteY905" fmla="*/ 1860446 h 4449429"/>
              <a:gd name="connsiteX906" fmla="*/ 2836935 w 18982931"/>
              <a:gd name="connsiteY906" fmla="*/ 2263816 h 4449429"/>
              <a:gd name="connsiteX907" fmla="*/ 2845169 w 18982931"/>
              <a:gd name="connsiteY907" fmla="*/ 2304976 h 4449429"/>
              <a:gd name="connsiteX908" fmla="*/ 2861629 w 18982931"/>
              <a:gd name="connsiteY908" fmla="*/ 2300858 h 4449429"/>
              <a:gd name="connsiteX909" fmla="*/ 2861629 w 18982931"/>
              <a:gd name="connsiteY909" fmla="*/ 2247351 h 4449429"/>
              <a:gd name="connsiteX910" fmla="*/ 2869861 w 18982931"/>
              <a:gd name="connsiteY910" fmla="*/ 1996272 h 4449429"/>
              <a:gd name="connsiteX911" fmla="*/ 2923374 w 18982931"/>
              <a:gd name="connsiteY911" fmla="*/ 1967462 h 4449429"/>
              <a:gd name="connsiteX912" fmla="*/ 2939836 w 18982931"/>
              <a:gd name="connsiteY912" fmla="*/ 2300858 h 4449429"/>
              <a:gd name="connsiteX913" fmla="*/ 2956300 w 18982931"/>
              <a:gd name="connsiteY913" fmla="*/ 2300858 h 4449429"/>
              <a:gd name="connsiteX914" fmla="*/ 2989230 w 18982931"/>
              <a:gd name="connsiteY914" fmla="*/ 2111521 h 4449429"/>
              <a:gd name="connsiteX915" fmla="*/ 3018038 w 18982931"/>
              <a:gd name="connsiteY915" fmla="*/ 2058015 h 4449429"/>
              <a:gd name="connsiteX916" fmla="*/ 3034502 w 18982931"/>
              <a:gd name="connsiteY916" fmla="*/ 2123871 h 4449429"/>
              <a:gd name="connsiteX917" fmla="*/ 3038620 w 18982931"/>
              <a:gd name="connsiteY917" fmla="*/ 2132104 h 4449429"/>
              <a:gd name="connsiteX918" fmla="*/ 3088018 w 18982931"/>
              <a:gd name="connsiteY918" fmla="*/ 2140336 h 4449429"/>
              <a:gd name="connsiteX919" fmla="*/ 3095320 w 18982931"/>
              <a:gd name="connsiteY919" fmla="*/ 2275334 h 4449429"/>
              <a:gd name="connsiteX920" fmla="*/ 3162101 w 18982931"/>
              <a:gd name="connsiteY920" fmla="*/ 2275334 h 4449429"/>
              <a:gd name="connsiteX921" fmla="*/ 3162101 w 18982931"/>
              <a:gd name="connsiteY921" fmla="*/ 1580555 h 4449429"/>
              <a:gd name="connsiteX922" fmla="*/ 3162101 w 18982931"/>
              <a:gd name="connsiteY922" fmla="*/ 1531163 h 4449429"/>
              <a:gd name="connsiteX923" fmla="*/ 3199146 w 18982931"/>
              <a:gd name="connsiteY923" fmla="*/ 1498235 h 4449429"/>
              <a:gd name="connsiteX924" fmla="*/ 3281469 w 18982931"/>
              <a:gd name="connsiteY924" fmla="*/ 1498235 h 4449429"/>
              <a:gd name="connsiteX925" fmla="*/ 3281469 w 18982931"/>
              <a:gd name="connsiteY925" fmla="*/ 1325362 h 4449429"/>
              <a:gd name="connsiteX926" fmla="*/ 3343207 w 18982931"/>
              <a:gd name="connsiteY926" fmla="*/ 1263619 h 4449429"/>
              <a:gd name="connsiteX927" fmla="*/ 3544891 w 18982931"/>
              <a:gd name="connsiteY927" fmla="*/ 1263619 h 4449429"/>
              <a:gd name="connsiteX928" fmla="*/ 3544891 w 18982931"/>
              <a:gd name="connsiteY928" fmla="*/ 712071 h 4449429"/>
              <a:gd name="connsiteX929" fmla="*/ 3561357 w 18982931"/>
              <a:gd name="connsiteY929" fmla="*/ 555662 h 4449429"/>
              <a:gd name="connsiteX930" fmla="*/ 3606633 w 18982931"/>
              <a:gd name="connsiteY930" fmla="*/ 316933 h 4449429"/>
              <a:gd name="connsiteX931" fmla="*/ 3614865 w 18982931"/>
              <a:gd name="connsiteY931" fmla="*/ 279891 h 4449429"/>
              <a:gd name="connsiteX932" fmla="*/ 3676603 w 18982931"/>
              <a:gd name="connsiteY932" fmla="*/ 341628 h 4449429"/>
              <a:gd name="connsiteX933" fmla="*/ 3684835 w 18982931"/>
              <a:gd name="connsiteY933" fmla="*/ 386907 h 4449429"/>
              <a:gd name="connsiteX934" fmla="*/ 3742460 w 18982931"/>
              <a:gd name="connsiteY934" fmla="*/ 481574 h 4449429"/>
              <a:gd name="connsiteX935" fmla="*/ 3763042 w 18982931"/>
              <a:gd name="connsiteY935" fmla="*/ 703838 h 4449429"/>
              <a:gd name="connsiteX936" fmla="*/ 3763042 w 18982931"/>
              <a:gd name="connsiteY936" fmla="*/ 1144256 h 4449429"/>
              <a:gd name="connsiteX937" fmla="*/ 3771275 w 18982931"/>
              <a:gd name="connsiteY937" fmla="*/ 1181298 h 4449429"/>
              <a:gd name="connsiteX938" fmla="*/ 3775390 w 18982931"/>
              <a:gd name="connsiteY938" fmla="*/ 1115443 h 4449429"/>
              <a:gd name="connsiteX939" fmla="*/ 3923568 w 18982931"/>
              <a:gd name="connsiteY939" fmla="*/ 996079 h 4449429"/>
              <a:gd name="connsiteX940" fmla="*/ 3940029 w 18982931"/>
              <a:gd name="connsiteY940" fmla="*/ 1020776 h 4449429"/>
              <a:gd name="connsiteX941" fmla="*/ 3960611 w 18982931"/>
              <a:gd name="connsiteY941" fmla="*/ 1321244 h 4449429"/>
              <a:gd name="connsiteX942" fmla="*/ 3960611 w 18982931"/>
              <a:gd name="connsiteY942" fmla="*/ 1584670 h 4449429"/>
              <a:gd name="connsiteX943" fmla="*/ 3977076 w 18982931"/>
              <a:gd name="connsiteY943" fmla="*/ 1625830 h 4449429"/>
              <a:gd name="connsiteX944" fmla="*/ 4010007 w 18982931"/>
              <a:gd name="connsiteY944" fmla="*/ 1666990 h 4449429"/>
              <a:gd name="connsiteX945" fmla="*/ 4055279 w 18982931"/>
              <a:gd name="connsiteY945" fmla="*/ 1819286 h 4449429"/>
              <a:gd name="connsiteX946" fmla="*/ 4104670 w 18982931"/>
              <a:gd name="connsiteY946" fmla="*/ 1819286 h 4449429"/>
              <a:gd name="connsiteX947" fmla="*/ 4108788 w 18982931"/>
              <a:gd name="connsiteY947" fmla="*/ 1741079 h 4449429"/>
              <a:gd name="connsiteX948" fmla="*/ 4211689 w 18982931"/>
              <a:gd name="connsiteY948" fmla="*/ 1741079 h 4449429"/>
              <a:gd name="connsiteX949" fmla="*/ 4252847 w 18982931"/>
              <a:gd name="connsiteY949" fmla="*/ 1559973 h 4449429"/>
              <a:gd name="connsiteX950" fmla="*/ 4265197 w 18982931"/>
              <a:gd name="connsiteY950" fmla="*/ 1559973 h 4449429"/>
              <a:gd name="connsiteX951" fmla="*/ 4277546 w 18982931"/>
              <a:gd name="connsiteY951" fmla="*/ 1592900 h 4449429"/>
              <a:gd name="connsiteX952" fmla="*/ 4302239 w 18982931"/>
              <a:gd name="connsiteY952" fmla="*/ 1708150 h 4449429"/>
              <a:gd name="connsiteX953" fmla="*/ 4368100 w 18982931"/>
              <a:gd name="connsiteY953" fmla="*/ 1741079 h 4449429"/>
              <a:gd name="connsiteX954" fmla="*/ 4363984 w 18982931"/>
              <a:gd name="connsiteY954" fmla="*/ 1634062 h 4449429"/>
              <a:gd name="connsiteX955" fmla="*/ 4372218 w 18982931"/>
              <a:gd name="connsiteY955" fmla="*/ 839670 h 4449429"/>
              <a:gd name="connsiteX956" fmla="*/ 4442184 w 18982931"/>
              <a:gd name="connsiteY956" fmla="*/ 279891 h 4449429"/>
              <a:gd name="connsiteX957" fmla="*/ 4479230 w 18982931"/>
              <a:gd name="connsiteY957" fmla="*/ 234611 h 4449429"/>
              <a:gd name="connsiteX958" fmla="*/ 4520394 w 18982931"/>
              <a:gd name="connsiteY958" fmla="*/ 284004 h 4449429"/>
              <a:gd name="connsiteX959" fmla="*/ 4549200 w 18982931"/>
              <a:gd name="connsiteY959" fmla="*/ 440413 h 4449429"/>
              <a:gd name="connsiteX960" fmla="*/ 4680914 w 18982931"/>
              <a:gd name="connsiteY960" fmla="*/ 395140 h 4449429"/>
              <a:gd name="connsiteX961" fmla="*/ 4759121 w 18982931"/>
              <a:gd name="connsiteY961" fmla="*/ 460995 h 4449429"/>
              <a:gd name="connsiteX962" fmla="*/ 4771466 w 18982931"/>
              <a:gd name="connsiteY962" fmla="*/ 493924 h 4449429"/>
              <a:gd name="connsiteX963" fmla="*/ 4888657 w 18982931"/>
              <a:gd name="connsiteY963" fmla="*/ 747622 h 4449429"/>
              <a:gd name="connsiteX964" fmla="*/ 4888893 w 18982931"/>
              <a:gd name="connsiteY964" fmla="*/ 807315 h 4449429"/>
              <a:gd name="connsiteX965" fmla="*/ 4856617 w 18982931"/>
              <a:gd name="connsiteY965" fmla="*/ 807315 h 4449429"/>
              <a:gd name="connsiteX966" fmla="*/ 4856617 w 18982931"/>
              <a:gd name="connsiteY966" fmla="*/ 944475 h 4449429"/>
              <a:gd name="connsiteX967" fmla="*/ 4888332 w 18982931"/>
              <a:gd name="connsiteY967" fmla="*/ 944475 h 4449429"/>
              <a:gd name="connsiteX968" fmla="*/ 4888325 w 18982931"/>
              <a:gd name="connsiteY968" fmla="*/ 945600 h 4449429"/>
              <a:gd name="connsiteX969" fmla="*/ 4890835 w 18982931"/>
              <a:gd name="connsiteY969" fmla="*/ 1609365 h 4449429"/>
              <a:gd name="connsiteX970" fmla="*/ 4952574 w 18982931"/>
              <a:gd name="connsiteY970" fmla="*/ 1617597 h 4449429"/>
              <a:gd name="connsiteX971" fmla="*/ 4952574 w 18982931"/>
              <a:gd name="connsiteY971" fmla="*/ 1868678 h 4449429"/>
              <a:gd name="connsiteX972" fmla="*/ 4956691 w 18982931"/>
              <a:gd name="connsiteY972" fmla="*/ 1905720 h 4449429"/>
              <a:gd name="connsiteX973" fmla="*/ 4981387 w 18982931"/>
              <a:gd name="connsiteY973" fmla="*/ 1967462 h 4449429"/>
              <a:gd name="connsiteX974" fmla="*/ 4981387 w 18982931"/>
              <a:gd name="connsiteY974" fmla="*/ 2058015 h 4449429"/>
              <a:gd name="connsiteX975" fmla="*/ 5001966 w 18982931"/>
              <a:gd name="connsiteY975" fmla="*/ 2086824 h 4449429"/>
              <a:gd name="connsiteX976" fmla="*/ 5018429 w 18982931"/>
              <a:gd name="connsiteY976" fmla="*/ 2078592 h 4449429"/>
              <a:gd name="connsiteX977" fmla="*/ 5018429 w 18982931"/>
              <a:gd name="connsiteY977" fmla="*/ 1881023 h 4449429"/>
              <a:gd name="connsiteX978" fmla="*/ 5018429 w 18982931"/>
              <a:gd name="connsiteY978" fmla="*/ 1366522 h 4449429"/>
              <a:gd name="connsiteX979" fmla="*/ 5034894 w 18982931"/>
              <a:gd name="connsiteY979" fmla="*/ 864367 h 4449429"/>
              <a:gd name="connsiteX980" fmla="*/ 5067821 w 18982931"/>
              <a:gd name="connsiteY980" fmla="*/ 197569 h 4449429"/>
              <a:gd name="connsiteX981" fmla="*/ 5080173 w 18982931"/>
              <a:gd name="connsiteY981" fmla="*/ 102899 h 4449429"/>
              <a:gd name="connsiteX982" fmla="*/ 5216000 w 18982931"/>
              <a:gd name="connsiteY982" fmla="*/ 37042 h 4449429"/>
              <a:gd name="connsiteX983" fmla="*/ 5248927 w 18982931"/>
              <a:gd name="connsiteY983" fmla="*/ 69972 h 4449429"/>
              <a:gd name="connsiteX984" fmla="*/ 5372409 w 18982931"/>
              <a:gd name="connsiteY984" fmla="*/ 69972 h 4449429"/>
              <a:gd name="connsiteX985" fmla="*/ 5434151 w 18982931"/>
              <a:gd name="connsiteY985" fmla="*/ 131714 h 4449429"/>
              <a:gd name="connsiteX986" fmla="*/ 5434151 w 18982931"/>
              <a:gd name="connsiteY986" fmla="*/ 382788 h 4449429"/>
              <a:gd name="connsiteX987" fmla="*/ 5434151 w 18982931"/>
              <a:gd name="connsiteY987" fmla="*/ 683261 h 4449429"/>
              <a:gd name="connsiteX988" fmla="*/ 5545282 w 18982931"/>
              <a:gd name="connsiteY988" fmla="*/ 687375 h 4449429"/>
              <a:gd name="connsiteX989" fmla="*/ 5545282 w 18982931"/>
              <a:gd name="connsiteY989" fmla="*/ 1045471 h 4449429"/>
              <a:gd name="connsiteX990" fmla="*/ 5676994 w 18982931"/>
              <a:gd name="connsiteY990" fmla="*/ 1045471 h 4449429"/>
              <a:gd name="connsiteX991" fmla="*/ 5685227 w 18982931"/>
              <a:gd name="connsiteY991" fmla="*/ 1103096 h 4449429"/>
              <a:gd name="connsiteX992" fmla="*/ 5759314 w 18982931"/>
              <a:gd name="connsiteY992" fmla="*/ 1193648 h 4449429"/>
              <a:gd name="connsiteX993" fmla="*/ 5759314 w 18982931"/>
              <a:gd name="connsiteY993" fmla="*/ 1395331 h 4449429"/>
              <a:gd name="connsiteX994" fmla="*/ 5825171 w 18982931"/>
              <a:gd name="connsiteY994" fmla="*/ 1395331 h 4449429"/>
              <a:gd name="connsiteX995" fmla="*/ 5903378 w 18982931"/>
              <a:gd name="connsiteY995" fmla="*/ 1477653 h 4449429"/>
              <a:gd name="connsiteX996" fmla="*/ 5903378 w 18982931"/>
              <a:gd name="connsiteY996" fmla="*/ 1918070 h 4449429"/>
              <a:gd name="connsiteX997" fmla="*/ 5936306 w 18982931"/>
              <a:gd name="connsiteY997" fmla="*/ 1975695 h 4449429"/>
              <a:gd name="connsiteX998" fmla="*/ 5965115 w 18982931"/>
              <a:gd name="connsiteY998" fmla="*/ 1275969 h 4449429"/>
              <a:gd name="connsiteX999" fmla="*/ 5969235 w 18982931"/>
              <a:gd name="connsiteY999" fmla="*/ 1238922 h 4449429"/>
              <a:gd name="connsiteX1000" fmla="*/ 6166804 w 18982931"/>
              <a:gd name="connsiteY1000" fmla="*/ 1238922 h 4449429"/>
              <a:gd name="connsiteX1001" fmla="*/ 6216196 w 18982931"/>
              <a:gd name="connsiteY1001" fmla="*/ 1288315 h 4449429"/>
              <a:gd name="connsiteX1002" fmla="*/ 6236774 w 18982931"/>
              <a:gd name="connsiteY1002" fmla="*/ 1428261 h 4449429"/>
              <a:gd name="connsiteX1003" fmla="*/ 6273821 w 18982931"/>
              <a:gd name="connsiteY1003" fmla="*/ 1498235 h 4449429"/>
              <a:gd name="connsiteX1004" fmla="*/ 6273821 w 18982931"/>
              <a:gd name="connsiteY1004" fmla="*/ 2230888 h 4449429"/>
              <a:gd name="connsiteX1005" fmla="*/ 6277935 w 18982931"/>
              <a:gd name="connsiteY1005" fmla="*/ 2280280 h 4449429"/>
              <a:gd name="connsiteX1006" fmla="*/ 6319095 w 18982931"/>
              <a:gd name="connsiteY1006" fmla="*/ 2193841 h 4449429"/>
              <a:gd name="connsiteX1007" fmla="*/ 6364373 w 18982931"/>
              <a:gd name="connsiteY1007" fmla="*/ 2288513 h 4449429"/>
              <a:gd name="connsiteX1008" fmla="*/ 6389068 w 18982931"/>
              <a:gd name="connsiteY1008" fmla="*/ 2313208 h 4449429"/>
              <a:gd name="connsiteX1009" fmla="*/ 6541355 w 18982931"/>
              <a:gd name="connsiteY1009" fmla="*/ 2313208 h 4449429"/>
              <a:gd name="connsiteX1010" fmla="*/ 6541355 w 18982931"/>
              <a:gd name="connsiteY1010" fmla="*/ 2148567 h 4449429"/>
              <a:gd name="connsiteX1011" fmla="*/ 6660723 w 18982931"/>
              <a:gd name="connsiteY1011" fmla="*/ 2148567 h 4449429"/>
              <a:gd name="connsiteX1012" fmla="*/ 6660723 w 18982931"/>
              <a:gd name="connsiteY1012" fmla="*/ 2259698 h 4449429"/>
              <a:gd name="connsiteX1013" fmla="*/ 6705999 w 18982931"/>
              <a:gd name="connsiteY1013" fmla="*/ 2551938 h 4449429"/>
              <a:gd name="connsiteX1014" fmla="*/ 6714228 w 18982931"/>
              <a:gd name="connsiteY1014" fmla="*/ 2580748 h 4449429"/>
              <a:gd name="connsiteX1015" fmla="*/ 6722461 w 18982931"/>
              <a:gd name="connsiteY1015" fmla="*/ 2576634 h 4449429"/>
              <a:gd name="connsiteX1016" fmla="*/ 6751278 w 18982931"/>
              <a:gd name="connsiteY1016" fmla="*/ 2263816 h 4449429"/>
              <a:gd name="connsiteX1017" fmla="*/ 6800669 w 18982931"/>
              <a:gd name="connsiteY1017" fmla="*/ 2255583 h 4449429"/>
              <a:gd name="connsiteX1018" fmla="*/ 6837709 w 18982931"/>
              <a:gd name="connsiteY1018" fmla="*/ 2181496 h 4449429"/>
              <a:gd name="connsiteX1019" fmla="*/ 6841831 w 18982931"/>
              <a:gd name="connsiteY1019" fmla="*/ 2152681 h 4449429"/>
              <a:gd name="connsiteX1020" fmla="*/ 6845941 w 18982931"/>
              <a:gd name="connsiteY1020" fmla="*/ 2115639 h 4449429"/>
              <a:gd name="connsiteX1021" fmla="*/ 6857139 w 18982931"/>
              <a:gd name="connsiteY1021" fmla="*/ 2115639 h 4449429"/>
              <a:gd name="connsiteX1022" fmla="*/ 6899298 w 18982931"/>
              <a:gd name="connsiteY1022" fmla="*/ 2109470 h 4449429"/>
              <a:gd name="connsiteX1023" fmla="*/ 6922965 w 18982931"/>
              <a:gd name="connsiteY1023" fmla="*/ 2140339 h 4449429"/>
              <a:gd name="connsiteX1024" fmla="*/ 7009406 w 18982931"/>
              <a:gd name="connsiteY1024" fmla="*/ 2070365 h 4449429"/>
              <a:gd name="connsiteX1025" fmla="*/ 7145231 w 18982931"/>
              <a:gd name="connsiteY1025" fmla="*/ 2066247 h 4449429"/>
              <a:gd name="connsiteX1026" fmla="*/ 7145231 w 18982931"/>
              <a:gd name="connsiteY1026" fmla="*/ 1901605 h 4449429"/>
              <a:gd name="connsiteX1027" fmla="*/ 7145231 w 18982931"/>
              <a:gd name="connsiteY1027" fmla="*/ 1769896 h 4449429"/>
              <a:gd name="connsiteX1028" fmla="*/ 7215204 w 18982931"/>
              <a:gd name="connsiteY1028" fmla="*/ 1597024 h 4449429"/>
              <a:gd name="connsiteX1029" fmla="*/ 7285174 w 18982931"/>
              <a:gd name="connsiteY1029" fmla="*/ 1753433 h 4449429"/>
              <a:gd name="connsiteX1030" fmla="*/ 7297524 w 18982931"/>
              <a:gd name="connsiteY1030" fmla="*/ 2062134 h 4449429"/>
              <a:gd name="connsiteX1031" fmla="*/ 7367494 w 18982931"/>
              <a:gd name="connsiteY1031" fmla="*/ 2066247 h 4449429"/>
              <a:gd name="connsiteX1032" fmla="*/ 7371610 w 18982931"/>
              <a:gd name="connsiteY1032" fmla="*/ 2148567 h 4449429"/>
              <a:gd name="connsiteX1033" fmla="*/ 7462167 w 18982931"/>
              <a:gd name="connsiteY1033" fmla="*/ 2148567 h 4449429"/>
              <a:gd name="connsiteX1034" fmla="*/ 7462167 w 18982931"/>
              <a:gd name="connsiteY1034" fmla="*/ 2095061 h 4449429"/>
              <a:gd name="connsiteX1035" fmla="*/ 7462167 w 18982931"/>
              <a:gd name="connsiteY1035" fmla="*/ 1597024 h 4449429"/>
              <a:gd name="connsiteX1036" fmla="*/ 7482743 w 18982931"/>
              <a:gd name="connsiteY1036" fmla="*/ 1008430 h 4449429"/>
              <a:gd name="connsiteX1037" fmla="*/ 7495096 w 18982931"/>
              <a:gd name="connsiteY1037" fmla="*/ 921991 h 4449429"/>
              <a:gd name="connsiteX1038" fmla="*/ 7536254 w 18982931"/>
              <a:gd name="connsiteY1038" fmla="*/ 934341 h 4449429"/>
              <a:gd name="connsiteX1039" fmla="*/ 7577416 w 18982931"/>
              <a:gd name="connsiteY1039" fmla="*/ 563899 h 4449429"/>
              <a:gd name="connsiteX1040" fmla="*/ 7589759 w 18982931"/>
              <a:gd name="connsiteY1040" fmla="*/ 563899 h 4449429"/>
              <a:gd name="connsiteX1041" fmla="*/ 7639153 w 18982931"/>
              <a:gd name="connsiteY1041" fmla="*/ 975501 h 4449429"/>
              <a:gd name="connsiteX1042" fmla="*/ 7655614 w 18982931"/>
              <a:gd name="connsiteY1042" fmla="*/ 926109 h 4449429"/>
              <a:gd name="connsiteX1043" fmla="*/ 7667968 w 18982931"/>
              <a:gd name="connsiteY1043" fmla="*/ 926109 h 4449429"/>
              <a:gd name="connsiteX1044" fmla="*/ 7676196 w 18982931"/>
              <a:gd name="connsiteY1044" fmla="*/ 1037243 h 4449429"/>
              <a:gd name="connsiteX1045" fmla="*/ 7676196 w 18982931"/>
              <a:gd name="connsiteY1045" fmla="*/ 2049787 h 4449429"/>
              <a:gd name="connsiteX1046" fmla="*/ 7705009 w 18982931"/>
              <a:gd name="connsiteY1046" fmla="*/ 2267935 h 4449429"/>
              <a:gd name="connsiteX1047" fmla="*/ 7750287 w 18982931"/>
              <a:gd name="connsiteY1047" fmla="*/ 2469622 h 4449429"/>
              <a:gd name="connsiteX1048" fmla="*/ 7849072 w 18982931"/>
              <a:gd name="connsiteY1048" fmla="*/ 2469622 h 4449429"/>
              <a:gd name="connsiteX1049" fmla="*/ 7849072 w 18982931"/>
              <a:gd name="connsiteY1049" fmla="*/ 2284398 h 4449429"/>
              <a:gd name="connsiteX1050" fmla="*/ 7919042 w 18982931"/>
              <a:gd name="connsiteY1050" fmla="*/ 2284398 h 4449429"/>
              <a:gd name="connsiteX1051" fmla="*/ 7919042 w 18982931"/>
              <a:gd name="connsiteY1051" fmla="*/ 2473736 h 4449429"/>
              <a:gd name="connsiteX1052" fmla="*/ 8108380 w 18982931"/>
              <a:gd name="connsiteY1052" fmla="*/ 2473736 h 4449429"/>
              <a:gd name="connsiteX1053" fmla="*/ 8142338 w 18982931"/>
              <a:gd name="connsiteY1053" fmla="*/ 2481454 h 4449429"/>
              <a:gd name="connsiteX1054" fmla="*/ 8144242 w 18982931"/>
              <a:gd name="connsiteY1054" fmla="*/ 2485067 h 4449429"/>
              <a:gd name="connsiteX1055" fmla="*/ 8144242 w 18982931"/>
              <a:gd name="connsiteY1055" fmla="*/ 1280084 h 4449429"/>
              <a:gd name="connsiteX1056" fmla="*/ 8189518 w 18982931"/>
              <a:gd name="connsiteY1056" fmla="*/ 1115443 h 4449429"/>
              <a:gd name="connsiteX1057" fmla="*/ 8230679 w 18982931"/>
              <a:gd name="connsiteY1057" fmla="*/ 1090746 h 4449429"/>
              <a:gd name="connsiteX1058" fmla="*/ 8477642 w 18982931"/>
              <a:gd name="connsiteY1058" fmla="*/ 1090746 h 4449429"/>
              <a:gd name="connsiteX1059" fmla="*/ 8518799 w 18982931"/>
              <a:gd name="connsiteY1059" fmla="*/ 1111328 h 4449429"/>
              <a:gd name="connsiteX1060" fmla="*/ 8568194 w 18982931"/>
              <a:gd name="connsiteY1060" fmla="*/ 1288315 h 4449429"/>
              <a:gd name="connsiteX1061" fmla="*/ 8572304 w 18982931"/>
              <a:gd name="connsiteY1061" fmla="*/ 2152681 h 4449429"/>
              <a:gd name="connsiteX1062" fmla="*/ 8572304 w 18982931"/>
              <a:gd name="connsiteY1062" fmla="*/ 2222656 h 4449429"/>
              <a:gd name="connsiteX1063" fmla="*/ 8827499 w 18982931"/>
              <a:gd name="connsiteY1063" fmla="*/ 2222656 h 4449429"/>
              <a:gd name="connsiteX1064" fmla="*/ 8827499 w 18982931"/>
              <a:gd name="connsiteY1064" fmla="*/ 2053897 h 4449429"/>
              <a:gd name="connsiteX1065" fmla="*/ 8827499 w 18982931"/>
              <a:gd name="connsiteY1065" fmla="*/ 1996272 h 4449429"/>
              <a:gd name="connsiteX1066" fmla="*/ 8926285 w 18982931"/>
              <a:gd name="connsiteY1066" fmla="*/ 1876910 h 4449429"/>
              <a:gd name="connsiteX1067" fmla="*/ 8926285 w 18982931"/>
              <a:gd name="connsiteY1067" fmla="*/ 1757542 h 4449429"/>
              <a:gd name="connsiteX1068" fmla="*/ 8926285 w 18982931"/>
              <a:gd name="connsiteY1068" fmla="*/ 1527045 h 4449429"/>
              <a:gd name="connsiteX1069" fmla="*/ 8950980 w 18982931"/>
              <a:gd name="connsiteY1069" fmla="*/ 1432378 h 4449429"/>
              <a:gd name="connsiteX1070" fmla="*/ 8950980 w 18982931"/>
              <a:gd name="connsiteY1070" fmla="*/ 1424146 h 4449429"/>
              <a:gd name="connsiteX1071" fmla="*/ 8983911 w 18982931"/>
              <a:gd name="connsiteY1071" fmla="*/ 1107210 h 4449429"/>
              <a:gd name="connsiteX1072" fmla="*/ 8992140 w 18982931"/>
              <a:gd name="connsiteY1072" fmla="*/ 1049586 h 4449429"/>
              <a:gd name="connsiteX1073" fmla="*/ 9012723 w 18982931"/>
              <a:gd name="connsiteY1073" fmla="*/ 1049586 h 4449429"/>
              <a:gd name="connsiteX1074" fmla="*/ 9049767 w 18982931"/>
              <a:gd name="connsiteY1074" fmla="*/ 1325362 h 4449429"/>
              <a:gd name="connsiteX1075" fmla="*/ 9115624 w 18982931"/>
              <a:gd name="connsiteY1075" fmla="*/ 1329476 h 4449429"/>
              <a:gd name="connsiteX1076" fmla="*/ 9165014 w 18982931"/>
              <a:gd name="connsiteY1076" fmla="*/ 1436493 h 4449429"/>
              <a:gd name="connsiteX1077" fmla="*/ 9181479 w 18982931"/>
              <a:gd name="connsiteY1077" fmla="*/ 1494116 h 4449429"/>
              <a:gd name="connsiteX1078" fmla="*/ 9181479 w 18982931"/>
              <a:gd name="connsiteY1078" fmla="*/ 1823399 h 4449429"/>
              <a:gd name="connsiteX1079" fmla="*/ 9181479 w 18982931"/>
              <a:gd name="connsiteY1079" fmla="*/ 1881023 h 4449429"/>
              <a:gd name="connsiteX1080" fmla="*/ 9280267 w 18982931"/>
              <a:gd name="connsiteY1080" fmla="*/ 1881023 h 4449429"/>
              <a:gd name="connsiteX1081" fmla="*/ 9280267 w 18982931"/>
              <a:gd name="connsiteY1081" fmla="*/ 1815166 h 4449429"/>
              <a:gd name="connsiteX1082" fmla="*/ 9280267 w 18982931"/>
              <a:gd name="connsiteY1082" fmla="*/ 304587 h 4449429"/>
              <a:gd name="connsiteX1083" fmla="*/ 9346122 w 18982931"/>
              <a:gd name="connsiteY1083" fmla="*/ 238731 h 4449429"/>
              <a:gd name="connsiteX1084" fmla="*/ 9453137 w 18982931"/>
              <a:gd name="connsiteY1084" fmla="*/ 341628 h 4449429"/>
              <a:gd name="connsiteX1085" fmla="*/ 9453137 w 18982931"/>
              <a:gd name="connsiteY1085" fmla="*/ 1815166 h 4449429"/>
              <a:gd name="connsiteX1086" fmla="*/ 9453137 w 18982931"/>
              <a:gd name="connsiteY1086" fmla="*/ 1876910 h 4449429"/>
              <a:gd name="connsiteX1087" fmla="*/ 9551919 w 18982931"/>
              <a:gd name="connsiteY1087" fmla="*/ 1876910 h 4449429"/>
              <a:gd name="connsiteX1088" fmla="*/ 9551919 w 18982931"/>
              <a:gd name="connsiteY1088" fmla="*/ 1724614 h 4449429"/>
              <a:gd name="connsiteX1089" fmla="*/ 9551919 w 18982931"/>
              <a:gd name="connsiteY1089" fmla="*/ 1481771 h 4449429"/>
              <a:gd name="connsiteX1090" fmla="*/ 9597198 w 18982931"/>
              <a:gd name="connsiteY1090" fmla="*/ 1374754 h 4449429"/>
              <a:gd name="connsiteX1091" fmla="*/ 9613662 w 18982931"/>
              <a:gd name="connsiteY1091" fmla="*/ 1325362 h 4449429"/>
              <a:gd name="connsiteX1092" fmla="*/ 9683632 w 18982931"/>
              <a:gd name="connsiteY1092" fmla="*/ 1325362 h 4449429"/>
              <a:gd name="connsiteX1093" fmla="*/ 9683632 w 18982931"/>
              <a:gd name="connsiteY1093" fmla="*/ 1522931 h 4449429"/>
              <a:gd name="connsiteX1094" fmla="*/ 9819464 w 18982931"/>
              <a:gd name="connsiteY1094" fmla="*/ 1522931 h 4449429"/>
              <a:gd name="connsiteX1095" fmla="*/ 9819464 w 18982931"/>
              <a:gd name="connsiteY1095" fmla="*/ 1720501 h 4449429"/>
              <a:gd name="connsiteX1096" fmla="*/ 9819464 w 18982931"/>
              <a:gd name="connsiteY1096" fmla="*/ 1835749 h 4449429"/>
              <a:gd name="connsiteX1097" fmla="*/ 9868856 w 18982931"/>
              <a:gd name="connsiteY1097" fmla="*/ 1885142 h 4449429"/>
              <a:gd name="connsiteX1098" fmla="*/ 9922361 w 18982931"/>
              <a:gd name="connsiteY1098" fmla="*/ 1938648 h 4449429"/>
              <a:gd name="connsiteX1099" fmla="*/ 9922361 w 18982931"/>
              <a:gd name="connsiteY1099" fmla="*/ 2226770 h 4449429"/>
              <a:gd name="connsiteX1100" fmla="*/ 10189906 w 18982931"/>
              <a:gd name="connsiteY1100" fmla="*/ 2226770 h 4449429"/>
              <a:gd name="connsiteX1101" fmla="*/ 10189906 w 18982931"/>
              <a:gd name="connsiteY1101" fmla="*/ 1864559 h 4449429"/>
              <a:gd name="connsiteX1102" fmla="*/ 10251644 w 18982931"/>
              <a:gd name="connsiteY1102" fmla="*/ 1852213 h 4449429"/>
              <a:gd name="connsiteX1103" fmla="*/ 10251644 w 18982931"/>
              <a:gd name="connsiteY1103" fmla="*/ 1465306 h 4449429"/>
              <a:gd name="connsiteX1104" fmla="*/ 10198137 w 18982931"/>
              <a:gd name="connsiteY1104" fmla="*/ 1461188 h 4449429"/>
              <a:gd name="connsiteX1105" fmla="*/ 10198137 w 18982931"/>
              <a:gd name="connsiteY1105" fmla="*/ 1317129 h 4449429"/>
              <a:gd name="connsiteX1106" fmla="*/ 10572694 w 18982931"/>
              <a:gd name="connsiteY1106" fmla="*/ 1317129 h 4449429"/>
              <a:gd name="connsiteX1107" fmla="*/ 10572694 w 18982931"/>
              <a:gd name="connsiteY1107" fmla="*/ 2140336 h 4449429"/>
              <a:gd name="connsiteX1108" fmla="*/ 10642669 w 18982931"/>
              <a:gd name="connsiteY1108" fmla="*/ 2144449 h 4449429"/>
              <a:gd name="connsiteX1109" fmla="*/ 10642669 w 18982931"/>
              <a:gd name="connsiteY1109" fmla="*/ 2477849 h 4449429"/>
              <a:gd name="connsiteX1110" fmla="*/ 10885512 w 18982931"/>
              <a:gd name="connsiteY1110" fmla="*/ 2477849 h 4449429"/>
              <a:gd name="connsiteX1111" fmla="*/ 10885512 w 18982931"/>
              <a:gd name="connsiteY1111" fmla="*/ 2292626 h 4449429"/>
              <a:gd name="connsiteX1112" fmla="*/ 10959601 w 18982931"/>
              <a:gd name="connsiteY1112" fmla="*/ 2292626 h 4449429"/>
              <a:gd name="connsiteX1113" fmla="*/ 10959601 w 18982931"/>
              <a:gd name="connsiteY1113" fmla="*/ 2477849 h 4449429"/>
              <a:gd name="connsiteX1114" fmla="*/ 11066618 w 18982931"/>
              <a:gd name="connsiteY1114" fmla="*/ 2477849 h 4449429"/>
              <a:gd name="connsiteX1115" fmla="*/ 11107778 w 18982931"/>
              <a:gd name="connsiteY1115" fmla="*/ 2284395 h 4449429"/>
              <a:gd name="connsiteX1116" fmla="*/ 11136593 w 18982931"/>
              <a:gd name="connsiteY1116" fmla="*/ 2053897 h 4449429"/>
              <a:gd name="connsiteX1117" fmla="*/ 11136593 w 18982931"/>
              <a:gd name="connsiteY1117" fmla="*/ 1061936 h 4449429"/>
              <a:gd name="connsiteX1118" fmla="*/ 11148938 w 18982931"/>
              <a:gd name="connsiteY1118" fmla="*/ 938454 h 4449429"/>
              <a:gd name="connsiteX1119" fmla="*/ 11161288 w 18982931"/>
              <a:gd name="connsiteY1119" fmla="*/ 938454 h 4449429"/>
              <a:gd name="connsiteX1120" fmla="*/ 11177753 w 18982931"/>
              <a:gd name="connsiteY1120" fmla="*/ 983729 h 4449429"/>
              <a:gd name="connsiteX1121" fmla="*/ 11231258 w 18982931"/>
              <a:gd name="connsiteY1121" fmla="*/ 572126 h 4449429"/>
              <a:gd name="connsiteX1122" fmla="*/ 11243610 w 18982931"/>
              <a:gd name="connsiteY1122" fmla="*/ 572126 h 4449429"/>
              <a:gd name="connsiteX1123" fmla="*/ 11284770 w 18982931"/>
              <a:gd name="connsiteY1123" fmla="*/ 946687 h 4449429"/>
              <a:gd name="connsiteX1124" fmla="*/ 11325929 w 18982931"/>
              <a:gd name="connsiteY1124" fmla="*/ 934337 h 4449429"/>
              <a:gd name="connsiteX1125" fmla="*/ 11342394 w 18982931"/>
              <a:gd name="connsiteY1125" fmla="*/ 1061936 h 4449429"/>
              <a:gd name="connsiteX1126" fmla="*/ 11342394 w 18982931"/>
              <a:gd name="connsiteY1126" fmla="*/ 1300666 h 4449429"/>
              <a:gd name="connsiteX1127" fmla="*/ 11358857 w 18982931"/>
              <a:gd name="connsiteY1127" fmla="*/ 2132104 h 4449429"/>
              <a:gd name="connsiteX1128" fmla="*/ 11362976 w 18982931"/>
              <a:gd name="connsiteY1128" fmla="*/ 2165031 h 4449429"/>
              <a:gd name="connsiteX1129" fmla="*/ 11453524 w 18982931"/>
              <a:gd name="connsiteY1129" fmla="*/ 2165031 h 4449429"/>
              <a:gd name="connsiteX1130" fmla="*/ 11457643 w 18982931"/>
              <a:gd name="connsiteY1130" fmla="*/ 2082711 h 4449429"/>
              <a:gd name="connsiteX1131" fmla="*/ 11535845 w 18982931"/>
              <a:gd name="connsiteY1131" fmla="*/ 2078592 h 4449429"/>
              <a:gd name="connsiteX1132" fmla="*/ 11535845 w 18982931"/>
              <a:gd name="connsiteY1132" fmla="*/ 2004505 h 4449429"/>
              <a:gd name="connsiteX1133" fmla="*/ 11548195 w 18982931"/>
              <a:gd name="connsiteY1133" fmla="*/ 1736964 h 4449429"/>
              <a:gd name="connsiteX1134" fmla="*/ 11609938 w 18982931"/>
              <a:gd name="connsiteY1134" fmla="*/ 1609365 h 4449429"/>
              <a:gd name="connsiteX1135" fmla="*/ 11688140 w 18982931"/>
              <a:gd name="connsiteY1135" fmla="*/ 1765774 h 4449429"/>
              <a:gd name="connsiteX1136" fmla="*/ 11688140 w 18982931"/>
              <a:gd name="connsiteY1136" fmla="*/ 2082711 h 4449429"/>
              <a:gd name="connsiteX1137" fmla="*/ 11910406 w 18982931"/>
              <a:gd name="connsiteY1137" fmla="*/ 2148567 h 4449429"/>
              <a:gd name="connsiteX1138" fmla="*/ 11988608 w 18982931"/>
              <a:gd name="connsiteY1138" fmla="*/ 2119754 h 4449429"/>
              <a:gd name="connsiteX1139" fmla="*/ 11991181 w 18982931"/>
              <a:gd name="connsiteY1139" fmla="*/ 2153197 h 4449429"/>
              <a:gd name="connsiteX1140" fmla="*/ 11993908 w 18982931"/>
              <a:gd name="connsiteY1140" fmla="*/ 2158900 h 4449429"/>
              <a:gd name="connsiteX1141" fmla="*/ 11993908 w 18982931"/>
              <a:gd name="connsiteY1141" fmla="*/ 2156799 h 4449429"/>
              <a:gd name="connsiteX1142" fmla="*/ 11998023 w 18982931"/>
              <a:gd name="connsiteY1142" fmla="*/ 2115639 h 4449429"/>
              <a:gd name="connsiteX1143" fmla="*/ 12010373 w 18982931"/>
              <a:gd name="connsiteY1143" fmla="*/ 2115639 h 4449429"/>
              <a:gd name="connsiteX1144" fmla="*/ 12014490 w 18982931"/>
              <a:gd name="connsiteY1144" fmla="*/ 2185614 h 4449429"/>
              <a:gd name="connsiteX1145" fmla="*/ 12055650 w 18982931"/>
              <a:gd name="connsiteY1145" fmla="*/ 2259703 h 4449429"/>
              <a:gd name="connsiteX1146" fmla="*/ 12109157 w 18982931"/>
              <a:gd name="connsiteY1146" fmla="*/ 2267933 h 4449429"/>
              <a:gd name="connsiteX1147" fmla="*/ 12137972 w 18982931"/>
              <a:gd name="connsiteY1147" fmla="*/ 2580753 h 4449429"/>
              <a:gd name="connsiteX1148" fmla="*/ 12150317 w 18982931"/>
              <a:gd name="connsiteY1148" fmla="*/ 2580753 h 4449429"/>
              <a:gd name="connsiteX1149" fmla="*/ 12179132 w 18982931"/>
              <a:gd name="connsiteY1149" fmla="*/ 2411992 h 4449429"/>
              <a:gd name="connsiteX1150" fmla="*/ 12207942 w 18982931"/>
              <a:gd name="connsiteY1150" fmla="*/ 2160917 h 4449429"/>
              <a:gd name="connsiteX1151" fmla="*/ 12216174 w 18982931"/>
              <a:gd name="connsiteY1151" fmla="*/ 2152686 h 4449429"/>
              <a:gd name="connsiteX1152" fmla="*/ 12331423 w 18982931"/>
              <a:gd name="connsiteY1152" fmla="*/ 2152686 h 4449429"/>
              <a:gd name="connsiteX1153" fmla="*/ 12331423 w 18982931"/>
              <a:gd name="connsiteY1153" fmla="*/ 2317327 h 4449429"/>
              <a:gd name="connsiteX1154" fmla="*/ 12496064 w 18982931"/>
              <a:gd name="connsiteY1154" fmla="*/ 2313208 h 4449429"/>
              <a:gd name="connsiteX1155" fmla="*/ 12557802 w 18982931"/>
              <a:gd name="connsiteY1155" fmla="*/ 2210310 h 4449429"/>
              <a:gd name="connsiteX1156" fmla="*/ 12566034 w 18982931"/>
              <a:gd name="connsiteY1156" fmla="*/ 2206191 h 4449429"/>
              <a:gd name="connsiteX1157" fmla="*/ 12598962 w 18982931"/>
              <a:gd name="connsiteY1157" fmla="*/ 2267933 h 4449429"/>
              <a:gd name="connsiteX1158" fmla="*/ 12607194 w 18982931"/>
              <a:gd name="connsiteY1158" fmla="*/ 2263816 h 4449429"/>
              <a:gd name="connsiteX1159" fmla="*/ 12607194 w 18982931"/>
              <a:gd name="connsiteY1159" fmla="*/ 1461193 h 4449429"/>
              <a:gd name="connsiteX1160" fmla="*/ 12677169 w 18982931"/>
              <a:gd name="connsiteY1160" fmla="*/ 1230695 h 4449429"/>
              <a:gd name="connsiteX1161" fmla="*/ 12920017 w 18982931"/>
              <a:gd name="connsiteY1161" fmla="*/ 1230695 h 4449429"/>
              <a:gd name="connsiteX1162" fmla="*/ 12948827 w 18982931"/>
              <a:gd name="connsiteY1162" fmla="*/ 1490003 h 4449429"/>
              <a:gd name="connsiteX1163" fmla="*/ 12948827 w 18982931"/>
              <a:gd name="connsiteY1163" fmla="*/ 1909838 h 4449429"/>
              <a:gd name="connsiteX1164" fmla="*/ 12948827 w 18982931"/>
              <a:gd name="connsiteY1164" fmla="*/ 1975695 h 4449429"/>
              <a:gd name="connsiteX1165" fmla="*/ 12969405 w 18982931"/>
              <a:gd name="connsiteY1165" fmla="*/ 1979812 h 4449429"/>
              <a:gd name="connsiteX1166" fmla="*/ 12989987 w 18982931"/>
              <a:gd name="connsiteY1166" fmla="*/ 1913955 h 4449429"/>
              <a:gd name="connsiteX1167" fmla="*/ 12989987 w 18982931"/>
              <a:gd name="connsiteY1167" fmla="*/ 1469425 h 4449429"/>
              <a:gd name="connsiteX1168" fmla="*/ 13064076 w 18982931"/>
              <a:gd name="connsiteY1168" fmla="*/ 1395336 h 4449429"/>
              <a:gd name="connsiteX1169" fmla="*/ 13146396 w 18982931"/>
              <a:gd name="connsiteY1169" fmla="*/ 1395336 h 4449429"/>
              <a:gd name="connsiteX1170" fmla="*/ 13146396 w 18982931"/>
              <a:gd name="connsiteY1170" fmla="*/ 1111328 h 4449429"/>
              <a:gd name="connsiteX1171" fmla="*/ 13216366 w 18982931"/>
              <a:gd name="connsiteY1171" fmla="*/ 1103096 h 4449429"/>
              <a:gd name="connsiteX1172" fmla="*/ 13228716 w 18982931"/>
              <a:gd name="connsiteY1172" fmla="*/ 1041358 h 4449429"/>
              <a:gd name="connsiteX1173" fmla="*/ 13368662 w 18982931"/>
              <a:gd name="connsiteY1173" fmla="*/ 1041358 h 4449429"/>
              <a:gd name="connsiteX1174" fmla="*/ 13368662 w 18982931"/>
              <a:gd name="connsiteY1174" fmla="*/ 687379 h 4449429"/>
              <a:gd name="connsiteX1175" fmla="*/ 13483911 w 18982931"/>
              <a:gd name="connsiteY1175" fmla="*/ 687379 h 4449429"/>
              <a:gd name="connsiteX1176" fmla="*/ 13483911 w 18982931"/>
              <a:gd name="connsiteY1176" fmla="*/ 617404 h 4449429"/>
              <a:gd name="connsiteX1177" fmla="*/ 13483911 w 18982931"/>
              <a:gd name="connsiteY1177" fmla="*/ 131714 h 4449429"/>
              <a:gd name="connsiteX1178" fmla="*/ 13541534 w 18982931"/>
              <a:gd name="connsiteY1178" fmla="*/ 74089 h 4449429"/>
              <a:gd name="connsiteX1179" fmla="*/ 13685593 w 18982931"/>
              <a:gd name="connsiteY1179" fmla="*/ 74089 h 4449429"/>
              <a:gd name="connsiteX1180" fmla="*/ 13730872 w 18982931"/>
              <a:gd name="connsiteY1180" fmla="*/ 49392 h 4449429"/>
              <a:gd name="connsiteX1181" fmla="*/ 13739104 w 18982931"/>
              <a:gd name="connsiteY1181"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60505 w 18982931"/>
              <a:gd name="connsiteY865" fmla="*/ 1424146 h 4449429"/>
              <a:gd name="connsiteX866" fmla="*/ 1276969 w 18982931"/>
              <a:gd name="connsiteY866" fmla="*/ 1387099 h 4449429"/>
              <a:gd name="connsiteX867" fmla="*/ 1289312 w 18982931"/>
              <a:gd name="connsiteY867" fmla="*/ 1395331 h 4449429"/>
              <a:gd name="connsiteX868" fmla="*/ 1322242 w 18982931"/>
              <a:gd name="connsiteY868" fmla="*/ 1559973 h 4449429"/>
              <a:gd name="connsiteX869" fmla="*/ 1318126 w 18982931"/>
              <a:gd name="connsiteY869" fmla="*/ 1576437 h 4449429"/>
              <a:gd name="connsiteX870" fmla="*/ 1326360 w 18982931"/>
              <a:gd name="connsiteY870" fmla="*/ 1621715 h 4449429"/>
              <a:gd name="connsiteX871" fmla="*/ 1359290 w 18982931"/>
              <a:gd name="connsiteY871" fmla="*/ 1597020 h 4449429"/>
              <a:gd name="connsiteX872" fmla="*/ 1375751 w 18982931"/>
              <a:gd name="connsiteY872" fmla="*/ 1588787 h 4449429"/>
              <a:gd name="connsiteX873" fmla="*/ 1486884 w 18982931"/>
              <a:gd name="connsiteY873" fmla="*/ 1588787 h 4449429"/>
              <a:gd name="connsiteX874" fmla="*/ 1507466 w 18982931"/>
              <a:gd name="connsiteY874" fmla="*/ 2337905 h 4449429"/>
              <a:gd name="connsiteX875" fmla="*/ 1523929 w 18982931"/>
              <a:gd name="connsiteY875" fmla="*/ 2337905 h 4449429"/>
              <a:gd name="connsiteX876" fmla="*/ 1523929 w 18982931"/>
              <a:gd name="connsiteY876" fmla="*/ 2169146 h 4449429"/>
              <a:gd name="connsiteX877" fmla="*/ 1692685 w 18982931"/>
              <a:gd name="connsiteY877" fmla="*/ 2169146 h 4449429"/>
              <a:gd name="connsiteX878" fmla="*/ 1692685 w 18982931"/>
              <a:gd name="connsiteY878" fmla="*/ 2020968 h 4449429"/>
              <a:gd name="connsiteX879" fmla="*/ 1766772 w 18982931"/>
              <a:gd name="connsiteY879" fmla="*/ 1922183 h 4449429"/>
              <a:gd name="connsiteX880" fmla="*/ 1766772 w 18982931"/>
              <a:gd name="connsiteY880" fmla="*/ 1757542 h 4449429"/>
              <a:gd name="connsiteX881" fmla="*/ 1849095 w 18982931"/>
              <a:gd name="connsiteY881" fmla="*/ 1757542 h 4449429"/>
              <a:gd name="connsiteX882" fmla="*/ 1849095 w 18982931"/>
              <a:gd name="connsiteY882" fmla="*/ 2156799 h 4449429"/>
              <a:gd name="connsiteX883" fmla="*/ 1919070 w 18982931"/>
              <a:gd name="connsiteY883" fmla="*/ 2156799 h 4449429"/>
              <a:gd name="connsiteX884" fmla="*/ 1919070 w 18982931"/>
              <a:gd name="connsiteY884" fmla="*/ 1864559 h 4449429"/>
              <a:gd name="connsiteX885" fmla="*/ 1919070 w 18982931"/>
              <a:gd name="connsiteY885" fmla="*/ 695608 h 4449429"/>
              <a:gd name="connsiteX886" fmla="*/ 2005504 w 18982931"/>
              <a:gd name="connsiteY886" fmla="*/ 609173 h 4449429"/>
              <a:gd name="connsiteX887" fmla="*/ 2026085 w 18982931"/>
              <a:gd name="connsiteY887" fmla="*/ 605054 h 4449429"/>
              <a:gd name="connsiteX888" fmla="*/ 2100174 w 18982931"/>
              <a:gd name="connsiteY888" fmla="*/ 448645 h 4449429"/>
              <a:gd name="connsiteX889" fmla="*/ 2137215 w 18982931"/>
              <a:gd name="connsiteY889" fmla="*/ 407485 h 4449429"/>
              <a:gd name="connsiteX890" fmla="*/ 2194840 w 18982931"/>
              <a:gd name="connsiteY890" fmla="*/ 337515 h 4449429"/>
              <a:gd name="connsiteX891" fmla="*/ 2198958 w 18982931"/>
              <a:gd name="connsiteY891" fmla="*/ 292236 h 4449429"/>
              <a:gd name="connsiteX892" fmla="*/ 2240121 w 18982931"/>
              <a:gd name="connsiteY892" fmla="*/ 358093 h 4449429"/>
              <a:gd name="connsiteX893" fmla="*/ 2273047 w 18982931"/>
              <a:gd name="connsiteY893" fmla="*/ 444532 h 4449429"/>
              <a:gd name="connsiteX894" fmla="*/ 2330670 w 18982931"/>
              <a:gd name="connsiteY894" fmla="*/ 563894 h 4449429"/>
              <a:gd name="connsiteX895" fmla="*/ 2351248 w 18982931"/>
              <a:gd name="connsiteY895" fmla="*/ 613286 h 4449429"/>
              <a:gd name="connsiteX896" fmla="*/ 2429455 w 18982931"/>
              <a:gd name="connsiteY896" fmla="*/ 675029 h 4449429"/>
              <a:gd name="connsiteX897" fmla="*/ 2470614 w 18982931"/>
              <a:gd name="connsiteY897" fmla="*/ 757350 h 4449429"/>
              <a:gd name="connsiteX898" fmla="*/ 2470614 w 18982931"/>
              <a:gd name="connsiteY898" fmla="*/ 1086631 h 4449429"/>
              <a:gd name="connsiteX899" fmla="*/ 2470614 w 18982931"/>
              <a:gd name="connsiteY899" fmla="*/ 2008622 h 4449429"/>
              <a:gd name="connsiteX900" fmla="*/ 2487080 w 18982931"/>
              <a:gd name="connsiteY900" fmla="*/ 2053897 h 4449429"/>
              <a:gd name="connsiteX901" fmla="*/ 2499426 w 18982931"/>
              <a:gd name="connsiteY901" fmla="*/ 1897488 h 4449429"/>
              <a:gd name="connsiteX902" fmla="*/ 2602322 w 18982931"/>
              <a:gd name="connsiteY902" fmla="*/ 1798703 h 4449429"/>
              <a:gd name="connsiteX903" fmla="*/ 2836935 w 18982931"/>
              <a:gd name="connsiteY903" fmla="*/ 1798703 h 4449429"/>
              <a:gd name="connsiteX904" fmla="*/ 2836935 w 18982931"/>
              <a:gd name="connsiteY904" fmla="*/ 1860446 h 4449429"/>
              <a:gd name="connsiteX905" fmla="*/ 2836935 w 18982931"/>
              <a:gd name="connsiteY905" fmla="*/ 2263816 h 4449429"/>
              <a:gd name="connsiteX906" fmla="*/ 2845169 w 18982931"/>
              <a:gd name="connsiteY906" fmla="*/ 2304976 h 4449429"/>
              <a:gd name="connsiteX907" fmla="*/ 2861629 w 18982931"/>
              <a:gd name="connsiteY907" fmla="*/ 2300858 h 4449429"/>
              <a:gd name="connsiteX908" fmla="*/ 2861629 w 18982931"/>
              <a:gd name="connsiteY908" fmla="*/ 2247351 h 4449429"/>
              <a:gd name="connsiteX909" fmla="*/ 2869861 w 18982931"/>
              <a:gd name="connsiteY909" fmla="*/ 1996272 h 4449429"/>
              <a:gd name="connsiteX910" fmla="*/ 2923374 w 18982931"/>
              <a:gd name="connsiteY910" fmla="*/ 1967462 h 4449429"/>
              <a:gd name="connsiteX911" fmla="*/ 2939836 w 18982931"/>
              <a:gd name="connsiteY911" fmla="*/ 2300858 h 4449429"/>
              <a:gd name="connsiteX912" fmla="*/ 2956300 w 18982931"/>
              <a:gd name="connsiteY912" fmla="*/ 2300858 h 4449429"/>
              <a:gd name="connsiteX913" fmla="*/ 2989230 w 18982931"/>
              <a:gd name="connsiteY913" fmla="*/ 2111521 h 4449429"/>
              <a:gd name="connsiteX914" fmla="*/ 3018038 w 18982931"/>
              <a:gd name="connsiteY914" fmla="*/ 2058015 h 4449429"/>
              <a:gd name="connsiteX915" fmla="*/ 3034502 w 18982931"/>
              <a:gd name="connsiteY915" fmla="*/ 2123871 h 4449429"/>
              <a:gd name="connsiteX916" fmla="*/ 3038620 w 18982931"/>
              <a:gd name="connsiteY916" fmla="*/ 2132104 h 4449429"/>
              <a:gd name="connsiteX917" fmla="*/ 3088018 w 18982931"/>
              <a:gd name="connsiteY917" fmla="*/ 2140336 h 4449429"/>
              <a:gd name="connsiteX918" fmla="*/ 3095320 w 18982931"/>
              <a:gd name="connsiteY918" fmla="*/ 2275334 h 4449429"/>
              <a:gd name="connsiteX919" fmla="*/ 3162101 w 18982931"/>
              <a:gd name="connsiteY919" fmla="*/ 2275334 h 4449429"/>
              <a:gd name="connsiteX920" fmla="*/ 3162101 w 18982931"/>
              <a:gd name="connsiteY920" fmla="*/ 1580555 h 4449429"/>
              <a:gd name="connsiteX921" fmla="*/ 3162101 w 18982931"/>
              <a:gd name="connsiteY921" fmla="*/ 1531163 h 4449429"/>
              <a:gd name="connsiteX922" fmla="*/ 3199146 w 18982931"/>
              <a:gd name="connsiteY922" fmla="*/ 1498235 h 4449429"/>
              <a:gd name="connsiteX923" fmla="*/ 3281469 w 18982931"/>
              <a:gd name="connsiteY923" fmla="*/ 1498235 h 4449429"/>
              <a:gd name="connsiteX924" fmla="*/ 3281469 w 18982931"/>
              <a:gd name="connsiteY924" fmla="*/ 1325362 h 4449429"/>
              <a:gd name="connsiteX925" fmla="*/ 3343207 w 18982931"/>
              <a:gd name="connsiteY925" fmla="*/ 1263619 h 4449429"/>
              <a:gd name="connsiteX926" fmla="*/ 3544891 w 18982931"/>
              <a:gd name="connsiteY926" fmla="*/ 1263619 h 4449429"/>
              <a:gd name="connsiteX927" fmla="*/ 3544891 w 18982931"/>
              <a:gd name="connsiteY927" fmla="*/ 712071 h 4449429"/>
              <a:gd name="connsiteX928" fmla="*/ 3561357 w 18982931"/>
              <a:gd name="connsiteY928" fmla="*/ 555662 h 4449429"/>
              <a:gd name="connsiteX929" fmla="*/ 3606633 w 18982931"/>
              <a:gd name="connsiteY929" fmla="*/ 316933 h 4449429"/>
              <a:gd name="connsiteX930" fmla="*/ 3614865 w 18982931"/>
              <a:gd name="connsiteY930" fmla="*/ 279891 h 4449429"/>
              <a:gd name="connsiteX931" fmla="*/ 3676603 w 18982931"/>
              <a:gd name="connsiteY931" fmla="*/ 341628 h 4449429"/>
              <a:gd name="connsiteX932" fmla="*/ 3684835 w 18982931"/>
              <a:gd name="connsiteY932" fmla="*/ 386907 h 4449429"/>
              <a:gd name="connsiteX933" fmla="*/ 3742460 w 18982931"/>
              <a:gd name="connsiteY933" fmla="*/ 481574 h 4449429"/>
              <a:gd name="connsiteX934" fmla="*/ 3763042 w 18982931"/>
              <a:gd name="connsiteY934" fmla="*/ 703838 h 4449429"/>
              <a:gd name="connsiteX935" fmla="*/ 3763042 w 18982931"/>
              <a:gd name="connsiteY935" fmla="*/ 1144256 h 4449429"/>
              <a:gd name="connsiteX936" fmla="*/ 3771275 w 18982931"/>
              <a:gd name="connsiteY936" fmla="*/ 1181298 h 4449429"/>
              <a:gd name="connsiteX937" fmla="*/ 3775390 w 18982931"/>
              <a:gd name="connsiteY937" fmla="*/ 1115443 h 4449429"/>
              <a:gd name="connsiteX938" fmla="*/ 3923568 w 18982931"/>
              <a:gd name="connsiteY938" fmla="*/ 996079 h 4449429"/>
              <a:gd name="connsiteX939" fmla="*/ 3940029 w 18982931"/>
              <a:gd name="connsiteY939" fmla="*/ 1020776 h 4449429"/>
              <a:gd name="connsiteX940" fmla="*/ 3960611 w 18982931"/>
              <a:gd name="connsiteY940" fmla="*/ 1321244 h 4449429"/>
              <a:gd name="connsiteX941" fmla="*/ 3960611 w 18982931"/>
              <a:gd name="connsiteY941" fmla="*/ 1584670 h 4449429"/>
              <a:gd name="connsiteX942" fmla="*/ 3977076 w 18982931"/>
              <a:gd name="connsiteY942" fmla="*/ 1625830 h 4449429"/>
              <a:gd name="connsiteX943" fmla="*/ 4010007 w 18982931"/>
              <a:gd name="connsiteY943" fmla="*/ 1666990 h 4449429"/>
              <a:gd name="connsiteX944" fmla="*/ 4055279 w 18982931"/>
              <a:gd name="connsiteY944" fmla="*/ 1819286 h 4449429"/>
              <a:gd name="connsiteX945" fmla="*/ 4104670 w 18982931"/>
              <a:gd name="connsiteY945" fmla="*/ 1819286 h 4449429"/>
              <a:gd name="connsiteX946" fmla="*/ 4108788 w 18982931"/>
              <a:gd name="connsiteY946" fmla="*/ 1741079 h 4449429"/>
              <a:gd name="connsiteX947" fmla="*/ 4211689 w 18982931"/>
              <a:gd name="connsiteY947" fmla="*/ 1741079 h 4449429"/>
              <a:gd name="connsiteX948" fmla="*/ 4252847 w 18982931"/>
              <a:gd name="connsiteY948" fmla="*/ 1559973 h 4449429"/>
              <a:gd name="connsiteX949" fmla="*/ 4265197 w 18982931"/>
              <a:gd name="connsiteY949" fmla="*/ 1559973 h 4449429"/>
              <a:gd name="connsiteX950" fmla="*/ 4277546 w 18982931"/>
              <a:gd name="connsiteY950" fmla="*/ 1592900 h 4449429"/>
              <a:gd name="connsiteX951" fmla="*/ 4302239 w 18982931"/>
              <a:gd name="connsiteY951" fmla="*/ 1708150 h 4449429"/>
              <a:gd name="connsiteX952" fmla="*/ 4368100 w 18982931"/>
              <a:gd name="connsiteY952" fmla="*/ 1741079 h 4449429"/>
              <a:gd name="connsiteX953" fmla="*/ 4363984 w 18982931"/>
              <a:gd name="connsiteY953" fmla="*/ 1634062 h 4449429"/>
              <a:gd name="connsiteX954" fmla="*/ 4372218 w 18982931"/>
              <a:gd name="connsiteY954" fmla="*/ 839670 h 4449429"/>
              <a:gd name="connsiteX955" fmla="*/ 4442184 w 18982931"/>
              <a:gd name="connsiteY955" fmla="*/ 279891 h 4449429"/>
              <a:gd name="connsiteX956" fmla="*/ 4479230 w 18982931"/>
              <a:gd name="connsiteY956" fmla="*/ 234611 h 4449429"/>
              <a:gd name="connsiteX957" fmla="*/ 4520394 w 18982931"/>
              <a:gd name="connsiteY957" fmla="*/ 284004 h 4449429"/>
              <a:gd name="connsiteX958" fmla="*/ 4549200 w 18982931"/>
              <a:gd name="connsiteY958" fmla="*/ 440413 h 4449429"/>
              <a:gd name="connsiteX959" fmla="*/ 4680914 w 18982931"/>
              <a:gd name="connsiteY959" fmla="*/ 395140 h 4449429"/>
              <a:gd name="connsiteX960" fmla="*/ 4759121 w 18982931"/>
              <a:gd name="connsiteY960" fmla="*/ 460995 h 4449429"/>
              <a:gd name="connsiteX961" fmla="*/ 4771466 w 18982931"/>
              <a:gd name="connsiteY961" fmla="*/ 493924 h 4449429"/>
              <a:gd name="connsiteX962" fmla="*/ 4888657 w 18982931"/>
              <a:gd name="connsiteY962" fmla="*/ 747622 h 4449429"/>
              <a:gd name="connsiteX963" fmla="*/ 4888893 w 18982931"/>
              <a:gd name="connsiteY963" fmla="*/ 807315 h 4449429"/>
              <a:gd name="connsiteX964" fmla="*/ 4856617 w 18982931"/>
              <a:gd name="connsiteY964" fmla="*/ 807315 h 4449429"/>
              <a:gd name="connsiteX965" fmla="*/ 4856617 w 18982931"/>
              <a:gd name="connsiteY965" fmla="*/ 944475 h 4449429"/>
              <a:gd name="connsiteX966" fmla="*/ 4888332 w 18982931"/>
              <a:gd name="connsiteY966" fmla="*/ 944475 h 4449429"/>
              <a:gd name="connsiteX967" fmla="*/ 4888325 w 18982931"/>
              <a:gd name="connsiteY967" fmla="*/ 945600 h 4449429"/>
              <a:gd name="connsiteX968" fmla="*/ 4890835 w 18982931"/>
              <a:gd name="connsiteY968" fmla="*/ 1609365 h 4449429"/>
              <a:gd name="connsiteX969" fmla="*/ 4952574 w 18982931"/>
              <a:gd name="connsiteY969" fmla="*/ 1617597 h 4449429"/>
              <a:gd name="connsiteX970" fmla="*/ 4952574 w 18982931"/>
              <a:gd name="connsiteY970" fmla="*/ 1868678 h 4449429"/>
              <a:gd name="connsiteX971" fmla="*/ 4956691 w 18982931"/>
              <a:gd name="connsiteY971" fmla="*/ 1905720 h 4449429"/>
              <a:gd name="connsiteX972" fmla="*/ 4981387 w 18982931"/>
              <a:gd name="connsiteY972" fmla="*/ 1967462 h 4449429"/>
              <a:gd name="connsiteX973" fmla="*/ 4981387 w 18982931"/>
              <a:gd name="connsiteY973" fmla="*/ 2058015 h 4449429"/>
              <a:gd name="connsiteX974" fmla="*/ 5001966 w 18982931"/>
              <a:gd name="connsiteY974" fmla="*/ 2086824 h 4449429"/>
              <a:gd name="connsiteX975" fmla="*/ 5018429 w 18982931"/>
              <a:gd name="connsiteY975" fmla="*/ 2078592 h 4449429"/>
              <a:gd name="connsiteX976" fmla="*/ 5018429 w 18982931"/>
              <a:gd name="connsiteY976" fmla="*/ 1881023 h 4449429"/>
              <a:gd name="connsiteX977" fmla="*/ 5018429 w 18982931"/>
              <a:gd name="connsiteY977" fmla="*/ 1366522 h 4449429"/>
              <a:gd name="connsiteX978" fmla="*/ 5034894 w 18982931"/>
              <a:gd name="connsiteY978" fmla="*/ 864367 h 4449429"/>
              <a:gd name="connsiteX979" fmla="*/ 5067821 w 18982931"/>
              <a:gd name="connsiteY979" fmla="*/ 197569 h 4449429"/>
              <a:gd name="connsiteX980" fmla="*/ 5080173 w 18982931"/>
              <a:gd name="connsiteY980" fmla="*/ 102899 h 4449429"/>
              <a:gd name="connsiteX981" fmla="*/ 5216000 w 18982931"/>
              <a:gd name="connsiteY981" fmla="*/ 37042 h 4449429"/>
              <a:gd name="connsiteX982" fmla="*/ 5248927 w 18982931"/>
              <a:gd name="connsiteY982" fmla="*/ 69972 h 4449429"/>
              <a:gd name="connsiteX983" fmla="*/ 5372409 w 18982931"/>
              <a:gd name="connsiteY983" fmla="*/ 69972 h 4449429"/>
              <a:gd name="connsiteX984" fmla="*/ 5434151 w 18982931"/>
              <a:gd name="connsiteY984" fmla="*/ 131714 h 4449429"/>
              <a:gd name="connsiteX985" fmla="*/ 5434151 w 18982931"/>
              <a:gd name="connsiteY985" fmla="*/ 382788 h 4449429"/>
              <a:gd name="connsiteX986" fmla="*/ 5434151 w 18982931"/>
              <a:gd name="connsiteY986" fmla="*/ 683261 h 4449429"/>
              <a:gd name="connsiteX987" fmla="*/ 5545282 w 18982931"/>
              <a:gd name="connsiteY987" fmla="*/ 687375 h 4449429"/>
              <a:gd name="connsiteX988" fmla="*/ 5545282 w 18982931"/>
              <a:gd name="connsiteY988" fmla="*/ 1045471 h 4449429"/>
              <a:gd name="connsiteX989" fmla="*/ 5676994 w 18982931"/>
              <a:gd name="connsiteY989" fmla="*/ 1045471 h 4449429"/>
              <a:gd name="connsiteX990" fmla="*/ 5685227 w 18982931"/>
              <a:gd name="connsiteY990" fmla="*/ 1103096 h 4449429"/>
              <a:gd name="connsiteX991" fmla="*/ 5759314 w 18982931"/>
              <a:gd name="connsiteY991" fmla="*/ 1193648 h 4449429"/>
              <a:gd name="connsiteX992" fmla="*/ 5759314 w 18982931"/>
              <a:gd name="connsiteY992" fmla="*/ 1395331 h 4449429"/>
              <a:gd name="connsiteX993" fmla="*/ 5825171 w 18982931"/>
              <a:gd name="connsiteY993" fmla="*/ 1395331 h 4449429"/>
              <a:gd name="connsiteX994" fmla="*/ 5903378 w 18982931"/>
              <a:gd name="connsiteY994" fmla="*/ 1477653 h 4449429"/>
              <a:gd name="connsiteX995" fmla="*/ 5903378 w 18982931"/>
              <a:gd name="connsiteY995" fmla="*/ 1918070 h 4449429"/>
              <a:gd name="connsiteX996" fmla="*/ 5936306 w 18982931"/>
              <a:gd name="connsiteY996" fmla="*/ 1975695 h 4449429"/>
              <a:gd name="connsiteX997" fmla="*/ 5965115 w 18982931"/>
              <a:gd name="connsiteY997" fmla="*/ 1275969 h 4449429"/>
              <a:gd name="connsiteX998" fmla="*/ 5969235 w 18982931"/>
              <a:gd name="connsiteY998" fmla="*/ 1238922 h 4449429"/>
              <a:gd name="connsiteX999" fmla="*/ 6166804 w 18982931"/>
              <a:gd name="connsiteY999" fmla="*/ 1238922 h 4449429"/>
              <a:gd name="connsiteX1000" fmla="*/ 6216196 w 18982931"/>
              <a:gd name="connsiteY1000" fmla="*/ 1288315 h 4449429"/>
              <a:gd name="connsiteX1001" fmla="*/ 6236774 w 18982931"/>
              <a:gd name="connsiteY1001" fmla="*/ 1428261 h 4449429"/>
              <a:gd name="connsiteX1002" fmla="*/ 6273821 w 18982931"/>
              <a:gd name="connsiteY1002" fmla="*/ 1498235 h 4449429"/>
              <a:gd name="connsiteX1003" fmla="*/ 6273821 w 18982931"/>
              <a:gd name="connsiteY1003" fmla="*/ 2230888 h 4449429"/>
              <a:gd name="connsiteX1004" fmla="*/ 6277935 w 18982931"/>
              <a:gd name="connsiteY1004" fmla="*/ 2280280 h 4449429"/>
              <a:gd name="connsiteX1005" fmla="*/ 6319095 w 18982931"/>
              <a:gd name="connsiteY1005" fmla="*/ 2193841 h 4449429"/>
              <a:gd name="connsiteX1006" fmla="*/ 6364373 w 18982931"/>
              <a:gd name="connsiteY1006" fmla="*/ 2288513 h 4449429"/>
              <a:gd name="connsiteX1007" fmla="*/ 6389068 w 18982931"/>
              <a:gd name="connsiteY1007" fmla="*/ 2313208 h 4449429"/>
              <a:gd name="connsiteX1008" fmla="*/ 6541355 w 18982931"/>
              <a:gd name="connsiteY1008" fmla="*/ 2313208 h 4449429"/>
              <a:gd name="connsiteX1009" fmla="*/ 6541355 w 18982931"/>
              <a:gd name="connsiteY1009" fmla="*/ 2148567 h 4449429"/>
              <a:gd name="connsiteX1010" fmla="*/ 6660723 w 18982931"/>
              <a:gd name="connsiteY1010" fmla="*/ 2148567 h 4449429"/>
              <a:gd name="connsiteX1011" fmla="*/ 6660723 w 18982931"/>
              <a:gd name="connsiteY1011" fmla="*/ 2259698 h 4449429"/>
              <a:gd name="connsiteX1012" fmla="*/ 6705999 w 18982931"/>
              <a:gd name="connsiteY1012" fmla="*/ 2551938 h 4449429"/>
              <a:gd name="connsiteX1013" fmla="*/ 6714228 w 18982931"/>
              <a:gd name="connsiteY1013" fmla="*/ 2580748 h 4449429"/>
              <a:gd name="connsiteX1014" fmla="*/ 6722461 w 18982931"/>
              <a:gd name="connsiteY1014" fmla="*/ 2576634 h 4449429"/>
              <a:gd name="connsiteX1015" fmla="*/ 6751278 w 18982931"/>
              <a:gd name="connsiteY1015" fmla="*/ 2263816 h 4449429"/>
              <a:gd name="connsiteX1016" fmla="*/ 6800669 w 18982931"/>
              <a:gd name="connsiteY1016" fmla="*/ 2255583 h 4449429"/>
              <a:gd name="connsiteX1017" fmla="*/ 6837709 w 18982931"/>
              <a:gd name="connsiteY1017" fmla="*/ 2181496 h 4449429"/>
              <a:gd name="connsiteX1018" fmla="*/ 6841831 w 18982931"/>
              <a:gd name="connsiteY1018" fmla="*/ 2152681 h 4449429"/>
              <a:gd name="connsiteX1019" fmla="*/ 6845941 w 18982931"/>
              <a:gd name="connsiteY1019" fmla="*/ 2115639 h 4449429"/>
              <a:gd name="connsiteX1020" fmla="*/ 6857139 w 18982931"/>
              <a:gd name="connsiteY1020" fmla="*/ 2115639 h 4449429"/>
              <a:gd name="connsiteX1021" fmla="*/ 6899298 w 18982931"/>
              <a:gd name="connsiteY1021" fmla="*/ 2109470 h 4449429"/>
              <a:gd name="connsiteX1022" fmla="*/ 6922965 w 18982931"/>
              <a:gd name="connsiteY1022" fmla="*/ 2140339 h 4449429"/>
              <a:gd name="connsiteX1023" fmla="*/ 7009406 w 18982931"/>
              <a:gd name="connsiteY1023" fmla="*/ 2070365 h 4449429"/>
              <a:gd name="connsiteX1024" fmla="*/ 7145231 w 18982931"/>
              <a:gd name="connsiteY1024" fmla="*/ 2066247 h 4449429"/>
              <a:gd name="connsiteX1025" fmla="*/ 7145231 w 18982931"/>
              <a:gd name="connsiteY1025" fmla="*/ 1901605 h 4449429"/>
              <a:gd name="connsiteX1026" fmla="*/ 7145231 w 18982931"/>
              <a:gd name="connsiteY1026" fmla="*/ 1769896 h 4449429"/>
              <a:gd name="connsiteX1027" fmla="*/ 7215204 w 18982931"/>
              <a:gd name="connsiteY1027" fmla="*/ 1597024 h 4449429"/>
              <a:gd name="connsiteX1028" fmla="*/ 7285174 w 18982931"/>
              <a:gd name="connsiteY1028" fmla="*/ 1753433 h 4449429"/>
              <a:gd name="connsiteX1029" fmla="*/ 7297524 w 18982931"/>
              <a:gd name="connsiteY1029" fmla="*/ 2062134 h 4449429"/>
              <a:gd name="connsiteX1030" fmla="*/ 7367494 w 18982931"/>
              <a:gd name="connsiteY1030" fmla="*/ 2066247 h 4449429"/>
              <a:gd name="connsiteX1031" fmla="*/ 7371610 w 18982931"/>
              <a:gd name="connsiteY1031" fmla="*/ 2148567 h 4449429"/>
              <a:gd name="connsiteX1032" fmla="*/ 7462167 w 18982931"/>
              <a:gd name="connsiteY1032" fmla="*/ 2148567 h 4449429"/>
              <a:gd name="connsiteX1033" fmla="*/ 7462167 w 18982931"/>
              <a:gd name="connsiteY1033" fmla="*/ 2095061 h 4449429"/>
              <a:gd name="connsiteX1034" fmla="*/ 7462167 w 18982931"/>
              <a:gd name="connsiteY1034" fmla="*/ 1597024 h 4449429"/>
              <a:gd name="connsiteX1035" fmla="*/ 7482743 w 18982931"/>
              <a:gd name="connsiteY1035" fmla="*/ 1008430 h 4449429"/>
              <a:gd name="connsiteX1036" fmla="*/ 7495096 w 18982931"/>
              <a:gd name="connsiteY1036" fmla="*/ 921991 h 4449429"/>
              <a:gd name="connsiteX1037" fmla="*/ 7536254 w 18982931"/>
              <a:gd name="connsiteY1037" fmla="*/ 934341 h 4449429"/>
              <a:gd name="connsiteX1038" fmla="*/ 7577416 w 18982931"/>
              <a:gd name="connsiteY1038" fmla="*/ 563899 h 4449429"/>
              <a:gd name="connsiteX1039" fmla="*/ 7589759 w 18982931"/>
              <a:gd name="connsiteY1039" fmla="*/ 563899 h 4449429"/>
              <a:gd name="connsiteX1040" fmla="*/ 7639153 w 18982931"/>
              <a:gd name="connsiteY1040" fmla="*/ 975501 h 4449429"/>
              <a:gd name="connsiteX1041" fmla="*/ 7655614 w 18982931"/>
              <a:gd name="connsiteY1041" fmla="*/ 926109 h 4449429"/>
              <a:gd name="connsiteX1042" fmla="*/ 7667968 w 18982931"/>
              <a:gd name="connsiteY1042" fmla="*/ 926109 h 4449429"/>
              <a:gd name="connsiteX1043" fmla="*/ 7676196 w 18982931"/>
              <a:gd name="connsiteY1043" fmla="*/ 1037243 h 4449429"/>
              <a:gd name="connsiteX1044" fmla="*/ 7676196 w 18982931"/>
              <a:gd name="connsiteY1044" fmla="*/ 2049787 h 4449429"/>
              <a:gd name="connsiteX1045" fmla="*/ 7705009 w 18982931"/>
              <a:gd name="connsiteY1045" fmla="*/ 2267935 h 4449429"/>
              <a:gd name="connsiteX1046" fmla="*/ 7750287 w 18982931"/>
              <a:gd name="connsiteY1046" fmla="*/ 2469622 h 4449429"/>
              <a:gd name="connsiteX1047" fmla="*/ 7849072 w 18982931"/>
              <a:gd name="connsiteY1047" fmla="*/ 2469622 h 4449429"/>
              <a:gd name="connsiteX1048" fmla="*/ 7849072 w 18982931"/>
              <a:gd name="connsiteY1048" fmla="*/ 2284398 h 4449429"/>
              <a:gd name="connsiteX1049" fmla="*/ 7919042 w 18982931"/>
              <a:gd name="connsiteY1049" fmla="*/ 2284398 h 4449429"/>
              <a:gd name="connsiteX1050" fmla="*/ 7919042 w 18982931"/>
              <a:gd name="connsiteY1050" fmla="*/ 2473736 h 4449429"/>
              <a:gd name="connsiteX1051" fmla="*/ 8108380 w 18982931"/>
              <a:gd name="connsiteY1051" fmla="*/ 2473736 h 4449429"/>
              <a:gd name="connsiteX1052" fmla="*/ 8142338 w 18982931"/>
              <a:gd name="connsiteY1052" fmla="*/ 2481454 h 4449429"/>
              <a:gd name="connsiteX1053" fmla="*/ 8144242 w 18982931"/>
              <a:gd name="connsiteY1053" fmla="*/ 2485067 h 4449429"/>
              <a:gd name="connsiteX1054" fmla="*/ 8144242 w 18982931"/>
              <a:gd name="connsiteY1054" fmla="*/ 1280084 h 4449429"/>
              <a:gd name="connsiteX1055" fmla="*/ 8189518 w 18982931"/>
              <a:gd name="connsiteY1055" fmla="*/ 1115443 h 4449429"/>
              <a:gd name="connsiteX1056" fmla="*/ 8230679 w 18982931"/>
              <a:gd name="connsiteY1056" fmla="*/ 1090746 h 4449429"/>
              <a:gd name="connsiteX1057" fmla="*/ 8477642 w 18982931"/>
              <a:gd name="connsiteY1057" fmla="*/ 1090746 h 4449429"/>
              <a:gd name="connsiteX1058" fmla="*/ 8518799 w 18982931"/>
              <a:gd name="connsiteY1058" fmla="*/ 1111328 h 4449429"/>
              <a:gd name="connsiteX1059" fmla="*/ 8568194 w 18982931"/>
              <a:gd name="connsiteY1059" fmla="*/ 1288315 h 4449429"/>
              <a:gd name="connsiteX1060" fmla="*/ 8572304 w 18982931"/>
              <a:gd name="connsiteY1060" fmla="*/ 2152681 h 4449429"/>
              <a:gd name="connsiteX1061" fmla="*/ 8572304 w 18982931"/>
              <a:gd name="connsiteY1061" fmla="*/ 2222656 h 4449429"/>
              <a:gd name="connsiteX1062" fmla="*/ 8827499 w 18982931"/>
              <a:gd name="connsiteY1062" fmla="*/ 2222656 h 4449429"/>
              <a:gd name="connsiteX1063" fmla="*/ 8827499 w 18982931"/>
              <a:gd name="connsiteY1063" fmla="*/ 2053897 h 4449429"/>
              <a:gd name="connsiteX1064" fmla="*/ 8827499 w 18982931"/>
              <a:gd name="connsiteY1064" fmla="*/ 1996272 h 4449429"/>
              <a:gd name="connsiteX1065" fmla="*/ 8926285 w 18982931"/>
              <a:gd name="connsiteY1065" fmla="*/ 1876910 h 4449429"/>
              <a:gd name="connsiteX1066" fmla="*/ 8926285 w 18982931"/>
              <a:gd name="connsiteY1066" fmla="*/ 1757542 h 4449429"/>
              <a:gd name="connsiteX1067" fmla="*/ 8926285 w 18982931"/>
              <a:gd name="connsiteY1067" fmla="*/ 1527045 h 4449429"/>
              <a:gd name="connsiteX1068" fmla="*/ 8950980 w 18982931"/>
              <a:gd name="connsiteY1068" fmla="*/ 1432378 h 4449429"/>
              <a:gd name="connsiteX1069" fmla="*/ 8950980 w 18982931"/>
              <a:gd name="connsiteY1069" fmla="*/ 1424146 h 4449429"/>
              <a:gd name="connsiteX1070" fmla="*/ 8983911 w 18982931"/>
              <a:gd name="connsiteY1070" fmla="*/ 1107210 h 4449429"/>
              <a:gd name="connsiteX1071" fmla="*/ 8992140 w 18982931"/>
              <a:gd name="connsiteY1071" fmla="*/ 1049586 h 4449429"/>
              <a:gd name="connsiteX1072" fmla="*/ 9012723 w 18982931"/>
              <a:gd name="connsiteY1072" fmla="*/ 1049586 h 4449429"/>
              <a:gd name="connsiteX1073" fmla="*/ 9049767 w 18982931"/>
              <a:gd name="connsiteY1073" fmla="*/ 1325362 h 4449429"/>
              <a:gd name="connsiteX1074" fmla="*/ 9115624 w 18982931"/>
              <a:gd name="connsiteY1074" fmla="*/ 1329476 h 4449429"/>
              <a:gd name="connsiteX1075" fmla="*/ 9165014 w 18982931"/>
              <a:gd name="connsiteY1075" fmla="*/ 1436493 h 4449429"/>
              <a:gd name="connsiteX1076" fmla="*/ 9181479 w 18982931"/>
              <a:gd name="connsiteY1076" fmla="*/ 1494116 h 4449429"/>
              <a:gd name="connsiteX1077" fmla="*/ 9181479 w 18982931"/>
              <a:gd name="connsiteY1077" fmla="*/ 1823399 h 4449429"/>
              <a:gd name="connsiteX1078" fmla="*/ 9181479 w 18982931"/>
              <a:gd name="connsiteY1078" fmla="*/ 1881023 h 4449429"/>
              <a:gd name="connsiteX1079" fmla="*/ 9280267 w 18982931"/>
              <a:gd name="connsiteY1079" fmla="*/ 1881023 h 4449429"/>
              <a:gd name="connsiteX1080" fmla="*/ 9280267 w 18982931"/>
              <a:gd name="connsiteY1080" fmla="*/ 1815166 h 4449429"/>
              <a:gd name="connsiteX1081" fmla="*/ 9280267 w 18982931"/>
              <a:gd name="connsiteY1081" fmla="*/ 304587 h 4449429"/>
              <a:gd name="connsiteX1082" fmla="*/ 9346122 w 18982931"/>
              <a:gd name="connsiteY1082" fmla="*/ 238731 h 4449429"/>
              <a:gd name="connsiteX1083" fmla="*/ 9453137 w 18982931"/>
              <a:gd name="connsiteY1083" fmla="*/ 341628 h 4449429"/>
              <a:gd name="connsiteX1084" fmla="*/ 9453137 w 18982931"/>
              <a:gd name="connsiteY1084" fmla="*/ 1815166 h 4449429"/>
              <a:gd name="connsiteX1085" fmla="*/ 9453137 w 18982931"/>
              <a:gd name="connsiteY1085" fmla="*/ 1876910 h 4449429"/>
              <a:gd name="connsiteX1086" fmla="*/ 9551919 w 18982931"/>
              <a:gd name="connsiteY1086" fmla="*/ 1876910 h 4449429"/>
              <a:gd name="connsiteX1087" fmla="*/ 9551919 w 18982931"/>
              <a:gd name="connsiteY1087" fmla="*/ 1724614 h 4449429"/>
              <a:gd name="connsiteX1088" fmla="*/ 9551919 w 18982931"/>
              <a:gd name="connsiteY1088" fmla="*/ 1481771 h 4449429"/>
              <a:gd name="connsiteX1089" fmla="*/ 9597198 w 18982931"/>
              <a:gd name="connsiteY1089" fmla="*/ 1374754 h 4449429"/>
              <a:gd name="connsiteX1090" fmla="*/ 9613662 w 18982931"/>
              <a:gd name="connsiteY1090" fmla="*/ 1325362 h 4449429"/>
              <a:gd name="connsiteX1091" fmla="*/ 9683632 w 18982931"/>
              <a:gd name="connsiteY1091" fmla="*/ 1325362 h 4449429"/>
              <a:gd name="connsiteX1092" fmla="*/ 9683632 w 18982931"/>
              <a:gd name="connsiteY1092" fmla="*/ 1522931 h 4449429"/>
              <a:gd name="connsiteX1093" fmla="*/ 9819464 w 18982931"/>
              <a:gd name="connsiteY1093" fmla="*/ 1522931 h 4449429"/>
              <a:gd name="connsiteX1094" fmla="*/ 9819464 w 18982931"/>
              <a:gd name="connsiteY1094" fmla="*/ 1720501 h 4449429"/>
              <a:gd name="connsiteX1095" fmla="*/ 9819464 w 18982931"/>
              <a:gd name="connsiteY1095" fmla="*/ 1835749 h 4449429"/>
              <a:gd name="connsiteX1096" fmla="*/ 9868856 w 18982931"/>
              <a:gd name="connsiteY1096" fmla="*/ 1885142 h 4449429"/>
              <a:gd name="connsiteX1097" fmla="*/ 9922361 w 18982931"/>
              <a:gd name="connsiteY1097" fmla="*/ 1938648 h 4449429"/>
              <a:gd name="connsiteX1098" fmla="*/ 9922361 w 18982931"/>
              <a:gd name="connsiteY1098" fmla="*/ 2226770 h 4449429"/>
              <a:gd name="connsiteX1099" fmla="*/ 10189906 w 18982931"/>
              <a:gd name="connsiteY1099" fmla="*/ 2226770 h 4449429"/>
              <a:gd name="connsiteX1100" fmla="*/ 10189906 w 18982931"/>
              <a:gd name="connsiteY1100" fmla="*/ 1864559 h 4449429"/>
              <a:gd name="connsiteX1101" fmla="*/ 10251644 w 18982931"/>
              <a:gd name="connsiteY1101" fmla="*/ 1852213 h 4449429"/>
              <a:gd name="connsiteX1102" fmla="*/ 10251644 w 18982931"/>
              <a:gd name="connsiteY1102" fmla="*/ 1465306 h 4449429"/>
              <a:gd name="connsiteX1103" fmla="*/ 10198137 w 18982931"/>
              <a:gd name="connsiteY1103" fmla="*/ 1461188 h 4449429"/>
              <a:gd name="connsiteX1104" fmla="*/ 10198137 w 18982931"/>
              <a:gd name="connsiteY1104" fmla="*/ 1317129 h 4449429"/>
              <a:gd name="connsiteX1105" fmla="*/ 10572694 w 18982931"/>
              <a:gd name="connsiteY1105" fmla="*/ 1317129 h 4449429"/>
              <a:gd name="connsiteX1106" fmla="*/ 10572694 w 18982931"/>
              <a:gd name="connsiteY1106" fmla="*/ 2140336 h 4449429"/>
              <a:gd name="connsiteX1107" fmla="*/ 10642669 w 18982931"/>
              <a:gd name="connsiteY1107" fmla="*/ 2144449 h 4449429"/>
              <a:gd name="connsiteX1108" fmla="*/ 10642669 w 18982931"/>
              <a:gd name="connsiteY1108" fmla="*/ 2477849 h 4449429"/>
              <a:gd name="connsiteX1109" fmla="*/ 10885512 w 18982931"/>
              <a:gd name="connsiteY1109" fmla="*/ 2477849 h 4449429"/>
              <a:gd name="connsiteX1110" fmla="*/ 10885512 w 18982931"/>
              <a:gd name="connsiteY1110" fmla="*/ 2292626 h 4449429"/>
              <a:gd name="connsiteX1111" fmla="*/ 10959601 w 18982931"/>
              <a:gd name="connsiteY1111" fmla="*/ 2292626 h 4449429"/>
              <a:gd name="connsiteX1112" fmla="*/ 10959601 w 18982931"/>
              <a:gd name="connsiteY1112" fmla="*/ 2477849 h 4449429"/>
              <a:gd name="connsiteX1113" fmla="*/ 11066618 w 18982931"/>
              <a:gd name="connsiteY1113" fmla="*/ 2477849 h 4449429"/>
              <a:gd name="connsiteX1114" fmla="*/ 11107778 w 18982931"/>
              <a:gd name="connsiteY1114" fmla="*/ 2284395 h 4449429"/>
              <a:gd name="connsiteX1115" fmla="*/ 11136593 w 18982931"/>
              <a:gd name="connsiteY1115" fmla="*/ 2053897 h 4449429"/>
              <a:gd name="connsiteX1116" fmla="*/ 11136593 w 18982931"/>
              <a:gd name="connsiteY1116" fmla="*/ 1061936 h 4449429"/>
              <a:gd name="connsiteX1117" fmla="*/ 11148938 w 18982931"/>
              <a:gd name="connsiteY1117" fmla="*/ 938454 h 4449429"/>
              <a:gd name="connsiteX1118" fmla="*/ 11161288 w 18982931"/>
              <a:gd name="connsiteY1118" fmla="*/ 938454 h 4449429"/>
              <a:gd name="connsiteX1119" fmla="*/ 11177753 w 18982931"/>
              <a:gd name="connsiteY1119" fmla="*/ 983729 h 4449429"/>
              <a:gd name="connsiteX1120" fmla="*/ 11231258 w 18982931"/>
              <a:gd name="connsiteY1120" fmla="*/ 572126 h 4449429"/>
              <a:gd name="connsiteX1121" fmla="*/ 11243610 w 18982931"/>
              <a:gd name="connsiteY1121" fmla="*/ 572126 h 4449429"/>
              <a:gd name="connsiteX1122" fmla="*/ 11284770 w 18982931"/>
              <a:gd name="connsiteY1122" fmla="*/ 946687 h 4449429"/>
              <a:gd name="connsiteX1123" fmla="*/ 11325929 w 18982931"/>
              <a:gd name="connsiteY1123" fmla="*/ 934337 h 4449429"/>
              <a:gd name="connsiteX1124" fmla="*/ 11342394 w 18982931"/>
              <a:gd name="connsiteY1124" fmla="*/ 1061936 h 4449429"/>
              <a:gd name="connsiteX1125" fmla="*/ 11342394 w 18982931"/>
              <a:gd name="connsiteY1125" fmla="*/ 1300666 h 4449429"/>
              <a:gd name="connsiteX1126" fmla="*/ 11358857 w 18982931"/>
              <a:gd name="connsiteY1126" fmla="*/ 2132104 h 4449429"/>
              <a:gd name="connsiteX1127" fmla="*/ 11362976 w 18982931"/>
              <a:gd name="connsiteY1127" fmla="*/ 2165031 h 4449429"/>
              <a:gd name="connsiteX1128" fmla="*/ 11453524 w 18982931"/>
              <a:gd name="connsiteY1128" fmla="*/ 2165031 h 4449429"/>
              <a:gd name="connsiteX1129" fmla="*/ 11457643 w 18982931"/>
              <a:gd name="connsiteY1129" fmla="*/ 2082711 h 4449429"/>
              <a:gd name="connsiteX1130" fmla="*/ 11535845 w 18982931"/>
              <a:gd name="connsiteY1130" fmla="*/ 2078592 h 4449429"/>
              <a:gd name="connsiteX1131" fmla="*/ 11535845 w 18982931"/>
              <a:gd name="connsiteY1131" fmla="*/ 2004505 h 4449429"/>
              <a:gd name="connsiteX1132" fmla="*/ 11548195 w 18982931"/>
              <a:gd name="connsiteY1132" fmla="*/ 1736964 h 4449429"/>
              <a:gd name="connsiteX1133" fmla="*/ 11609938 w 18982931"/>
              <a:gd name="connsiteY1133" fmla="*/ 1609365 h 4449429"/>
              <a:gd name="connsiteX1134" fmla="*/ 11688140 w 18982931"/>
              <a:gd name="connsiteY1134" fmla="*/ 1765774 h 4449429"/>
              <a:gd name="connsiteX1135" fmla="*/ 11688140 w 18982931"/>
              <a:gd name="connsiteY1135" fmla="*/ 2082711 h 4449429"/>
              <a:gd name="connsiteX1136" fmla="*/ 11910406 w 18982931"/>
              <a:gd name="connsiteY1136" fmla="*/ 2148567 h 4449429"/>
              <a:gd name="connsiteX1137" fmla="*/ 11988608 w 18982931"/>
              <a:gd name="connsiteY1137" fmla="*/ 2119754 h 4449429"/>
              <a:gd name="connsiteX1138" fmla="*/ 11991181 w 18982931"/>
              <a:gd name="connsiteY1138" fmla="*/ 2153197 h 4449429"/>
              <a:gd name="connsiteX1139" fmla="*/ 11993908 w 18982931"/>
              <a:gd name="connsiteY1139" fmla="*/ 2158900 h 4449429"/>
              <a:gd name="connsiteX1140" fmla="*/ 11993908 w 18982931"/>
              <a:gd name="connsiteY1140" fmla="*/ 2156799 h 4449429"/>
              <a:gd name="connsiteX1141" fmla="*/ 11998023 w 18982931"/>
              <a:gd name="connsiteY1141" fmla="*/ 2115639 h 4449429"/>
              <a:gd name="connsiteX1142" fmla="*/ 12010373 w 18982931"/>
              <a:gd name="connsiteY1142" fmla="*/ 2115639 h 4449429"/>
              <a:gd name="connsiteX1143" fmla="*/ 12014490 w 18982931"/>
              <a:gd name="connsiteY1143" fmla="*/ 2185614 h 4449429"/>
              <a:gd name="connsiteX1144" fmla="*/ 12055650 w 18982931"/>
              <a:gd name="connsiteY1144" fmla="*/ 2259703 h 4449429"/>
              <a:gd name="connsiteX1145" fmla="*/ 12109157 w 18982931"/>
              <a:gd name="connsiteY1145" fmla="*/ 2267933 h 4449429"/>
              <a:gd name="connsiteX1146" fmla="*/ 12137972 w 18982931"/>
              <a:gd name="connsiteY1146" fmla="*/ 2580753 h 4449429"/>
              <a:gd name="connsiteX1147" fmla="*/ 12150317 w 18982931"/>
              <a:gd name="connsiteY1147" fmla="*/ 2580753 h 4449429"/>
              <a:gd name="connsiteX1148" fmla="*/ 12179132 w 18982931"/>
              <a:gd name="connsiteY1148" fmla="*/ 2411992 h 4449429"/>
              <a:gd name="connsiteX1149" fmla="*/ 12207942 w 18982931"/>
              <a:gd name="connsiteY1149" fmla="*/ 2160917 h 4449429"/>
              <a:gd name="connsiteX1150" fmla="*/ 12216174 w 18982931"/>
              <a:gd name="connsiteY1150" fmla="*/ 2152686 h 4449429"/>
              <a:gd name="connsiteX1151" fmla="*/ 12331423 w 18982931"/>
              <a:gd name="connsiteY1151" fmla="*/ 2152686 h 4449429"/>
              <a:gd name="connsiteX1152" fmla="*/ 12331423 w 18982931"/>
              <a:gd name="connsiteY1152" fmla="*/ 2317327 h 4449429"/>
              <a:gd name="connsiteX1153" fmla="*/ 12496064 w 18982931"/>
              <a:gd name="connsiteY1153" fmla="*/ 2313208 h 4449429"/>
              <a:gd name="connsiteX1154" fmla="*/ 12557802 w 18982931"/>
              <a:gd name="connsiteY1154" fmla="*/ 2210310 h 4449429"/>
              <a:gd name="connsiteX1155" fmla="*/ 12566034 w 18982931"/>
              <a:gd name="connsiteY1155" fmla="*/ 2206191 h 4449429"/>
              <a:gd name="connsiteX1156" fmla="*/ 12598962 w 18982931"/>
              <a:gd name="connsiteY1156" fmla="*/ 2267933 h 4449429"/>
              <a:gd name="connsiteX1157" fmla="*/ 12607194 w 18982931"/>
              <a:gd name="connsiteY1157" fmla="*/ 2263816 h 4449429"/>
              <a:gd name="connsiteX1158" fmla="*/ 12607194 w 18982931"/>
              <a:gd name="connsiteY1158" fmla="*/ 1461193 h 4449429"/>
              <a:gd name="connsiteX1159" fmla="*/ 12677169 w 18982931"/>
              <a:gd name="connsiteY1159" fmla="*/ 1230695 h 4449429"/>
              <a:gd name="connsiteX1160" fmla="*/ 12920017 w 18982931"/>
              <a:gd name="connsiteY1160" fmla="*/ 1230695 h 4449429"/>
              <a:gd name="connsiteX1161" fmla="*/ 12948827 w 18982931"/>
              <a:gd name="connsiteY1161" fmla="*/ 1490003 h 4449429"/>
              <a:gd name="connsiteX1162" fmla="*/ 12948827 w 18982931"/>
              <a:gd name="connsiteY1162" fmla="*/ 1909838 h 4449429"/>
              <a:gd name="connsiteX1163" fmla="*/ 12948827 w 18982931"/>
              <a:gd name="connsiteY1163" fmla="*/ 1975695 h 4449429"/>
              <a:gd name="connsiteX1164" fmla="*/ 12969405 w 18982931"/>
              <a:gd name="connsiteY1164" fmla="*/ 1979812 h 4449429"/>
              <a:gd name="connsiteX1165" fmla="*/ 12989987 w 18982931"/>
              <a:gd name="connsiteY1165" fmla="*/ 1913955 h 4449429"/>
              <a:gd name="connsiteX1166" fmla="*/ 12989987 w 18982931"/>
              <a:gd name="connsiteY1166" fmla="*/ 1469425 h 4449429"/>
              <a:gd name="connsiteX1167" fmla="*/ 13064076 w 18982931"/>
              <a:gd name="connsiteY1167" fmla="*/ 1395336 h 4449429"/>
              <a:gd name="connsiteX1168" fmla="*/ 13146396 w 18982931"/>
              <a:gd name="connsiteY1168" fmla="*/ 1395336 h 4449429"/>
              <a:gd name="connsiteX1169" fmla="*/ 13146396 w 18982931"/>
              <a:gd name="connsiteY1169" fmla="*/ 1111328 h 4449429"/>
              <a:gd name="connsiteX1170" fmla="*/ 13216366 w 18982931"/>
              <a:gd name="connsiteY1170" fmla="*/ 1103096 h 4449429"/>
              <a:gd name="connsiteX1171" fmla="*/ 13228716 w 18982931"/>
              <a:gd name="connsiteY1171" fmla="*/ 1041358 h 4449429"/>
              <a:gd name="connsiteX1172" fmla="*/ 13368662 w 18982931"/>
              <a:gd name="connsiteY1172" fmla="*/ 1041358 h 4449429"/>
              <a:gd name="connsiteX1173" fmla="*/ 13368662 w 18982931"/>
              <a:gd name="connsiteY1173" fmla="*/ 687379 h 4449429"/>
              <a:gd name="connsiteX1174" fmla="*/ 13483911 w 18982931"/>
              <a:gd name="connsiteY1174" fmla="*/ 687379 h 4449429"/>
              <a:gd name="connsiteX1175" fmla="*/ 13483911 w 18982931"/>
              <a:gd name="connsiteY1175" fmla="*/ 617404 h 4449429"/>
              <a:gd name="connsiteX1176" fmla="*/ 13483911 w 18982931"/>
              <a:gd name="connsiteY1176" fmla="*/ 131714 h 4449429"/>
              <a:gd name="connsiteX1177" fmla="*/ 13541534 w 18982931"/>
              <a:gd name="connsiteY1177" fmla="*/ 74089 h 4449429"/>
              <a:gd name="connsiteX1178" fmla="*/ 13685593 w 18982931"/>
              <a:gd name="connsiteY1178" fmla="*/ 74089 h 4449429"/>
              <a:gd name="connsiteX1179" fmla="*/ 13730872 w 18982931"/>
              <a:gd name="connsiteY1179" fmla="*/ 49392 h 4449429"/>
              <a:gd name="connsiteX1180" fmla="*/ 13739104 w 18982931"/>
              <a:gd name="connsiteY1180"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76969 w 18982931"/>
              <a:gd name="connsiteY865" fmla="*/ 1387099 h 4449429"/>
              <a:gd name="connsiteX866" fmla="*/ 1289312 w 18982931"/>
              <a:gd name="connsiteY866" fmla="*/ 1395331 h 4449429"/>
              <a:gd name="connsiteX867" fmla="*/ 1322242 w 18982931"/>
              <a:gd name="connsiteY867" fmla="*/ 1559973 h 4449429"/>
              <a:gd name="connsiteX868" fmla="*/ 1318126 w 18982931"/>
              <a:gd name="connsiteY868" fmla="*/ 1576437 h 4449429"/>
              <a:gd name="connsiteX869" fmla="*/ 1326360 w 18982931"/>
              <a:gd name="connsiteY869" fmla="*/ 1621715 h 4449429"/>
              <a:gd name="connsiteX870" fmla="*/ 1359290 w 18982931"/>
              <a:gd name="connsiteY870" fmla="*/ 1597020 h 4449429"/>
              <a:gd name="connsiteX871" fmla="*/ 1375751 w 18982931"/>
              <a:gd name="connsiteY871" fmla="*/ 1588787 h 4449429"/>
              <a:gd name="connsiteX872" fmla="*/ 1486884 w 18982931"/>
              <a:gd name="connsiteY872" fmla="*/ 1588787 h 4449429"/>
              <a:gd name="connsiteX873" fmla="*/ 1507466 w 18982931"/>
              <a:gd name="connsiteY873" fmla="*/ 2337905 h 4449429"/>
              <a:gd name="connsiteX874" fmla="*/ 1523929 w 18982931"/>
              <a:gd name="connsiteY874" fmla="*/ 2337905 h 4449429"/>
              <a:gd name="connsiteX875" fmla="*/ 1523929 w 18982931"/>
              <a:gd name="connsiteY875" fmla="*/ 2169146 h 4449429"/>
              <a:gd name="connsiteX876" fmla="*/ 1692685 w 18982931"/>
              <a:gd name="connsiteY876" fmla="*/ 2169146 h 4449429"/>
              <a:gd name="connsiteX877" fmla="*/ 1692685 w 18982931"/>
              <a:gd name="connsiteY877" fmla="*/ 2020968 h 4449429"/>
              <a:gd name="connsiteX878" fmla="*/ 1766772 w 18982931"/>
              <a:gd name="connsiteY878" fmla="*/ 1922183 h 4449429"/>
              <a:gd name="connsiteX879" fmla="*/ 1766772 w 18982931"/>
              <a:gd name="connsiteY879" fmla="*/ 1757542 h 4449429"/>
              <a:gd name="connsiteX880" fmla="*/ 1849095 w 18982931"/>
              <a:gd name="connsiteY880" fmla="*/ 1757542 h 4449429"/>
              <a:gd name="connsiteX881" fmla="*/ 1849095 w 18982931"/>
              <a:gd name="connsiteY881" fmla="*/ 2156799 h 4449429"/>
              <a:gd name="connsiteX882" fmla="*/ 1919070 w 18982931"/>
              <a:gd name="connsiteY882" fmla="*/ 2156799 h 4449429"/>
              <a:gd name="connsiteX883" fmla="*/ 1919070 w 18982931"/>
              <a:gd name="connsiteY883" fmla="*/ 1864559 h 4449429"/>
              <a:gd name="connsiteX884" fmla="*/ 1919070 w 18982931"/>
              <a:gd name="connsiteY884" fmla="*/ 695608 h 4449429"/>
              <a:gd name="connsiteX885" fmla="*/ 2005504 w 18982931"/>
              <a:gd name="connsiteY885" fmla="*/ 609173 h 4449429"/>
              <a:gd name="connsiteX886" fmla="*/ 2026085 w 18982931"/>
              <a:gd name="connsiteY886" fmla="*/ 605054 h 4449429"/>
              <a:gd name="connsiteX887" fmla="*/ 2100174 w 18982931"/>
              <a:gd name="connsiteY887" fmla="*/ 448645 h 4449429"/>
              <a:gd name="connsiteX888" fmla="*/ 2137215 w 18982931"/>
              <a:gd name="connsiteY888" fmla="*/ 407485 h 4449429"/>
              <a:gd name="connsiteX889" fmla="*/ 2194840 w 18982931"/>
              <a:gd name="connsiteY889" fmla="*/ 337515 h 4449429"/>
              <a:gd name="connsiteX890" fmla="*/ 2198958 w 18982931"/>
              <a:gd name="connsiteY890" fmla="*/ 292236 h 4449429"/>
              <a:gd name="connsiteX891" fmla="*/ 2240121 w 18982931"/>
              <a:gd name="connsiteY891" fmla="*/ 358093 h 4449429"/>
              <a:gd name="connsiteX892" fmla="*/ 2273047 w 18982931"/>
              <a:gd name="connsiteY892" fmla="*/ 444532 h 4449429"/>
              <a:gd name="connsiteX893" fmla="*/ 2330670 w 18982931"/>
              <a:gd name="connsiteY893" fmla="*/ 563894 h 4449429"/>
              <a:gd name="connsiteX894" fmla="*/ 2351248 w 18982931"/>
              <a:gd name="connsiteY894" fmla="*/ 613286 h 4449429"/>
              <a:gd name="connsiteX895" fmla="*/ 2429455 w 18982931"/>
              <a:gd name="connsiteY895" fmla="*/ 675029 h 4449429"/>
              <a:gd name="connsiteX896" fmla="*/ 2470614 w 18982931"/>
              <a:gd name="connsiteY896" fmla="*/ 757350 h 4449429"/>
              <a:gd name="connsiteX897" fmla="*/ 2470614 w 18982931"/>
              <a:gd name="connsiteY897" fmla="*/ 1086631 h 4449429"/>
              <a:gd name="connsiteX898" fmla="*/ 2470614 w 18982931"/>
              <a:gd name="connsiteY898" fmla="*/ 2008622 h 4449429"/>
              <a:gd name="connsiteX899" fmla="*/ 2487080 w 18982931"/>
              <a:gd name="connsiteY899" fmla="*/ 2053897 h 4449429"/>
              <a:gd name="connsiteX900" fmla="*/ 2499426 w 18982931"/>
              <a:gd name="connsiteY900" fmla="*/ 1897488 h 4449429"/>
              <a:gd name="connsiteX901" fmla="*/ 2602322 w 18982931"/>
              <a:gd name="connsiteY901" fmla="*/ 1798703 h 4449429"/>
              <a:gd name="connsiteX902" fmla="*/ 2836935 w 18982931"/>
              <a:gd name="connsiteY902" fmla="*/ 1798703 h 4449429"/>
              <a:gd name="connsiteX903" fmla="*/ 2836935 w 18982931"/>
              <a:gd name="connsiteY903" fmla="*/ 1860446 h 4449429"/>
              <a:gd name="connsiteX904" fmla="*/ 2836935 w 18982931"/>
              <a:gd name="connsiteY904" fmla="*/ 2263816 h 4449429"/>
              <a:gd name="connsiteX905" fmla="*/ 2845169 w 18982931"/>
              <a:gd name="connsiteY905" fmla="*/ 2304976 h 4449429"/>
              <a:gd name="connsiteX906" fmla="*/ 2861629 w 18982931"/>
              <a:gd name="connsiteY906" fmla="*/ 2300858 h 4449429"/>
              <a:gd name="connsiteX907" fmla="*/ 2861629 w 18982931"/>
              <a:gd name="connsiteY907" fmla="*/ 2247351 h 4449429"/>
              <a:gd name="connsiteX908" fmla="*/ 2869861 w 18982931"/>
              <a:gd name="connsiteY908" fmla="*/ 1996272 h 4449429"/>
              <a:gd name="connsiteX909" fmla="*/ 2923374 w 18982931"/>
              <a:gd name="connsiteY909" fmla="*/ 1967462 h 4449429"/>
              <a:gd name="connsiteX910" fmla="*/ 2939836 w 18982931"/>
              <a:gd name="connsiteY910" fmla="*/ 2300858 h 4449429"/>
              <a:gd name="connsiteX911" fmla="*/ 2956300 w 18982931"/>
              <a:gd name="connsiteY911" fmla="*/ 2300858 h 4449429"/>
              <a:gd name="connsiteX912" fmla="*/ 2989230 w 18982931"/>
              <a:gd name="connsiteY912" fmla="*/ 2111521 h 4449429"/>
              <a:gd name="connsiteX913" fmla="*/ 3018038 w 18982931"/>
              <a:gd name="connsiteY913" fmla="*/ 2058015 h 4449429"/>
              <a:gd name="connsiteX914" fmla="*/ 3034502 w 18982931"/>
              <a:gd name="connsiteY914" fmla="*/ 2123871 h 4449429"/>
              <a:gd name="connsiteX915" fmla="*/ 3038620 w 18982931"/>
              <a:gd name="connsiteY915" fmla="*/ 2132104 h 4449429"/>
              <a:gd name="connsiteX916" fmla="*/ 3088018 w 18982931"/>
              <a:gd name="connsiteY916" fmla="*/ 2140336 h 4449429"/>
              <a:gd name="connsiteX917" fmla="*/ 3095320 w 18982931"/>
              <a:gd name="connsiteY917" fmla="*/ 2275334 h 4449429"/>
              <a:gd name="connsiteX918" fmla="*/ 3162101 w 18982931"/>
              <a:gd name="connsiteY918" fmla="*/ 2275334 h 4449429"/>
              <a:gd name="connsiteX919" fmla="*/ 3162101 w 18982931"/>
              <a:gd name="connsiteY919" fmla="*/ 1580555 h 4449429"/>
              <a:gd name="connsiteX920" fmla="*/ 3162101 w 18982931"/>
              <a:gd name="connsiteY920" fmla="*/ 1531163 h 4449429"/>
              <a:gd name="connsiteX921" fmla="*/ 3199146 w 18982931"/>
              <a:gd name="connsiteY921" fmla="*/ 1498235 h 4449429"/>
              <a:gd name="connsiteX922" fmla="*/ 3281469 w 18982931"/>
              <a:gd name="connsiteY922" fmla="*/ 1498235 h 4449429"/>
              <a:gd name="connsiteX923" fmla="*/ 3281469 w 18982931"/>
              <a:gd name="connsiteY923" fmla="*/ 1325362 h 4449429"/>
              <a:gd name="connsiteX924" fmla="*/ 3343207 w 18982931"/>
              <a:gd name="connsiteY924" fmla="*/ 1263619 h 4449429"/>
              <a:gd name="connsiteX925" fmla="*/ 3544891 w 18982931"/>
              <a:gd name="connsiteY925" fmla="*/ 1263619 h 4449429"/>
              <a:gd name="connsiteX926" fmla="*/ 3544891 w 18982931"/>
              <a:gd name="connsiteY926" fmla="*/ 712071 h 4449429"/>
              <a:gd name="connsiteX927" fmla="*/ 3561357 w 18982931"/>
              <a:gd name="connsiteY927" fmla="*/ 555662 h 4449429"/>
              <a:gd name="connsiteX928" fmla="*/ 3606633 w 18982931"/>
              <a:gd name="connsiteY928" fmla="*/ 316933 h 4449429"/>
              <a:gd name="connsiteX929" fmla="*/ 3614865 w 18982931"/>
              <a:gd name="connsiteY929" fmla="*/ 279891 h 4449429"/>
              <a:gd name="connsiteX930" fmla="*/ 3676603 w 18982931"/>
              <a:gd name="connsiteY930" fmla="*/ 341628 h 4449429"/>
              <a:gd name="connsiteX931" fmla="*/ 3684835 w 18982931"/>
              <a:gd name="connsiteY931" fmla="*/ 386907 h 4449429"/>
              <a:gd name="connsiteX932" fmla="*/ 3742460 w 18982931"/>
              <a:gd name="connsiteY932" fmla="*/ 481574 h 4449429"/>
              <a:gd name="connsiteX933" fmla="*/ 3763042 w 18982931"/>
              <a:gd name="connsiteY933" fmla="*/ 703838 h 4449429"/>
              <a:gd name="connsiteX934" fmla="*/ 3763042 w 18982931"/>
              <a:gd name="connsiteY934" fmla="*/ 1144256 h 4449429"/>
              <a:gd name="connsiteX935" fmla="*/ 3771275 w 18982931"/>
              <a:gd name="connsiteY935" fmla="*/ 1181298 h 4449429"/>
              <a:gd name="connsiteX936" fmla="*/ 3775390 w 18982931"/>
              <a:gd name="connsiteY936" fmla="*/ 1115443 h 4449429"/>
              <a:gd name="connsiteX937" fmla="*/ 3923568 w 18982931"/>
              <a:gd name="connsiteY937" fmla="*/ 996079 h 4449429"/>
              <a:gd name="connsiteX938" fmla="*/ 3940029 w 18982931"/>
              <a:gd name="connsiteY938" fmla="*/ 1020776 h 4449429"/>
              <a:gd name="connsiteX939" fmla="*/ 3960611 w 18982931"/>
              <a:gd name="connsiteY939" fmla="*/ 1321244 h 4449429"/>
              <a:gd name="connsiteX940" fmla="*/ 3960611 w 18982931"/>
              <a:gd name="connsiteY940" fmla="*/ 1584670 h 4449429"/>
              <a:gd name="connsiteX941" fmla="*/ 3977076 w 18982931"/>
              <a:gd name="connsiteY941" fmla="*/ 1625830 h 4449429"/>
              <a:gd name="connsiteX942" fmla="*/ 4010007 w 18982931"/>
              <a:gd name="connsiteY942" fmla="*/ 1666990 h 4449429"/>
              <a:gd name="connsiteX943" fmla="*/ 4055279 w 18982931"/>
              <a:gd name="connsiteY943" fmla="*/ 1819286 h 4449429"/>
              <a:gd name="connsiteX944" fmla="*/ 4104670 w 18982931"/>
              <a:gd name="connsiteY944" fmla="*/ 1819286 h 4449429"/>
              <a:gd name="connsiteX945" fmla="*/ 4108788 w 18982931"/>
              <a:gd name="connsiteY945" fmla="*/ 1741079 h 4449429"/>
              <a:gd name="connsiteX946" fmla="*/ 4211689 w 18982931"/>
              <a:gd name="connsiteY946" fmla="*/ 1741079 h 4449429"/>
              <a:gd name="connsiteX947" fmla="*/ 4252847 w 18982931"/>
              <a:gd name="connsiteY947" fmla="*/ 1559973 h 4449429"/>
              <a:gd name="connsiteX948" fmla="*/ 4265197 w 18982931"/>
              <a:gd name="connsiteY948" fmla="*/ 1559973 h 4449429"/>
              <a:gd name="connsiteX949" fmla="*/ 4277546 w 18982931"/>
              <a:gd name="connsiteY949" fmla="*/ 1592900 h 4449429"/>
              <a:gd name="connsiteX950" fmla="*/ 4302239 w 18982931"/>
              <a:gd name="connsiteY950" fmla="*/ 1708150 h 4449429"/>
              <a:gd name="connsiteX951" fmla="*/ 4368100 w 18982931"/>
              <a:gd name="connsiteY951" fmla="*/ 1741079 h 4449429"/>
              <a:gd name="connsiteX952" fmla="*/ 4363984 w 18982931"/>
              <a:gd name="connsiteY952" fmla="*/ 1634062 h 4449429"/>
              <a:gd name="connsiteX953" fmla="*/ 4372218 w 18982931"/>
              <a:gd name="connsiteY953" fmla="*/ 839670 h 4449429"/>
              <a:gd name="connsiteX954" fmla="*/ 4442184 w 18982931"/>
              <a:gd name="connsiteY954" fmla="*/ 279891 h 4449429"/>
              <a:gd name="connsiteX955" fmla="*/ 4479230 w 18982931"/>
              <a:gd name="connsiteY955" fmla="*/ 234611 h 4449429"/>
              <a:gd name="connsiteX956" fmla="*/ 4520394 w 18982931"/>
              <a:gd name="connsiteY956" fmla="*/ 284004 h 4449429"/>
              <a:gd name="connsiteX957" fmla="*/ 4549200 w 18982931"/>
              <a:gd name="connsiteY957" fmla="*/ 440413 h 4449429"/>
              <a:gd name="connsiteX958" fmla="*/ 4680914 w 18982931"/>
              <a:gd name="connsiteY958" fmla="*/ 395140 h 4449429"/>
              <a:gd name="connsiteX959" fmla="*/ 4759121 w 18982931"/>
              <a:gd name="connsiteY959" fmla="*/ 460995 h 4449429"/>
              <a:gd name="connsiteX960" fmla="*/ 4771466 w 18982931"/>
              <a:gd name="connsiteY960" fmla="*/ 493924 h 4449429"/>
              <a:gd name="connsiteX961" fmla="*/ 4888657 w 18982931"/>
              <a:gd name="connsiteY961" fmla="*/ 747622 h 4449429"/>
              <a:gd name="connsiteX962" fmla="*/ 4888893 w 18982931"/>
              <a:gd name="connsiteY962" fmla="*/ 807315 h 4449429"/>
              <a:gd name="connsiteX963" fmla="*/ 4856617 w 18982931"/>
              <a:gd name="connsiteY963" fmla="*/ 807315 h 4449429"/>
              <a:gd name="connsiteX964" fmla="*/ 4856617 w 18982931"/>
              <a:gd name="connsiteY964" fmla="*/ 944475 h 4449429"/>
              <a:gd name="connsiteX965" fmla="*/ 4888332 w 18982931"/>
              <a:gd name="connsiteY965" fmla="*/ 944475 h 4449429"/>
              <a:gd name="connsiteX966" fmla="*/ 4888325 w 18982931"/>
              <a:gd name="connsiteY966" fmla="*/ 945600 h 4449429"/>
              <a:gd name="connsiteX967" fmla="*/ 4890835 w 18982931"/>
              <a:gd name="connsiteY967" fmla="*/ 1609365 h 4449429"/>
              <a:gd name="connsiteX968" fmla="*/ 4952574 w 18982931"/>
              <a:gd name="connsiteY968" fmla="*/ 1617597 h 4449429"/>
              <a:gd name="connsiteX969" fmla="*/ 4952574 w 18982931"/>
              <a:gd name="connsiteY969" fmla="*/ 1868678 h 4449429"/>
              <a:gd name="connsiteX970" fmla="*/ 4956691 w 18982931"/>
              <a:gd name="connsiteY970" fmla="*/ 1905720 h 4449429"/>
              <a:gd name="connsiteX971" fmla="*/ 4981387 w 18982931"/>
              <a:gd name="connsiteY971" fmla="*/ 1967462 h 4449429"/>
              <a:gd name="connsiteX972" fmla="*/ 4981387 w 18982931"/>
              <a:gd name="connsiteY972" fmla="*/ 2058015 h 4449429"/>
              <a:gd name="connsiteX973" fmla="*/ 5001966 w 18982931"/>
              <a:gd name="connsiteY973" fmla="*/ 2086824 h 4449429"/>
              <a:gd name="connsiteX974" fmla="*/ 5018429 w 18982931"/>
              <a:gd name="connsiteY974" fmla="*/ 2078592 h 4449429"/>
              <a:gd name="connsiteX975" fmla="*/ 5018429 w 18982931"/>
              <a:gd name="connsiteY975" fmla="*/ 1881023 h 4449429"/>
              <a:gd name="connsiteX976" fmla="*/ 5018429 w 18982931"/>
              <a:gd name="connsiteY976" fmla="*/ 1366522 h 4449429"/>
              <a:gd name="connsiteX977" fmla="*/ 5034894 w 18982931"/>
              <a:gd name="connsiteY977" fmla="*/ 864367 h 4449429"/>
              <a:gd name="connsiteX978" fmla="*/ 5067821 w 18982931"/>
              <a:gd name="connsiteY978" fmla="*/ 197569 h 4449429"/>
              <a:gd name="connsiteX979" fmla="*/ 5080173 w 18982931"/>
              <a:gd name="connsiteY979" fmla="*/ 102899 h 4449429"/>
              <a:gd name="connsiteX980" fmla="*/ 5216000 w 18982931"/>
              <a:gd name="connsiteY980" fmla="*/ 37042 h 4449429"/>
              <a:gd name="connsiteX981" fmla="*/ 5248927 w 18982931"/>
              <a:gd name="connsiteY981" fmla="*/ 69972 h 4449429"/>
              <a:gd name="connsiteX982" fmla="*/ 5372409 w 18982931"/>
              <a:gd name="connsiteY982" fmla="*/ 69972 h 4449429"/>
              <a:gd name="connsiteX983" fmla="*/ 5434151 w 18982931"/>
              <a:gd name="connsiteY983" fmla="*/ 131714 h 4449429"/>
              <a:gd name="connsiteX984" fmla="*/ 5434151 w 18982931"/>
              <a:gd name="connsiteY984" fmla="*/ 382788 h 4449429"/>
              <a:gd name="connsiteX985" fmla="*/ 5434151 w 18982931"/>
              <a:gd name="connsiteY985" fmla="*/ 683261 h 4449429"/>
              <a:gd name="connsiteX986" fmla="*/ 5545282 w 18982931"/>
              <a:gd name="connsiteY986" fmla="*/ 687375 h 4449429"/>
              <a:gd name="connsiteX987" fmla="*/ 5545282 w 18982931"/>
              <a:gd name="connsiteY987" fmla="*/ 1045471 h 4449429"/>
              <a:gd name="connsiteX988" fmla="*/ 5676994 w 18982931"/>
              <a:gd name="connsiteY988" fmla="*/ 1045471 h 4449429"/>
              <a:gd name="connsiteX989" fmla="*/ 5685227 w 18982931"/>
              <a:gd name="connsiteY989" fmla="*/ 1103096 h 4449429"/>
              <a:gd name="connsiteX990" fmla="*/ 5759314 w 18982931"/>
              <a:gd name="connsiteY990" fmla="*/ 1193648 h 4449429"/>
              <a:gd name="connsiteX991" fmla="*/ 5759314 w 18982931"/>
              <a:gd name="connsiteY991" fmla="*/ 1395331 h 4449429"/>
              <a:gd name="connsiteX992" fmla="*/ 5825171 w 18982931"/>
              <a:gd name="connsiteY992" fmla="*/ 1395331 h 4449429"/>
              <a:gd name="connsiteX993" fmla="*/ 5903378 w 18982931"/>
              <a:gd name="connsiteY993" fmla="*/ 1477653 h 4449429"/>
              <a:gd name="connsiteX994" fmla="*/ 5903378 w 18982931"/>
              <a:gd name="connsiteY994" fmla="*/ 1918070 h 4449429"/>
              <a:gd name="connsiteX995" fmla="*/ 5936306 w 18982931"/>
              <a:gd name="connsiteY995" fmla="*/ 1975695 h 4449429"/>
              <a:gd name="connsiteX996" fmla="*/ 5965115 w 18982931"/>
              <a:gd name="connsiteY996" fmla="*/ 1275969 h 4449429"/>
              <a:gd name="connsiteX997" fmla="*/ 5969235 w 18982931"/>
              <a:gd name="connsiteY997" fmla="*/ 1238922 h 4449429"/>
              <a:gd name="connsiteX998" fmla="*/ 6166804 w 18982931"/>
              <a:gd name="connsiteY998" fmla="*/ 1238922 h 4449429"/>
              <a:gd name="connsiteX999" fmla="*/ 6216196 w 18982931"/>
              <a:gd name="connsiteY999" fmla="*/ 1288315 h 4449429"/>
              <a:gd name="connsiteX1000" fmla="*/ 6236774 w 18982931"/>
              <a:gd name="connsiteY1000" fmla="*/ 1428261 h 4449429"/>
              <a:gd name="connsiteX1001" fmla="*/ 6273821 w 18982931"/>
              <a:gd name="connsiteY1001" fmla="*/ 1498235 h 4449429"/>
              <a:gd name="connsiteX1002" fmla="*/ 6273821 w 18982931"/>
              <a:gd name="connsiteY1002" fmla="*/ 2230888 h 4449429"/>
              <a:gd name="connsiteX1003" fmla="*/ 6277935 w 18982931"/>
              <a:gd name="connsiteY1003" fmla="*/ 2280280 h 4449429"/>
              <a:gd name="connsiteX1004" fmla="*/ 6319095 w 18982931"/>
              <a:gd name="connsiteY1004" fmla="*/ 2193841 h 4449429"/>
              <a:gd name="connsiteX1005" fmla="*/ 6364373 w 18982931"/>
              <a:gd name="connsiteY1005" fmla="*/ 2288513 h 4449429"/>
              <a:gd name="connsiteX1006" fmla="*/ 6389068 w 18982931"/>
              <a:gd name="connsiteY1006" fmla="*/ 2313208 h 4449429"/>
              <a:gd name="connsiteX1007" fmla="*/ 6541355 w 18982931"/>
              <a:gd name="connsiteY1007" fmla="*/ 2313208 h 4449429"/>
              <a:gd name="connsiteX1008" fmla="*/ 6541355 w 18982931"/>
              <a:gd name="connsiteY1008" fmla="*/ 2148567 h 4449429"/>
              <a:gd name="connsiteX1009" fmla="*/ 6660723 w 18982931"/>
              <a:gd name="connsiteY1009" fmla="*/ 2148567 h 4449429"/>
              <a:gd name="connsiteX1010" fmla="*/ 6660723 w 18982931"/>
              <a:gd name="connsiteY1010" fmla="*/ 2259698 h 4449429"/>
              <a:gd name="connsiteX1011" fmla="*/ 6705999 w 18982931"/>
              <a:gd name="connsiteY1011" fmla="*/ 2551938 h 4449429"/>
              <a:gd name="connsiteX1012" fmla="*/ 6714228 w 18982931"/>
              <a:gd name="connsiteY1012" fmla="*/ 2580748 h 4449429"/>
              <a:gd name="connsiteX1013" fmla="*/ 6722461 w 18982931"/>
              <a:gd name="connsiteY1013" fmla="*/ 2576634 h 4449429"/>
              <a:gd name="connsiteX1014" fmla="*/ 6751278 w 18982931"/>
              <a:gd name="connsiteY1014" fmla="*/ 2263816 h 4449429"/>
              <a:gd name="connsiteX1015" fmla="*/ 6800669 w 18982931"/>
              <a:gd name="connsiteY1015" fmla="*/ 2255583 h 4449429"/>
              <a:gd name="connsiteX1016" fmla="*/ 6837709 w 18982931"/>
              <a:gd name="connsiteY1016" fmla="*/ 2181496 h 4449429"/>
              <a:gd name="connsiteX1017" fmla="*/ 6841831 w 18982931"/>
              <a:gd name="connsiteY1017" fmla="*/ 2152681 h 4449429"/>
              <a:gd name="connsiteX1018" fmla="*/ 6845941 w 18982931"/>
              <a:gd name="connsiteY1018" fmla="*/ 2115639 h 4449429"/>
              <a:gd name="connsiteX1019" fmla="*/ 6857139 w 18982931"/>
              <a:gd name="connsiteY1019" fmla="*/ 2115639 h 4449429"/>
              <a:gd name="connsiteX1020" fmla="*/ 6899298 w 18982931"/>
              <a:gd name="connsiteY1020" fmla="*/ 2109470 h 4449429"/>
              <a:gd name="connsiteX1021" fmla="*/ 6922965 w 18982931"/>
              <a:gd name="connsiteY1021" fmla="*/ 2140339 h 4449429"/>
              <a:gd name="connsiteX1022" fmla="*/ 7009406 w 18982931"/>
              <a:gd name="connsiteY1022" fmla="*/ 2070365 h 4449429"/>
              <a:gd name="connsiteX1023" fmla="*/ 7145231 w 18982931"/>
              <a:gd name="connsiteY1023" fmla="*/ 2066247 h 4449429"/>
              <a:gd name="connsiteX1024" fmla="*/ 7145231 w 18982931"/>
              <a:gd name="connsiteY1024" fmla="*/ 1901605 h 4449429"/>
              <a:gd name="connsiteX1025" fmla="*/ 7145231 w 18982931"/>
              <a:gd name="connsiteY1025" fmla="*/ 1769896 h 4449429"/>
              <a:gd name="connsiteX1026" fmla="*/ 7215204 w 18982931"/>
              <a:gd name="connsiteY1026" fmla="*/ 1597024 h 4449429"/>
              <a:gd name="connsiteX1027" fmla="*/ 7285174 w 18982931"/>
              <a:gd name="connsiteY1027" fmla="*/ 1753433 h 4449429"/>
              <a:gd name="connsiteX1028" fmla="*/ 7297524 w 18982931"/>
              <a:gd name="connsiteY1028" fmla="*/ 2062134 h 4449429"/>
              <a:gd name="connsiteX1029" fmla="*/ 7367494 w 18982931"/>
              <a:gd name="connsiteY1029" fmla="*/ 2066247 h 4449429"/>
              <a:gd name="connsiteX1030" fmla="*/ 7371610 w 18982931"/>
              <a:gd name="connsiteY1030" fmla="*/ 2148567 h 4449429"/>
              <a:gd name="connsiteX1031" fmla="*/ 7462167 w 18982931"/>
              <a:gd name="connsiteY1031" fmla="*/ 2148567 h 4449429"/>
              <a:gd name="connsiteX1032" fmla="*/ 7462167 w 18982931"/>
              <a:gd name="connsiteY1032" fmla="*/ 2095061 h 4449429"/>
              <a:gd name="connsiteX1033" fmla="*/ 7462167 w 18982931"/>
              <a:gd name="connsiteY1033" fmla="*/ 1597024 h 4449429"/>
              <a:gd name="connsiteX1034" fmla="*/ 7482743 w 18982931"/>
              <a:gd name="connsiteY1034" fmla="*/ 1008430 h 4449429"/>
              <a:gd name="connsiteX1035" fmla="*/ 7495096 w 18982931"/>
              <a:gd name="connsiteY1035" fmla="*/ 921991 h 4449429"/>
              <a:gd name="connsiteX1036" fmla="*/ 7536254 w 18982931"/>
              <a:gd name="connsiteY1036" fmla="*/ 934341 h 4449429"/>
              <a:gd name="connsiteX1037" fmla="*/ 7577416 w 18982931"/>
              <a:gd name="connsiteY1037" fmla="*/ 563899 h 4449429"/>
              <a:gd name="connsiteX1038" fmla="*/ 7589759 w 18982931"/>
              <a:gd name="connsiteY1038" fmla="*/ 563899 h 4449429"/>
              <a:gd name="connsiteX1039" fmla="*/ 7639153 w 18982931"/>
              <a:gd name="connsiteY1039" fmla="*/ 975501 h 4449429"/>
              <a:gd name="connsiteX1040" fmla="*/ 7655614 w 18982931"/>
              <a:gd name="connsiteY1040" fmla="*/ 926109 h 4449429"/>
              <a:gd name="connsiteX1041" fmla="*/ 7667968 w 18982931"/>
              <a:gd name="connsiteY1041" fmla="*/ 926109 h 4449429"/>
              <a:gd name="connsiteX1042" fmla="*/ 7676196 w 18982931"/>
              <a:gd name="connsiteY1042" fmla="*/ 1037243 h 4449429"/>
              <a:gd name="connsiteX1043" fmla="*/ 7676196 w 18982931"/>
              <a:gd name="connsiteY1043" fmla="*/ 2049787 h 4449429"/>
              <a:gd name="connsiteX1044" fmla="*/ 7705009 w 18982931"/>
              <a:gd name="connsiteY1044" fmla="*/ 2267935 h 4449429"/>
              <a:gd name="connsiteX1045" fmla="*/ 7750287 w 18982931"/>
              <a:gd name="connsiteY1045" fmla="*/ 2469622 h 4449429"/>
              <a:gd name="connsiteX1046" fmla="*/ 7849072 w 18982931"/>
              <a:gd name="connsiteY1046" fmla="*/ 2469622 h 4449429"/>
              <a:gd name="connsiteX1047" fmla="*/ 7849072 w 18982931"/>
              <a:gd name="connsiteY1047" fmla="*/ 2284398 h 4449429"/>
              <a:gd name="connsiteX1048" fmla="*/ 7919042 w 18982931"/>
              <a:gd name="connsiteY1048" fmla="*/ 2284398 h 4449429"/>
              <a:gd name="connsiteX1049" fmla="*/ 7919042 w 18982931"/>
              <a:gd name="connsiteY1049" fmla="*/ 2473736 h 4449429"/>
              <a:gd name="connsiteX1050" fmla="*/ 8108380 w 18982931"/>
              <a:gd name="connsiteY1050" fmla="*/ 2473736 h 4449429"/>
              <a:gd name="connsiteX1051" fmla="*/ 8142338 w 18982931"/>
              <a:gd name="connsiteY1051" fmla="*/ 2481454 h 4449429"/>
              <a:gd name="connsiteX1052" fmla="*/ 8144242 w 18982931"/>
              <a:gd name="connsiteY1052" fmla="*/ 2485067 h 4449429"/>
              <a:gd name="connsiteX1053" fmla="*/ 8144242 w 18982931"/>
              <a:gd name="connsiteY1053" fmla="*/ 1280084 h 4449429"/>
              <a:gd name="connsiteX1054" fmla="*/ 8189518 w 18982931"/>
              <a:gd name="connsiteY1054" fmla="*/ 1115443 h 4449429"/>
              <a:gd name="connsiteX1055" fmla="*/ 8230679 w 18982931"/>
              <a:gd name="connsiteY1055" fmla="*/ 1090746 h 4449429"/>
              <a:gd name="connsiteX1056" fmla="*/ 8477642 w 18982931"/>
              <a:gd name="connsiteY1056" fmla="*/ 1090746 h 4449429"/>
              <a:gd name="connsiteX1057" fmla="*/ 8518799 w 18982931"/>
              <a:gd name="connsiteY1057" fmla="*/ 1111328 h 4449429"/>
              <a:gd name="connsiteX1058" fmla="*/ 8568194 w 18982931"/>
              <a:gd name="connsiteY1058" fmla="*/ 1288315 h 4449429"/>
              <a:gd name="connsiteX1059" fmla="*/ 8572304 w 18982931"/>
              <a:gd name="connsiteY1059" fmla="*/ 2152681 h 4449429"/>
              <a:gd name="connsiteX1060" fmla="*/ 8572304 w 18982931"/>
              <a:gd name="connsiteY1060" fmla="*/ 2222656 h 4449429"/>
              <a:gd name="connsiteX1061" fmla="*/ 8827499 w 18982931"/>
              <a:gd name="connsiteY1061" fmla="*/ 2222656 h 4449429"/>
              <a:gd name="connsiteX1062" fmla="*/ 8827499 w 18982931"/>
              <a:gd name="connsiteY1062" fmla="*/ 2053897 h 4449429"/>
              <a:gd name="connsiteX1063" fmla="*/ 8827499 w 18982931"/>
              <a:gd name="connsiteY1063" fmla="*/ 1996272 h 4449429"/>
              <a:gd name="connsiteX1064" fmla="*/ 8926285 w 18982931"/>
              <a:gd name="connsiteY1064" fmla="*/ 1876910 h 4449429"/>
              <a:gd name="connsiteX1065" fmla="*/ 8926285 w 18982931"/>
              <a:gd name="connsiteY1065" fmla="*/ 1757542 h 4449429"/>
              <a:gd name="connsiteX1066" fmla="*/ 8926285 w 18982931"/>
              <a:gd name="connsiteY1066" fmla="*/ 1527045 h 4449429"/>
              <a:gd name="connsiteX1067" fmla="*/ 8950980 w 18982931"/>
              <a:gd name="connsiteY1067" fmla="*/ 1432378 h 4449429"/>
              <a:gd name="connsiteX1068" fmla="*/ 8950980 w 18982931"/>
              <a:gd name="connsiteY1068" fmla="*/ 1424146 h 4449429"/>
              <a:gd name="connsiteX1069" fmla="*/ 8983911 w 18982931"/>
              <a:gd name="connsiteY1069" fmla="*/ 1107210 h 4449429"/>
              <a:gd name="connsiteX1070" fmla="*/ 8992140 w 18982931"/>
              <a:gd name="connsiteY1070" fmla="*/ 1049586 h 4449429"/>
              <a:gd name="connsiteX1071" fmla="*/ 9012723 w 18982931"/>
              <a:gd name="connsiteY1071" fmla="*/ 1049586 h 4449429"/>
              <a:gd name="connsiteX1072" fmla="*/ 9049767 w 18982931"/>
              <a:gd name="connsiteY1072" fmla="*/ 1325362 h 4449429"/>
              <a:gd name="connsiteX1073" fmla="*/ 9115624 w 18982931"/>
              <a:gd name="connsiteY1073" fmla="*/ 1329476 h 4449429"/>
              <a:gd name="connsiteX1074" fmla="*/ 9165014 w 18982931"/>
              <a:gd name="connsiteY1074" fmla="*/ 1436493 h 4449429"/>
              <a:gd name="connsiteX1075" fmla="*/ 9181479 w 18982931"/>
              <a:gd name="connsiteY1075" fmla="*/ 1494116 h 4449429"/>
              <a:gd name="connsiteX1076" fmla="*/ 9181479 w 18982931"/>
              <a:gd name="connsiteY1076" fmla="*/ 1823399 h 4449429"/>
              <a:gd name="connsiteX1077" fmla="*/ 9181479 w 18982931"/>
              <a:gd name="connsiteY1077" fmla="*/ 1881023 h 4449429"/>
              <a:gd name="connsiteX1078" fmla="*/ 9280267 w 18982931"/>
              <a:gd name="connsiteY1078" fmla="*/ 1881023 h 4449429"/>
              <a:gd name="connsiteX1079" fmla="*/ 9280267 w 18982931"/>
              <a:gd name="connsiteY1079" fmla="*/ 1815166 h 4449429"/>
              <a:gd name="connsiteX1080" fmla="*/ 9280267 w 18982931"/>
              <a:gd name="connsiteY1080" fmla="*/ 304587 h 4449429"/>
              <a:gd name="connsiteX1081" fmla="*/ 9346122 w 18982931"/>
              <a:gd name="connsiteY1081" fmla="*/ 238731 h 4449429"/>
              <a:gd name="connsiteX1082" fmla="*/ 9453137 w 18982931"/>
              <a:gd name="connsiteY1082" fmla="*/ 341628 h 4449429"/>
              <a:gd name="connsiteX1083" fmla="*/ 9453137 w 18982931"/>
              <a:gd name="connsiteY1083" fmla="*/ 1815166 h 4449429"/>
              <a:gd name="connsiteX1084" fmla="*/ 9453137 w 18982931"/>
              <a:gd name="connsiteY1084" fmla="*/ 1876910 h 4449429"/>
              <a:gd name="connsiteX1085" fmla="*/ 9551919 w 18982931"/>
              <a:gd name="connsiteY1085" fmla="*/ 1876910 h 4449429"/>
              <a:gd name="connsiteX1086" fmla="*/ 9551919 w 18982931"/>
              <a:gd name="connsiteY1086" fmla="*/ 1724614 h 4449429"/>
              <a:gd name="connsiteX1087" fmla="*/ 9551919 w 18982931"/>
              <a:gd name="connsiteY1087" fmla="*/ 1481771 h 4449429"/>
              <a:gd name="connsiteX1088" fmla="*/ 9597198 w 18982931"/>
              <a:gd name="connsiteY1088" fmla="*/ 1374754 h 4449429"/>
              <a:gd name="connsiteX1089" fmla="*/ 9613662 w 18982931"/>
              <a:gd name="connsiteY1089" fmla="*/ 1325362 h 4449429"/>
              <a:gd name="connsiteX1090" fmla="*/ 9683632 w 18982931"/>
              <a:gd name="connsiteY1090" fmla="*/ 1325362 h 4449429"/>
              <a:gd name="connsiteX1091" fmla="*/ 9683632 w 18982931"/>
              <a:gd name="connsiteY1091" fmla="*/ 1522931 h 4449429"/>
              <a:gd name="connsiteX1092" fmla="*/ 9819464 w 18982931"/>
              <a:gd name="connsiteY1092" fmla="*/ 1522931 h 4449429"/>
              <a:gd name="connsiteX1093" fmla="*/ 9819464 w 18982931"/>
              <a:gd name="connsiteY1093" fmla="*/ 1720501 h 4449429"/>
              <a:gd name="connsiteX1094" fmla="*/ 9819464 w 18982931"/>
              <a:gd name="connsiteY1094" fmla="*/ 1835749 h 4449429"/>
              <a:gd name="connsiteX1095" fmla="*/ 9868856 w 18982931"/>
              <a:gd name="connsiteY1095" fmla="*/ 1885142 h 4449429"/>
              <a:gd name="connsiteX1096" fmla="*/ 9922361 w 18982931"/>
              <a:gd name="connsiteY1096" fmla="*/ 1938648 h 4449429"/>
              <a:gd name="connsiteX1097" fmla="*/ 9922361 w 18982931"/>
              <a:gd name="connsiteY1097" fmla="*/ 2226770 h 4449429"/>
              <a:gd name="connsiteX1098" fmla="*/ 10189906 w 18982931"/>
              <a:gd name="connsiteY1098" fmla="*/ 2226770 h 4449429"/>
              <a:gd name="connsiteX1099" fmla="*/ 10189906 w 18982931"/>
              <a:gd name="connsiteY1099" fmla="*/ 1864559 h 4449429"/>
              <a:gd name="connsiteX1100" fmla="*/ 10251644 w 18982931"/>
              <a:gd name="connsiteY1100" fmla="*/ 1852213 h 4449429"/>
              <a:gd name="connsiteX1101" fmla="*/ 10251644 w 18982931"/>
              <a:gd name="connsiteY1101" fmla="*/ 1465306 h 4449429"/>
              <a:gd name="connsiteX1102" fmla="*/ 10198137 w 18982931"/>
              <a:gd name="connsiteY1102" fmla="*/ 1461188 h 4449429"/>
              <a:gd name="connsiteX1103" fmla="*/ 10198137 w 18982931"/>
              <a:gd name="connsiteY1103" fmla="*/ 1317129 h 4449429"/>
              <a:gd name="connsiteX1104" fmla="*/ 10572694 w 18982931"/>
              <a:gd name="connsiteY1104" fmla="*/ 1317129 h 4449429"/>
              <a:gd name="connsiteX1105" fmla="*/ 10572694 w 18982931"/>
              <a:gd name="connsiteY1105" fmla="*/ 2140336 h 4449429"/>
              <a:gd name="connsiteX1106" fmla="*/ 10642669 w 18982931"/>
              <a:gd name="connsiteY1106" fmla="*/ 2144449 h 4449429"/>
              <a:gd name="connsiteX1107" fmla="*/ 10642669 w 18982931"/>
              <a:gd name="connsiteY1107" fmla="*/ 2477849 h 4449429"/>
              <a:gd name="connsiteX1108" fmla="*/ 10885512 w 18982931"/>
              <a:gd name="connsiteY1108" fmla="*/ 2477849 h 4449429"/>
              <a:gd name="connsiteX1109" fmla="*/ 10885512 w 18982931"/>
              <a:gd name="connsiteY1109" fmla="*/ 2292626 h 4449429"/>
              <a:gd name="connsiteX1110" fmla="*/ 10959601 w 18982931"/>
              <a:gd name="connsiteY1110" fmla="*/ 2292626 h 4449429"/>
              <a:gd name="connsiteX1111" fmla="*/ 10959601 w 18982931"/>
              <a:gd name="connsiteY1111" fmla="*/ 2477849 h 4449429"/>
              <a:gd name="connsiteX1112" fmla="*/ 11066618 w 18982931"/>
              <a:gd name="connsiteY1112" fmla="*/ 2477849 h 4449429"/>
              <a:gd name="connsiteX1113" fmla="*/ 11107778 w 18982931"/>
              <a:gd name="connsiteY1113" fmla="*/ 2284395 h 4449429"/>
              <a:gd name="connsiteX1114" fmla="*/ 11136593 w 18982931"/>
              <a:gd name="connsiteY1114" fmla="*/ 2053897 h 4449429"/>
              <a:gd name="connsiteX1115" fmla="*/ 11136593 w 18982931"/>
              <a:gd name="connsiteY1115" fmla="*/ 1061936 h 4449429"/>
              <a:gd name="connsiteX1116" fmla="*/ 11148938 w 18982931"/>
              <a:gd name="connsiteY1116" fmla="*/ 938454 h 4449429"/>
              <a:gd name="connsiteX1117" fmla="*/ 11161288 w 18982931"/>
              <a:gd name="connsiteY1117" fmla="*/ 938454 h 4449429"/>
              <a:gd name="connsiteX1118" fmla="*/ 11177753 w 18982931"/>
              <a:gd name="connsiteY1118" fmla="*/ 983729 h 4449429"/>
              <a:gd name="connsiteX1119" fmla="*/ 11231258 w 18982931"/>
              <a:gd name="connsiteY1119" fmla="*/ 572126 h 4449429"/>
              <a:gd name="connsiteX1120" fmla="*/ 11243610 w 18982931"/>
              <a:gd name="connsiteY1120" fmla="*/ 572126 h 4449429"/>
              <a:gd name="connsiteX1121" fmla="*/ 11284770 w 18982931"/>
              <a:gd name="connsiteY1121" fmla="*/ 946687 h 4449429"/>
              <a:gd name="connsiteX1122" fmla="*/ 11325929 w 18982931"/>
              <a:gd name="connsiteY1122" fmla="*/ 934337 h 4449429"/>
              <a:gd name="connsiteX1123" fmla="*/ 11342394 w 18982931"/>
              <a:gd name="connsiteY1123" fmla="*/ 1061936 h 4449429"/>
              <a:gd name="connsiteX1124" fmla="*/ 11342394 w 18982931"/>
              <a:gd name="connsiteY1124" fmla="*/ 1300666 h 4449429"/>
              <a:gd name="connsiteX1125" fmla="*/ 11358857 w 18982931"/>
              <a:gd name="connsiteY1125" fmla="*/ 2132104 h 4449429"/>
              <a:gd name="connsiteX1126" fmla="*/ 11362976 w 18982931"/>
              <a:gd name="connsiteY1126" fmla="*/ 2165031 h 4449429"/>
              <a:gd name="connsiteX1127" fmla="*/ 11453524 w 18982931"/>
              <a:gd name="connsiteY1127" fmla="*/ 2165031 h 4449429"/>
              <a:gd name="connsiteX1128" fmla="*/ 11457643 w 18982931"/>
              <a:gd name="connsiteY1128" fmla="*/ 2082711 h 4449429"/>
              <a:gd name="connsiteX1129" fmla="*/ 11535845 w 18982931"/>
              <a:gd name="connsiteY1129" fmla="*/ 2078592 h 4449429"/>
              <a:gd name="connsiteX1130" fmla="*/ 11535845 w 18982931"/>
              <a:gd name="connsiteY1130" fmla="*/ 2004505 h 4449429"/>
              <a:gd name="connsiteX1131" fmla="*/ 11548195 w 18982931"/>
              <a:gd name="connsiteY1131" fmla="*/ 1736964 h 4449429"/>
              <a:gd name="connsiteX1132" fmla="*/ 11609938 w 18982931"/>
              <a:gd name="connsiteY1132" fmla="*/ 1609365 h 4449429"/>
              <a:gd name="connsiteX1133" fmla="*/ 11688140 w 18982931"/>
              <a:gd name="connsiteY1133" fmla="*/ 1765774 h 4449429"/>
              <a:gd name="connsiteX1134" fmla="*/ 11688140 w 18982931"/>
              <a:gd name="connsiteY1134" fmla="*/ 2082711 h 4449429"/>
              <a:gd name="connsiteX1135" fmla="*/ 11910406 w 18982931"/>
              <a:gd name="connsiteY1135" fmla="*/ 2148567 h 4449429"/>
              <a:gd name="connsiteX1136" fmla="*/ 11988608 w 18982931"/>
              <a:gd name="connsiteY1136" fmla="*/ 2119754 h 4449429"/>
              <a:gd name="connsiteX1137" fmla="*/ 11991181 w 18982931"/>
              <a:gd name="connsiteY1137" fmla="*/ 2153197 h 4449429"/>
              <a:gd name="connsiteX1138" fmla="*/ 11993908 w 18982931"/>
              <a:gd name="connsiteY1138" fmla="*/ 2158900 h 4449429"/>
              <a:gd name="connsiteX1139" fmla="*/ 11993908 w 18982931"/>
              <a:gd name="connsiteY1139" fmla="*/ 2156799 h 4449429"/>
              <a:gd name="connsiteX1140" fmla="*/ 11998023 w 18982931"/>
              <a:gd name="connsiteY1140" fmla="*/ 2115639 h 4449429"/>
              <a:gd name="connsiteX1141" fmla="*/ 12010373 w 18982931"/>
              <a:gd name="connsiteY1141" fmla="*/ 2115639 h 4449429"/>
              <a:gd name="connsiteX1142" fmla="*/ 12014490 w 18982931"/>
              <a:gd name="connsiteY1142" fmla="*/ 2185614 h 4449429"/>
              <a:gd name="connsiteX1143" fmla="*/ 12055650 w 18982931"/>
              <a:gd name="connsiteY1143" fmla="*/ 2259703 h 4449429"/>
              <a:gd name="connsiteX1144" fmla="*/ 12109157 w 18982931"/>
              <a:gd name="connsiteY1144" fmla="*/ 2267933 h 4449429"/>
              <a:gd name="connsiteX1145" fmla="*/ 12137972 w 18982931"/>
              <a:gd name="connsiteY1145" fmla="*/ 2580753 h 4449429"/>
              <a:gd name="connsiteX1146" fmla="*/ 12150317 w 18982931"/>
              <a:gd name="connsiteY1146" fmla="*/ 2580753 h 4449429"/>
              <a:gd name="connsiteX1147" fmla="*/ 12179132 w 18982931"/>
              <a:gd name="connsiteY1147" fmla="*/ 2411992 h 4449429"/>
              <a:gd name="connsiteX1148" fmla="*/ 12207942 w 18982931"/>
              <a:gd name="connsiteY1148" fmla="*/ 2160917 h 4449429"/>
              <a:gd name="connsiteX1149" fmla="*/ 12216174 w 18982931"/>
              <a:gd name="connsiteY1149" fmla="*/ 2152686 h 4449429"/>
              <a:gd name="connsiteX1150" fmla="*/ 12331423 w 18982931"/>
              <a:gd name="connsiteY1150" fmla="*/ 2152686 h 4449429"/>
              <a:gd name="connsiteX1151" fmla="*/ 12331423 w 18982931"/>
              <a:gd name="connsiteY1151" fmla="*/ 2317327 h 4449429"/>
              <a:gd name="connsiteX1152" fmla="*/ 12496064 w 18982931"/>
              <a:gd name="connsiteY1152" fmla="*/ 2313208 h 4449429"/>
              <a:gd name="connsiteX1153" fmla="*/ 12557802 w 18982931"/>
              <a:gd name="connsiteY1153" fmla="*/ 2210310 h 4449429"/>
              <a:gd name="connsiteX1154" fmla="*/ 12566034 w 18982931"/>
              <a:gd name="connsiteY1154" fmla="*/ 2206191 h 4449429"/>
              <a:gd name="connsiteX1155" fmla="*/ 12598962 w 18982931"/>
              <a:gd name="connsiteY1155" fmla="*/ 2267933 h 4449429"/>
              <a:gd name="connsiteX1156" fmla="*/ 12607194 w 18982931"/>
              <a:gd name="connsiteY1156" fmla="*/ 2263816 h 4449429"/>
              <a:gd name="connsiteX1157" fmla="*/ 12607194 w 18982931"/>
              <a:gd name="connsiteY1157" fmla="*/ 1461193 h 4449429"/>
              <a:gd name="connsiteX1158" fmla="*/ 12677169 w 18982931"/>
              <a:gd name="connsiteY1158" fmla="*/ 1230695 h 4449429"/>
              <a:gd name="connsiteX1159" fmla="*/ 12920017 w 18982931"/>
              <a:gd name="connsiteY1159" fmla="*/ 1230695 h 4449429"/>
              <a:gd name="connsiteX1160" fmla="*/ 12948827 w 18982931"/>
              <a:gd name="connsiteY1160" fmla="*/ 1490003 h 4449429"/>
              <a:gd name="connsiteX1161" fmla="*/ 12948827 w 18982931"/>
              <a:gd name="connsiteY1161" fmla="*/ 1909838 h 4449429"/>
              <a:gd name="connsiteX1162" fmla="*/ 12948827 w 18982931"/>
              <a:gd name="connsiteY1162" fmla="*/ 1975695 h 4449429"/>
              <a:gd name="connsiteX1163" fmla="*/ 12969405 w 18982931"/>
              <a:gd name="connsiteY1163" fmla="*/ 1979812 h 4449429"/>
              <a:gd name="connsiteX1164" fmla="*/ 12989987 w 18982931"/>
              <a:gd name="connsiteY1164" fmla="*/ 1913955 h 4449429"/>
              <a:gd name="connsiteX1165" fmla="*/ 12989987 w 18982931"/>
              <a:gd name="connsiteY1165" fmla="*/ 1469425 h 4449429"/>
              <a:gd name="connsiteX1166" fmla="*/ 13064076 w 18982931"/>
              <a:gd name="connsiteY1166" fmla="*/ 1395336 h 4449429"/>
              <a:gd name="connsiteX1167" fmla="*/ 13146396 w 18982931"/>
              <a:gd name="connsiteY1167" fmla="*/ 1395336 h 4449429"/>
              <a:gd name="connsiteX1168" fmla="*/ 13146396 w 18982931"/>
              <a:gd name="connsiteY1168" fmla="*/ 1111328 h 4449429"/>
              <a:gd name="connsiteX1169" fmla="*/ 13216366 w 18982931"/>
              <a:gd name="connsiteY1169" fmla="*/ 1103096 h 4449429"/>
              <a:gd name="connsiteX1170" fmla="*/ 13228716 w 18982931"/>
              <a:gd name="connsiteY1170" fmla="*/ 1041358 h 4449429"/>
              <a:gd name="connsiteX1171" fmla="*/ 13368662 w 18982931"/>
              <a:gd name="connsiteY1171" fmla="*/ 1041358 h 4449429"/>
              <a:gd name="connsiteX1172" fmla="*/ 13368662 w 18982931"/>
              <a:gd name="connsiteY1172" fmla="*/ 687379 h 4449429"/>
              <a:gd name="connsiteX1173" fmla="*/ 13483911 w 18982931"/>
              <a:gd name="connsiteY1173" fmla="*/ 687379 h 4449429"/>
              <a:gd name="connsiteX1174" fmla="*/ 13483911 w 18982931"/>
              <a:gd name="connsiteY1174" fmla="*/ 617404 h 4449429"/>
              <a:gd name="connsiteX1175" fmla="*/ 13483911 w 18982931"/>
              <a:gd name="connsiteY1175" fmla="*/ 131714 h 4449429"/>
              <a:gd name="connsiteX1176" fmla="*/ 13541534 w 18982931"/>
              <a:gd name="connsiteY1176" fmla="*/ 74089 h 4449429"/>
              <a:gd name="connsiteX1177" fmla="*/ 13685593 w 18982931"/>
              <a:gd name="connsiteY1177" fmla="*/ 74089 h 4449429"/>
              <a:gd name="connsiteX1178" fmla="*/ 13730872 w 18982931"/>
              <a:gd name="connsiteY1178" fmla="*/ 49392 h 4449429"/>
              <a:gd name="connsiteX1179" fmla="*/ 13739104 w 18982931"/>
              <a:gd name="connsiteY1179"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76969 w 18982931"/>
              <a:gd name="connsiteY865" fmla="*/ 1387099 h 4449429"/>
              <a:gd name="connsiteX866" fmla="*/ 1322242 w 18982931"/>
              <a:gd name="connsiteY866" fmla="*/ 1559973 h 4449429"/>
              <a:gd name="connsiteX867" fmla="*/ 1318126 w 18982931"/>
              <a:gd name="connsiteY867" fmla="*/ 1576437 h 4449429"/>
              <a:gd name="connsiteX868" fmla="*/ 1326360 w 18982931"/>
              <a:gd name="connsiteY868" fmla="*/ 1621715 h 4449429"/>
              <a:gd name="connsiteX869" fmla="*/ 1359290 w 18982931"/>
              <a:gd name="connsiteY869" fmla="*/ 1597020 h 4449429"/>
              <a:gd name="connsiteX870" fmla="*/ 1375751 w 18982931"/>
              <a:gd name="connsiteY870" fmla="*/ 1588787 h 4449429"/>
              <a:gd name="connsiteX871" fmla="*/ 1486884 w 18982931"/>
              <a:gd name="connsiteY871" fmla="*/ 1588787 h 4449429"/>
              <a:gd name="connsiteX872" fmla="*/ 1507466 w 18982931"/>
              <a:gd name="connsiteY872" fmla="*/ 2337905 h 4449429"/>
              <a:gd name="connsiteX873" fmla="*/ 1523929 w 18982931"/>
              <a:gd name="connsiteY873" fmla="*/ 2337905 h 4449429"/>
              <a:gd name="connsiteX874" fmla="*/ 1523929 w 18982931"/>
              <a:gd name="connsiteY874" fmla="*/ 2169146 h 4449429"/>
              <a:gd name="connsiteX875" fmla="*/ 1692685 w 18982931"/>
              <a:gd name="connsiteY875" fmla="*/ 2169146 h 4449429"/>
              <a:gd name="connsiteX876" fmla="*/ 1692685 w 18982931"/>
              <a:gd name="connsiteY876" fmla="*/ 2020968 h 4449429"/>
              <a:gd name="connsiteX877" fmla="*/ 1766772 w 18982931"/>
              <a:gd name="connsiteY877" fmla="*/ 1922183 h 4449429"/>
              <a:gd name="connsiteX878" fmla="*/ 1766772 w 18982931"/>
              <a:gd name="connsiteY878" fmla="*/ 1757542 h 4449429"/>
              <a:gd name="connsiteX879" fmla="*/ 1849095 w 18982931"/>
              <a:gd name="connsiteY879" fmla="*/ 1757542 h 4449429"/>
              <a:gd name="connsiteX880" fmla="*/ 1849095 w 18982931"/>
              <a:gd name="connsiteY880" fmla="*/ 2156799 h 4449429"/>
              <a:gd name="connsiteX881" fmla="*/ 1919070 w 18982931"/>
              <a:gd name="connsiteY881" fmla="*/ 2156799 h 4449429"/>
              <a:gd name="connsiteX882" fmla="*/ 1919070 w 18982931"/>
              <a:gd name="connsiteY882" fmla="*/ 1864559 h 4449429"/>
              <a:gd name="connsiteX883" fmla="*/ 1919070 w 18982931"/>
              <a:gd name="connsiteY883" fmla="*/ 695608 h 4449429"/>
              <a:gd name="connsiteX884" fmla="*/ 2005504 w 18982931"/>
              <a:gd name="connsiteY884" fmla="*/ 609173 h 4449429"/>
              <a:gd name="connsiteX885" fmla="*/ 2026085 w 18982931"/>
              <a:gd name="connsiteY885" fmla="*/ 605054 h 4449429"/>
              <a:gd name="connsiteX886" fmla="*/ 2100174 w 18982931"/>
              <a:gd name="connsiteY886" fmla="*/ 448645 h 4449429"/>
              <a:gd name="connsiteX887" fmla="*/ 2137215 w 18982931"/>
              <a:gd name="connsiteY887" fmla="*/ 407485 h 4449429"/>
              <a:gd name="connsiteX888" fmla="*/ 2194840 w 18982931"/>
              <a:gd name="connsiteY888" fmla="*/ 337515 h 4449429"/>
              <a:gd name="connsiteX889" fmla="*/ 2198958 w 18982931"/>
              <a:gd name="connsiteY889" fmla="*/ 292236 h 4449429"/>
              <a:gd name="connsiteX890" fmla="*/ 2240121 w 18982931"/>
              <a:gd name="connsiteY890" fmla="*/ 358093 h 4449429"/>
              <a:gd name="connsiteX891" fmla="*/ 2273047 w 18982931"/>
              <a:gd name="connsiteY891" fmla="*/ 444532 h 4449429"/>
              <a:gd name="connsiteX892" fmla="*/ 2330670 w 18982931"/>
              <a:gd name="connsiteY892" fmla="*/ 563894 h 4449429"/>
              <a:gd name="connsiteX893" fmla="*/ 2351248 w 18982931"/>
              <a:gd name="connsiteY893" fmla="*/ 613286 h 4449429"/>
              <a:gd name="connsiteX894" fmla="*/ 2429455 w 18982931"/>
              <a:gd name="connsiteY894" fmla="*/ 675029 h 4449429"/>
              <a:gd name="connsiteX895" fmla="*/ 2470614 w 18982931"/>
              <a:gd name="connsiteY895" fmla="*/ 757350 h 4449429"/>
              <a:gd name="connsiteX896" fmla="*/ 2470614 w 18982931"/>
              <a:gd name="connsiteY896" fmla="*/ 1086631 h 4449429"/>
              <a:gd name="connsiteX897" fmla="*/ 2470614 w 18982931"/>
              <a:gd name="connsiteY897" fmla="*/ 2008622 h 4449429"/>
              <a:gd name="connsiteX898" fmla="*/ 2487080 w 18982931"/>
              <a:gd name="connsiteY898" fmla="*/ 2053897 h 4449429"/>
              <a:gd name="connsiteX899" fmla="*/ 2499426 w 18982931"/>
              <a:gd name="connsiteY899" fmla="*/ 1897488 h 4449429"/>
              <a:gd name="connsiteX900" fmla="*/ 2602322 w 18982931"/>
              <a:gd name="connsiteY900" fmla="*/ 1798703 h 4449429"/>
              <a:gd name="connsiteX901" fmla="*/ 2836935 w 18982931"/>
              <a:gd name="connsiteY901" fmla="*/ 1798703 h 4449429"/>
              <a:gd name="connsiteX902" fmla="*/ 2836935 w 18982931"/>
              <a:gd name="connsiteY902" fmla="*/ 1860446 h 4449429"/>
              <a:gd name="connsiteX903" fmla="*/ 2836935 w 18982931"/>
              <a:gd name="connsiteY903" fmla="*/ 2263816 h 4449429"/>
              <a:gd name="connsiteX904" fmla="*/ 2845169 w 18982931"/>
              <a:gd name="connsiteY904" fmla="*/ 2304976 h 4449429"/>
              <a:gd name="connsiteX905" fmla="*/ 2861629 w 18982931"/>
              <a:gd name="connsiteY905" fmla="*/ 2300858 h 4449429"/>
              <a:gd name="connsiteX906" fmla="*/ 2861629 w 18982931"/>
              <a:gd name="connsiteY906" fmla="*/ 2247351 h 4449429"/>
              <a:gd name="connsiteX907" fmla="*/ 2869861 w 18982931"/>
              <a:gd name="connsiteY907" fmla="*/ 1996272 h 4449429"/>
              <a:gd name="connsiteX908" fmla="*/ 2923374 w 18982931"/>
              <a:gd name="connsiteY908" fmla="*/ 1967462 h 4449429"/>
              <a:gd name="connsiteX909" fmla="*/ 2939836 w 18982931"/>
              <a:gd name="connsiteY909" fmla="*/ 2300858 h 4449429"/>
              <a:gd name="connsiteX910" fmla="*/ 2956300 w 18982931"/>
              <a:gd name="connsiteY910" fmla="*/ 2300858 h 4449429"/>
              <a:gd name="connsiteX911" fmla="*/ 2989230 w 18982931"/>
              <a:gd name="connsiteY911" fmla="*/ 2111521 h 4449429"/>
              <a:gd name="connsiteX912" fmla="*/ 3018038 w 18982931"/>
              <a:gd name="connsiteY912" fmla="*/ 2058015 h 4449429"/>
              <a:gd name="connsiteX913" fmla="*/ 3034502 w 18982931"/>
              <a:gd name="connsiteY913" fmla="*/ 2123871 h 4449429"/>
              <a:gd name="connsiteX914" fmla="*/ 3038620 w 18982931"/>
              <a:gd name="connsiteY914" fmla="*/ 2132104 h 4449429"/>
              <a:gd name="connsiteX915" fmla="*/ 3088018 w 18982931"/>
              <a:gd name="connsiteY915" fmla="*/ 2140336 h 4449429"/>
              <a:gd name="connsiteX916" fmla="*/ 3095320 w 18982931"/>
              <a:gd name="connsiteY916" fmla="*/ 2275334 h 4449429"/>
              <a:gd name="connsiteX917" fmla="*/ 3162101 w 18982931"/>
              <a:gd name="connsiteY917" fmla="*/ 2275334 h 4449429"/>
              <a:gd name="connsiteX918" fmla="*/ 3162101 w 18982931"/>
              <a:gd name="connsiteY918" fmla="*/ 1580555 h 4449429"/>
              <a:gd name="connsiteX919" fmla="*/ 3162101 w 18982931"/>
              <a:gd name="connsiteY919" fmla="*/ 1531163 h 4449429"/>
              <a:gd name="connsiteX920" fmla="*/ 3199146 w 18982931"/>
              <a:gd name="connsiteY920" fmla="*/ 1498235 h 4449429"/>
              <a:gd name="connsiteX921" fmla="*/ 3281469 w 18982931"/>
              <a:gd name="connsiteY921" fmla="*/ 1498235 h 4449429"/>
              <a:gd name="connsiteX922" fmla="*/ 3281469 w 18982931"/>
              <a:gd name="connsiteY922" fmla="*/ 1325362 h 4449429"/>
              <a:gd name="connsiteX923" fmla="*/ 3343207 w 18982931"/>
              <a:gd name="connsiteY923" fmla="*/ 1263619 h 4449429"/>
              <a:gd name="connsiteX924" fmla="*/ 3544891 w 18982931"/>
              <a:gd name="connsiteY924" fmla="*/ 1263619 h 4449429"/>
              <a:gd name="connsiteX925" fmla="*/ 3544891 w 18982931"/>
              <a:gd name="connsiteY925" fmla="*/ 712071 h 4449429"/>
              <a:gd name="connsiteX926" fmla="*/ 3561357 w 18982931"/>
              <a:gd name="connsiteY926" fmla="*/ 555662 h 4449429"/>
              <a:gd name="connsiteX927" fmla="*/ 3606633 w 18982931"/>
              <a:gd name="connsiteY927" fmla="*/ 316933 h 4449429"/>
              <a:gd name="connsiteX928" fmla="*/ 3614865 w 18982931"/>
              <a:gd name="connsiteY928" fmla="*/ 279891 h 4449429"/>
              <a:gd name="connsiteX929" fmla="*/ 3676603 w 18982931"/>
              <a:gd name="connsiteY929" fmla="*/ 341628 h 4449429"/>
              <a:gd name="connsiteX930" fmla="*/ 3684835 w 18982931"/>
              <a:gd name="connsiteY930" fmla="*/ 386907 h 4449429"/>
              <a:gd name="connsiteX931" fmla="*/ 3742460 w 18982931"/>
              <a:gd name="connsiteY931" fmla="*/ 481574 h 4449429"/>
              <a:gd name="connsiteX932" fmla="*/ 3763042 w 18982931"/>
              <a:gd name="connsiteY932" fmla="*/ 703838 h 4449429"/>
              <a:gd name="connsiteX933" fmla="*/ 3763042 w 18982931"/>
              <a:gd name="connsiteY933" fmla="*/ 1144256 h 4449429"/>
              <a:gd name="connsiteX934" fmla="*/ 3771275 w 18982931"/>
              <a:gd name="connsiteY934" fmla="*/ 1181298 h 4449429"/>
              <a:gd name="connsiteX935" fmla="*/ 3775390 w 18982931"/>
              <a:gd name="connsiteY935" fmla="*/ 1115443 h 4449429"/>
              <a:gd name="connsiteX936" fmla="*/ 3923568 w 18982931"/>
              <a:gd name="connsiteY936" fmla="*/ 996079 h 4449429"/>
              <a:gd name="connsiteX937" fmla="*/ 3940029 w 18982931"/>
              <a:gd name="connsiteY937" fmla="*/ 1020776 h 4449429"/>
              <a:gd name="connsiteX938" fmla="*/ 3960611 w 18982931"/>
              <a:gd name="connsiteY938" fmla="*/ 1321244 h 4449429"/>
              <a:gd name="connsiteX939" fmla="*/ 3960611 w 18982931"/>
              <a:gd name="connsiteY939" fmla="*/ 1584670 h 4449429"/>
              <a:gd name="connsiteX940" fmla="*/ 3977076 w 18982931"/>
              <a:gd name="connsiteY940" fmla="*/ 1625830 h 4449429"/>
              <a:gd name="connsiteX941" fmla="*/ 4010007 w 18982931"/>
              <a:gd name="connsiteY941" fmla="*/ 1666990 h 4449429"/>
              <a:gd name="connsiteX942" fmla="*/ 4055279 w 18982931"/>
              <a:gd name="connsiteY942" fmla="*/ 1819286 h 4449429"/>
              <a:gd name="connsiteX943" fmla="*/ 4104670 w 18982931"/>
              <a:gd name="connsiteY943" fmla="*/ 1819286 h 4449429"/>
              <a:gd name="connsiteX944" fmla="*/ 4108788 w 18982931"/>
              <a:gd name="connsiteY944" fmla="*/ 1741079 h 4449429"/>
              <a:gd name="connsiteX945" fmla="*/ 4211689 w 18982931"/>
              <a:gd name="connsiteY945" fmla="*/ 1741079 h 4449429"/>
              <a:gd name="connsiteX946" fmla="*/ 4252847 w 18982931"/>
              <a:gd name="connsiteY946" fmla="*/ 1559973 h 4449429"/>
              <a:gd name="connsiteX947" fmla="*/ 4265197 w 18982931"/>
              <a:gd name="connsiteY947" fmla="*/ 1559973 h 4449429"/>
              <a:gd name="connsiteX948" fmla="*/ 4277546 w 18982931"/>
              <a:gd name="connsiteY948" fmla="*/ 1592900 h 4449429"/>
              <a:gd name="connsiteX949" fmla="*/ 4302239 w 18982931"/>
              <a:gd name="connsiteY949" fmla="*/ 1708150 h 4449429"/>
              <a:gd name="connsiteX950" fmla="*/ 4368100 w 18982931"/>
              <a:gd name="connsiteY950" fmla="*/ 1741079 h 4449429"/>
              <a:gd name="connsiteX951" fmla="*/ 4363984 w 18982931"/>
              <a:gd name="connsiteY951" fmla="*/ 1634062 h 4449429"/>
              <a:gd name="connsiteX952" fmla="*/ 4372218 w 18982931"/>
              <a:gd name="connsiteY952" fmla="*/ 839670 h 4449429"/>
              <a:gd name="connsiteX953" fmla="*/ 4442184 w 18982931"/>
              <a:gd name="connsiteY953" fmla="*/ 279891 h 4449429"/>
              <a:gd name="connsiteX954" fmla="*/ 4479230 w 18982931"/>
              <a:gd name="connsiteY954" fmla="*/ 234611 h 4449429"/>
              <a:gd name="connsiteX955" fmla="*/ 4520394 w 18982931"/>
              <a:gd name="connsiteY955" fmla="*/ 284004 h 4449429"/>
              <a:gd name="connsiteX956" fmla="*/ 4549200 w 18982931"/>
              <a:gd name="connsiteY956" fmla="*/ 440413 h 4449429"/>
              <a:gd name="connsiteX957" fmla="*/ 4680914 w 18982931"/>
              <a:gd name="connsiteY957" fmla="*/ 395140 h 4449429"/>
              <a:gd name="connsiteX958" fmla="*/ 4759121 w 18982931"/>
              <a:gd name="connsiteY958" fmla="*/ 460995 h 4449429"/>
              <a:gd name="connsiteX959" fmla="*/ 4771466 w 18982931"/>
              <a:gd name="connsiteY959" fmla="*/ 493924 h 4449429"/>
              <a:gd name="connsiteX960" fmla="*/ 4888657 w 18982931"/>
              <a:gd name="connsiteY960" fmla="*/ 747622 h 4449429"/>
              <a:gd name="connsiteX961" fmla="*/ 4888893 w 18982931"/>
              <a:gd name="connsiteY961" fmla="*/ 807315 h 4449429"/>
              <a:gd name="connsiteX962" fmla="*/ 4856617 w 18982931"/>
              <a:gd name="connsiteY962" fmla="*/ 807315 h 4449429"/>
              <a:gd name="connsiteX963" fmla="*/ 4856617 w 18982931"/>
              <a:gd name="connsiteY963" fmla="*/ 944475 h 4449429"/>
              <a:gd name="connsiteX964" fmla="*/ 4888332 w 18982931"/>
              <a:gd name="connsiteY964" fmla="*/ 944475 h 4449429"/>
              <a:gd name="connsiteX965" fmla="*/ 4888325 w 18982931"/>
              <a:gd name="connsiteY965" fmla="*/ 945600 h 4449429"/>
              <a:gd name="connsiteX966" fmla="*/ 4890835 w 18982931"/>
              <a:gd name="connsiteY966" fmla="*/ 1609365 h 4449429"/>
              <a:gd name="connsiteX967" fmla="*/ 4952574 w 18982931"/>
              <a:gd name="connsiteY967" fmla="*/ 1617597 h 4449429"/>
              <a:gd name="connsiteX968" fmla="*/ 4952574 w 18982931"/>
              <a:gd name="connsiteY968" fmla="*/ 1868678 h 4449429"/>
              <a:gd name="connsiteX969" fmla="*/ 4956691 w 18982931"/>
              <a:gd name="connsiteY969" fmla="*/ 1905720 h 4449429"/>
              <a:gd name="connsiteX970" fmla="*/ 4981387 w 18982931"/>
              <a:gd name="connsiteY970" fmla="*/ 1967462 h 4449429"/>
              <a:gd name="connsiteX971" fmla="*/ 4981387 w 18982931"/>
              <a:gd name="connsiteY971" fmla="*/ 2058015 h 4449429"/>
              <a:gd name="connsiteX972" fmla="*/ 5001966 w 18982931"/>
              <a:gd name="connsiteY972" fmla="*/ 2086824 h 4449429"/>
              <a:gd name="connsiteX973" fmla="*/ 5018429 w 18982931"/>
              <a:gd name="connsiteY973" fmla="*/ 2078592 h 4449429"/>
              <a:gd name="connsiteX974" fmla="*/ 5018429 w 18982931"/>
              <a:gd name="connsiteY974" fmla="*/ 1881023 h 4449429"/>
              <a:gd name="connsiteX975" fmla="*/ 5018429 w 18982931"/>
              <a:gd name="connsiteY975" fmla="*/ 1366522 h 4449429"/>
              <a:gd name="connsiteX976" fmla="*/ 5034894 w 18982931"/>
              <a:gd name="connsiteY976" fmla="*/ 864367 h 4449429"/>
              <a:gd name="connsiteX977" fmla="*/ 5067821 w 18982931"/>
              <a:gd name="connsiteY977" fmla="*/ 197569 h 4449429"/>
              <a:gd name="connsiteX978" fmla="*/ 5080173 w 18982931"/>
              <a:gd name="connsiteY978" fmla="*/ 102899 h 4449429"/>
              <a:gd name="connsiteX979" fmla="*/ 5216000 w 18982931"/>
              <a:gd name="connsiteY979" fmla="*/ 37042 h 4449429"/>
              <a:gd name="connsiteX980" fmla="*/ 5248927 w 18982931"/>
              <a:gd name="connsiteY980" fmla="*/ 69972 h 4449429"/>
              <a:gd name="connsiteX981" fmla="*/ 5372409 w 18982931"/>
              <a:gd name="connsiteY981" fmla="*/ 69972 h 4449429"/>
              <a:gd name="connsiteX982" fmla="*/ 5434151 w 18982931"/>
              <a:gd name="connsiteY982" fmla="*/ 131714 h 4449429"/>
              <a:gd name="connsiteX983" fmla="*/ 5434151 w 18982931"/>
              <a:gd name="connsiteY983" fmla="*/ 382788 h 4449429"/>
              <a:gd name="connsiteX984" fmla="*/ 5434151 w 18982931"/>
              <a:gd name="connsiteY984" fmla="*/ 683261 h 4449429"/>
              <a:gd name="connsiteX985" fmla="*/ 5545282 w 18982931"/>
              <a:gd name="connsiteY985" fmla="*/ 687375 h 4449429"/>
              <a:gd name="connsiteX986" fmla="*/ 5545282 w 18982931"/>
              <a:gd name="connsiteY986" fmla="*/ 1045471 h 4449429"/>
              <a:gd name="connsiteX987" fmla="*/ 5676994 w 18982931"/>
              <a:gd name="connsiteY987" fmla="*/ 1045471 h 4449429"/>
              <a:gd name="connsiteX988" fmla="*/ 5685227 w 18982931"/>
              <a:gd name="connsiteY988" fmla="*/ 1103096 h 4449429"/>
              <a:gd name="connsiteX989" fmla="*/ 5759314 w 18982931"/>
              <a:gd name="connsiteY989" fmla="*/ 1193648 h 4449429"/>
              <a:gd name="connsiteX990" fmla="*/ 5759314 w 18982931"/>
              <a:gd name="connsiteY990" fmla="*/ 1395331 h 4449429"/>
              <a:gd name="connsiteX991" fmla="*/ 5825171 w 18982931"/>
              <a:gd name="connsiteY991" fmla="*/ 1395331 h 4449429"/>
              <a:gd name="connsiteX992" fmla="*/ 5903378 w 18982931"/>
              <a:gd name="connsiteY992" fmla="*/ 1477653 h 4449429"/>
              <a:gd name="connsiteX993" fmla="*/ 5903378 w 18982931"/>
              <a:gd name="connsiteY993" fmla="*/ 1918070 h 4449429"/>
              <a:gd name="connsiteX994" fmla="*/ 5936306 w 18982931"/>
              <a:gd name="connsiteY994" fmla="*/ 1975695 h 4449429"/>
              <a:gd name="connsiteX995" fmla="*/ 5965115 w 18982931"/>
              <a:gd name="connsiteY995" fmla="*/ 1275969 h 4449429"/>
              <a:gd name="connsiteX996" fmla="*/ 5969235 w 18982931"/>
              <a:gd name="connsiteY996" fmla="*/ 1238922 h 4449429"/>
              <a:gd name="connsiteX997" fmla="*/ 6166804 w 18982931"/>
              <a:gd name="connsiteY997" fmla="*/ 1238922 h 4449429"/>
              <a:gd name="connsiteX998" fmla="*/ 6216196 w 18982931"/>
              <a:gd name="connsiteY998" fmla="*/ 1288315 h 4449429"/>
              <a:gd name="connsiteX999" fmla="*/ 6236774 w 18982931"/>
              <a:gd name="connsiteY999" fmla="*/ 1428261 h 4449429"/>
              <a:gd name="connsiteX1000" fmla="*/ 6273821 w 18982931"/>
              <a:gd name="connsiteY1000" fmla="*/ 1498235 h 4449429"/>
              <a:gd name="connsiteX1001" fmla="*/ 6273821 w 18982931"/>
              <a:gd name="connsiteY1001" fmla="*/ 2230888 h 4449429"/>
              <a:gd name="connsiteX1002" fmla="*/ 6277935 w 18982931"/>
              <a:gd name="connsiteY1002" fmla="*/ 2280280 h 4449429"/>
              <a:gd name="connsiteX1003" fmla="*/ 6319095 w 18982931"/>
              <a:gd name="connsiteY1003" fmla="*/ 2193841 h 4449429"/>
              <a:gd name="connsiteX1004" fmla="*/ 6364373 w 18982931"/>
              <a:gd name="connsiteY1004" fmla="*/ 2288513 h 4449429"/>
              <a:gd name="connsiteX1005" fmla="*/ 6389068 w 18982931"/>
              <a:gd name="connsiteY1005" fmla="*/ 2313208 h 4449429"/>
              <a:gd name="connsiteX1006" fmla="*/ 6541355 w 18982931"/>
              <a:gd name="connsiteY1006" fmla="*/ 2313208 h 4449429"/>
              <a:gd name="connsiteX1007" fmla="*/ 6541355 w 18982931"/>
              <a:gd name="connsiteY1007" fmla="*/ 2148567 h 4449429"/>
              <a:gd name="connsiteX1008" fmla="*/ 6660723 w 18982931"/>
              <a:gd name="connsiteY1008" fmla="*/ 2148567 h 4449429"/>
              <a:gd name="connsiteX1009" fmla="*/ 6660723 w 18982931"/>
              <a:gd name="connsiteY1009" fmla="*/ 2259698 h 4449429"/>
              <a:gd name="connsiteX1010" fmla="*/ 6705999 w 18982931"/>
              <a:gd name="connsiteY1010" fmla="*/ 2551938 h 4449429"/>
              <a:gd name="connsiteX1011" fmla="*/ 6714228 w 18982931"/>
              <a:gd name="connsiteY1011" fmla="*/ 2580748 h 4449429"/>
              <a:gd name="connsiteX1012" fmla="*/ 6722461 w 18982931"/>
              <a:gd name="connsiteY1012" fmla="*/ 2576634 h 4449429"/>
              <a:gd name="connsiteX1013" fmla="*/ 6751278 w 18982931"/>
              <a:gd name="connsiteY1013" fmla="*/ 2263816 h 4449429"/>
              <a:gd name="connsiteX1014" fmla="*/ 6800669 w 18982931"/>
              <a:gd name="connsiteY1014" fmla="*/ 2255583 h 4449429"/>
              <a:gd name="connsiteX1015" fmla="*/ 6837709 w 18982931"/>
              <a:gd name="connsiteY1015" fmla="*/ 2181496 h 4449429"/>
              <a:gd name="connsiteX1016" fmla="*/ 6841831 w 18982931"/>
              <a:gd name="connsiteY1016" fmla="*/ 2152681 h 4449429"/>
              <a:gd name="connsiteX1017" fmla="*/ 6845941 w 18982931"/>
              <a:gd name="connsiteY1017" fmla="*/ 2115639 h 4449429"/>
              <a:gd name="connsiteX1018" fmla="*/ 6857139 w 18982931"/>
              <a:gd name="connsiteY1018" fmla="*/ 2115639 h 4449429"/>
              <a:gd name="connsiteX1019" fmla="*/ 6899298 w 18982931"/>
              <a:gd name="connsiteY1019" fmla="*/ 2109470 h 4449429"/>
              <a:gd name="connsiteX1020" fmla="*/ 6922965 w 18982931"/>
              <a:gd name="connsiteY1020" fmla="*/ 2140339 h 4449429"/>
              <a:gd name="connsiteX1021" fmla="*/ 7009406 w 18982931"/>
              <a:gd name="connsiteY1021" fmla="*/ 2070365 h 4449429"/>
              <a:gd name="connsiteX1022" fmla="*/ 7145231 w 18982931"/>
              <a:gd name="connsiteY1022" fmla="*/ 2066247 h 4449429"/>
              <a:gd name="connsiteX1023" fmla="*/ 7145231 w 18982931"/>
              <a:gd name="connsiteY1023" fmla="*/ 1901605 h 4449429"/>
              <a:gd name="connsiteX1024" fmla="*/ 7145231 w 18982931"/>
              <a:gd name="connsiteY1024" fmla="*/ 1769896 h 4449429"/>
              <a:gd name="connsiteX1025" fmla="*/ 7215204 w 18982931"/>
              <a:gd name="connsiteY1025" fmla="*/ 1597024 h 4449429"/>
              <a:gd name="connsiteX1026" fmla="*/ 7285174 w 18982931"/>
              <a:gd name="connsiteY1026" fmla="*/ 1753433 h 4449429"/>
              <a:gd name="connsiteX1027" fmla="*/ 7297524 w 18982931"/>
              <a:gd name="connsiteY1027" fmla="*/ 2062134 h 4449429"/>
              <a:gd name="connsiteX1028" fmla="*/ 7367494 w 18982931"/>
              <a:gd name="connsiteY1028" fmla="*/ 2066247 h 4449429"/>
              <a:gd name="connsiteX1029" fmla="*/ 7371610 w 18982931"/>
              <a:gd name="connsiteY1029" fmla="*/ 2148567 h 4449429"/>
              <a:gd name="connsiteX1030" fmla="*/ 7462167 w 18982931"/>
              <a:gd name="connsiteY1030" fmla="*/ 2148567 h 4449429"/>
              <a:gd name="connsiteX1031" fmla="*/ 7462167 w 18982931"/>
              <a:gd name="connsiteY1031" fmla="*/ 2095061 h 4449429"/>
              <a:gd name="connsiteX1032" fmla="*/ 7462167 w 18982931"/>
              <a:gd name="connsiteY1032" fmla="*/ 1597024 h 4449429"/>
              <a:gd name="connsiteX1033" fmla="*/ 7482743 w 18982931"/>
              <a:gd name="connsiteY1033" fmla="*/ 1008430 h 4449429"/>
              <a:gd name="connsiteX1034" fmla="*/ 7495096 w 18982931"/>
              <a:gd name="connsiteY1034" fmla="*/ 921991 h 4449429"/>
              <a:gd name="connsiteX1035" fmla="*/ 7536254 w 18982931"/>
              <a:gd name="connsiteY1035" fmla="*/ 934341 h 4449429"/>
              <a:gd name="connsiteX1036" fmla="*/ 7577416 w 18982931"/>
              <a:gd name="connsiteY1036" fmla="*/ 563899 h 4449429"/>
              <a:gd name="connsiteX1037" fmla="*/ 7589759 w 18982931"/>
              <a:gd name="connsiteY1037" fmla="*/ 563899 h 4449429"/>
              <a:gd name="connsiteX1038" fmla="*/ 7639153 w 18982931"/>
              <a:gd name="connsiteY1038" fmla="*/ 975501 h 4449429"/>
              <a:gd name="connsiteX1039" fmla="*/ 7655614 w 18982931"/>
              <a:gd name="connsiteY1039" fmla="*/ 926109 h 4449429"/>
              <a:gd name="connsiteX1040" fmla="*/ 7667968 w 18982931"/>
              <a:gd name="connsiteY1040" fmla="*/ 926109 h 4449429"/>
              <a:gd name="connsiteX1041" fmla="*/ 7676196 w 18982931"/>
              <a:gd name="connsiteY1041" fmla="*/ 1037243 h 4449429"/>
              <a:gd name="connsiteX1042" fmla="*/ 7676196 w 18982931"/>
              <a:gd name="connsiteY1042" fmla="*/ 2049787 h 4449429"/>
              <a:gd name="connsiteX1043" fmla="*/ 7705009 w 18982931"/>
              <a:gd name="connsiteY1043" fmla="*/ 2267935 h 4449429"/>
              <a:gd name="connsiteX1044" fmla="*/ 7750287 w 18982931"/>
              <a:gd name="connsiteY1044" fmla="*/ 2469622 h 4449429"/>
              <a:gd name="connsiteX1045" fmla="*/ 7849072 w 18982931"/>
              <a:gd name="connsiteY1045" fmla="*/ 2469622 h 4449429"/>
              <a:gd name="connsiteX1046" fmla="*/ 7849072 w 18982931"/>
              <a:gd name="connsiteY1046" fmla="*/ 2284398 h 4449429"/>
              <a:gd name="connsiteX1047" fmla="*/ 7919042 w 18982931"/>
              <a:gd name="connsiteY1047" fmla="*/ 2284398 h 4449429"/>
              <a:gd name="connsiteX1048" fmla="*/ 7919042 w 18982931"/>
              <a:gd name="connsiteY1048" fmla="*/ 2473736 h 4449429"/>
              <a:gd name="connsiteX1049" fmla="*/ 8108380 w 18982931"/>
              <a:gd name="connsiteY1049" fmla="*/ 2473736 h 4449429"/>
              <a:gd name="connsiteX1050" fmla="*/ 8142338 w 18982931"/>
              <a:gd name="connsiteY1050" fmla="*/ 2481454 h 4449429"/>
              <a:gd name="connsiteX1051" fmla="*/ 8144242 w 18982931"/>
              <a:gd name="connsiteY1051" fmla="*/ 2485067 h 4449429"/>
              <a:gd name="connsiteX1052" fmla="*/ 8144242 w 18982931"/>
              <a:gd name="connsiteY1052" fmla="*/ 1280084 h 4449429"/>
              <a:gd name="connsiteX1053" fmla="*/ 8189518 w 18982931"/>
              <a:gd name="connsiteY1053" fmla="*/ 1115443 h 4449429"/>
              <a:gd name="connsiteX1054" fmla="*/ 8230679 w 18982931"/>
              <a:gd name="connsiteY1054" fmla="*/ 1090746 h 4449429"/>
              <a:gd name="connsiteX1055" fmla="*/ 8477642 w 18982931"/>
              <a:gd name="connsiteY1055" fmla="*/ 1090746 h 4449429"/>
              <a:gd name="connsiteX1056" fmla="*/ 8518799 w 18982931"/>
              <a:gd name="connsiteY1056" fmla="*/ 1111328 h 4449429"/>
              <a:gd name="connsiteX1057" fmla="*/ 8568194 w 18982931"/>
              <a:gd name="connsiteY1057" fmla="*/ 1288315 h 4449429"/>
              <a:gd name="connsiteX1058" fmla="*/ 8572304 w 18982931"/>
              <a:gd name="connsiteY1058" fmla="*/ 2152681 h 4449429"/>
              <a:gd name="connsiteX1059" fmla="*/ 8572304 w 18982931"/>
              <a:gd name="connsiteY1059" fmla="*/ 2222656 h 4449429"/>
              <a:gd name="connsiteX1060" fmla="*/ 8827499 w 18982931"/>
              <a:gd name="connsiteY1060" fmla="*/ 2222656 h 4449429"/>
              <a:gd name="connsiteX1061" fmla="*/ 8827499 w 18982931"/>
              <a:gd name="connsiteY1061" fmla="*/ 2053897 h 4449429"/>
              <a:gd name="connsiteX1062" fmla="*/ 8827499 w 18982931"/>
              <a:gd name="connsiteY1062" fmla="*/ 1996272 h 4449429"/>
              <a:gd name="connsiteX1063" fmla="*/ 8926285 w 18982931"/>
              <a:gd name="connsiteY1063" fmla="*/ 1876910 h 4449429"/>
              <a:gd name="connsiteX1064" fmla="*/ 8926285 w 18982931"/>
              <a:gd name="connsiteY1064" fmla="*/ 1757542 h 4449429"/>
              <a:gd name="connsiteX1065" fmla="*/ 8926285 w 18982931"/>
              <a:gd name="connsiteY1065" fmla="*/ 1527045 h 4449429"/>
              <a:gd name="connsiteX1066" fmla="*/ 8950980 w 18982931"/>
              <a:gd name="connsiteY1066" fmla="*/ 1432378 h 4449429"/>
              <a:gd name="connsiteX1067" fmla="*/ 8950980 w 18982931"/>
              <a:gd name="connsiteY1067" fmla="*/ 1424146 h 4449429"/>
              <a:gd name="connsiteX1068" fmla="*/ 8983911 w 18982931"/>
              <a:gd name="connsiteY1068" fmla="*/ 1107210 h 4449429"/>
              <a:gd name="connsiteX1069" fmla="*/ 8992140 w 18982931"/>
              <a:gd name="connsiteY1069" fmla="*/ 1049586 h 4449429"/>
              <a:gd name="connsiteX1070" fmla="*/ 9012723 w 18982931"/>
              <a:gd name="connsiteY1070" fmla="*/ 1049586 h 4449429"/>
              <a:gd name="connsiteX1071" fmla="*/ 9049767 w 18982931"/>
              <a:gd name="connsiteY1071" fmla="*/ 1325362 h 4449429"/>
              <a:gd name="connsiteX1072" fmla="*/ 9115624 w 18982931"/>
              <a:gd name="connsiteY1072" fmla="*/ 1329476 h 4449429"/>
              <a:gd name="connsiteX1073" fmla="*/ 9165014 w 18982931"/>
              <a:gd name="connsiteY1073" fmla="*/ 1436493 h 4449429"/>
              <a:gd name="connsiteX1074" fmla="*/ 9181479 w 18982931"/>
              <a:gd name="connsiteY1074" fmla="*/ 1494116 h 4449429"/>
              <a:gd name="connsiteX1075" fmla="*/ 9181479 w 18982931"/>
              <a:gd name="connsiteY1075" fmla="*/ 1823399 h 4449429"/>
              <a:gd name="connsiteX1076" fmla="*/ 9181479 w 18982931"/>
              <a:gd name="connsiteY1076" fmla="*/ 1881023 h 4449429"/>
              <a:gd name="connsiteX1077" fmla="*/ 9280267 w 18982931"/>
              <a:gd name="connsiteY1077" fmla="*/ 1881023 h 4449429"/>
              <a:gd name="connsiteX1078" fmla="*/ 9280267 w 18982931"/>
              <a:gd name="connsiteY1078" fmla="*/ 1815166 h 4449429"/>
              <a:gd name="connsiteX1079" fmla="*/ 9280267 w 18982931"/>
              <a:gd name="connsiteY1079" fmla="*/ 304587 h 4449429"/>
              <a:gd name="connsiteX1080" fmla="*/ 9346122 w 18982931"/>
              <a:gd name="connsiteY1080" fmla="*/ 238731 h 4449429"/>
              <a:gd name="connsiteX1081" fmla="*/ 9453137 w 18982931"/>
              <a:gd name="connsiteY1081" fmla="*/ 341628 h 4449429"/>
              <a:gd name="connsiteX1082" fmla="*/ 9453137 w 18982931"/>
              <a:gd name="connsiteY1082" fmla="*/ 1815166 h 4449429"/>
              <a:gd name="connsiteX1083" fmla="*/ 9453137 w 18982931"/>
              <a:gd name="connsiteY1083" fmla="*/ 1876910 h 4449429"/>
              <a:gd name="connsiteX1084" fmla="*/ 9551919 w 18982931"/>
              <a:gd name="connsiteY1084" fmla="*/ 1876910 h 4449429"/>
              <a:gd name="connsiteX1085" fmla="*/ 9551919 w 18982931"/>
              <a:gd name="connsiteY1085" fmla="*/ 1724614 h 4449429"/>
              <a:gd name="connsiteX1086" fmla="*/ 9551919 w 18982931"/>
              <a:gd name="connsiteY1086" fmla="*/ 1481771 h 4449429"/>
              <a:gd name="connsiteX1087" fmla="*/ 9597198 w 18982931"/>
              <a:gd name="connsiteY1087" fmla="*/ 1374754 h 4449429"/>
              <a:gd name="connsiteX1088" fmla="*/ 9613662 w 18982931"/>
              <a:gd name="connsiteY1088" fmla="*/ 1325362 h 4449429"/>
              <a:gd name="connsiteX1089" fmla="*/ 9683632 w 18982931"/>
              <a:gd name="connsiteY1089" fmla="*/ 1325362 h 4449429"/>
              <a:gd name="connsiteX1090" fmla="*/ 9683632 w 18982931"/>
              <a:gd name="connsiteY1090" fmla="*/ 1522931 h 4449429"/>
              <a:gd name="connsiteX1091" fmla="*/ 9819464 w 18982931"/>
              <a:gd name="connsiteY1091" fmla="*/ 1522931 h 4449429"/>
              <a:gd name="connsiteX1092" fmla="*/ 9819464 w 18982931"/>
              <a:gd name="connsiteY1092" fmla="*/ 1720501 h 4449429"/>
              <a:gd name="connsiteX1093" fmla="*/ 9819464 w 18982931"/>
              <a:gd name="connsiteY1093" fmla="*/ 1835749 h 4449429"/>
              <a:gd name="connsiteX1094" fmla="*/ 9868856 w 18982931"/>
              <a:gd name="connsiteY1094" fmla="*/ 1885142 h 4449429"/>
              <a:gd name="connsiteX1095" fmla="*/ 9922361 w 18982931"/>
              <a:gd name="connsiteY1095" fmla="*/ 1938648 h 4449429"/>
              <a:gd name="connsiteX1096" fmla="*/ 9922361 w 18982931"/>
              <a:gd name="connsiteY1096" fmla="*/ 2226770 h 4449429"/>
              <a:gd name="connsiteX1097" fmla="*/ 10189906 w 18982931"/>
              <a:gd name="connsiteY1097" fmla="*/ 2226770 h 4449429"/>
              <a:gd name="connsiteX1098" fmla="*/ 10189906 w 18982931"/>
              <a:gd name="connsiteY1098" fmla="*/ 1864559 h 4449429"/>
              <a:gd name="connsiteX1099" fmla="*/ 10251644 w 18982931"/>
              <a:gd name="connsiteY1099" fmla="*/ 1852213 h 4449429"/>
              <a:gd name="connsiteX1100" fmla="*/ 10251644 w 18982931"/>
              <a:gd name="connsiteY1100" fmla="*/ 1465306 h 4449429"/>
              <a:gd name="connsiteX1101" fmla="*/ 10198137 w 18982931"/>
              <a:gd name="connsiteY1101" fmla="*/ 1461188 h 4449429"/>
              <a:gd name="connsiteX1102" fmla="*/ 10198137 w 18982931"/>
              <a:gd name="connsiteY1102" fmla="*/ 1317129 h 4449429"/>
              <a:gd name="connsiteX1103" fmla="*/ 10572694 w 18982931"/>
              <a:gd name="connsiteY1103" fmla="*/ 1317129 h 4449429"/>
              <a:gd name="connsiteX1104" fmla="*/ 10572694 w 18982931"/>
              <a:gd name="connsiteY1104" fmla="*/ 2140336 h 4449429"/>
              <a:gd name="connsiteX1105" fmla="*/ 10642669 w 18982931"/>
              <a:gd name="connsiteY1105" fmla="*/ 2144449 h 4449429"/>
              <a:gd name="connsiteX1106" fmla="*/ 10642669 w 18982931"/>
              <a:gd name="connsiteY1106" fmla="*/ 2477849 h 4449429"/>
              <a:gd name="connsiteX1107" fmla="*/ 10885512 w 18982931"/>
              <a:gd name="connsiteY1107" fmla="*/ 2477849 h 4449429"/>
              <a:gd name="connsiteX1108" fmla="*/ 10885512 w 18982931"/>
              <a:gd name="connsiteY1108" fmla="*/ 2292626 h 4449429"/>
              <a:gd name="connsiteX1109" fmla="*/ 10959601 w 18982931"/>
              <a:gd name="connsiteY1109" fmla="*/ 2292626 h 4449429"/>
              <a:gd name="connsiteX1110" fmla="*/ 10959601 w 18982931"/>
              <a:gd name="connsiteY1110" fmla="*/ 2477849 h 4449429"/>
              <a:gd name="connsiteX1111" fmla="*/ 11066618 w 18982931"/>
              <a:gd name="connsiteY1111" fmla="*/ 2477849 h 4449429"/>
              <a:gd name="connsiteX1112" fmla="*/ 11107778 w 18982931"/>
              <a:gd name="connsiteY1112" fmla="*/ 2284395 h 4449429"/>
              <a:gd name="connsiteX1113" fmla="*/ 11136593 w 18982931"/>
              <a:gd name="connsiteY1113" fmla="*/ 2053897 h 4449429"/>
              <a:gd name="connsiteX1114" fmla="*/ 11136593 w 18982931"/>
              <a:gd name="connsiteY1114" fmla="*/ 1061936 h 4449429"/>
              <a:gd name="connsiteX1115" fmla="*/ 11148938 w 18982931"/>
              <a:gd name="connsiteY1115" fmla="*/ 938454 h 4449429"/>
              <a:gd name="connsiteX1116" fmla="*/ 11161288 w 18982931"/>
              <a:gd name="connsiteY1116" fmla="*/ 938454 h 4449429"/>
              <a:gd name="connsiteX1117" fmla="*/ 11177753 w 18982931"/>
              <a:gd name="connsiteY1117" fmla="*/ 983729 h 4449429"/>
              <a:gd name="connsiteX1118" fmla="*/ 11231258 w 18982931"/>
              <a:gd name="connsiteY1118" fmla="*/ 572126 h 4449429"/>
              <a:gd name="connsiteX1119" fmla="*/ 11243610 w 18982931"/>
              <a:gd name="connsiteY1119" fmla="*/ 572126 h 4449429"/>
              <a:gd name="connsiteX1120" fmla="*/ 11284770 w 18982931"/>
              <a:gd name="connsiteY1120" fmla="*/ 946687 h 4449429"/>
              <a:gd name="connsiteX1121" fmla="*/ 11325929 w 18982931"/>
              <a:gd name="connsiteY1121" fmla="*/ 934337 h 4449429"/>
              <a:gd name="connsiteX1122" fmla="*/ 11342394 w 18982931"/>
              <a:gd name="connsiteY1122" fmla="*/ 1061936 h 4449429"/>
              <a:gd name="connsiteX1123" fmla="*/ 11342394 w 18982931"/>
              <a:gd name="connsiteY1123" fmla="*/ 1300666 h 4449429"/>
              <a:gd name="connsiteX1124" fmla="*/ 11358857 w 18982931"/>
              <a:gd name="connsiteY1124" fmla="*/ 2132104 h 4449429"/>
              <a:gd name="connsiteX1125" fmla="*/ 11362976 w 18982931"/>
              <a:gd name="connsiteY1125" fmla="*/ 2165031 h 4449429"/>
              <a:gd name="connsiteX1126" fmla="*/ 11453524 w 18982931"/>
              <a:gd name="connsiteY1126" fmla="*/ 2165031 h 4449429"/>
              <a:gd name="connsiteX1127" fmla="*/ 11457643 w 18982931"/>
              <a:gd name="connsiteY1127" fmla="*/ 2082711 h 4449429"/>
              <a:gd name="connsiteX1128" fmla="*/ 11535845 w 18982931"/>
              <a:gd name="connsiteY1128" fmla="*/ 2078592 h 4449429"/>
              <a:gd name="connsiteX1129" fmla="*/ 11535845 w 18982931"/>
              <a:gd name="connsiteY1129" fmla="*/ 2004505 h 4449429"/>
              <a:gd name="connsiteX1130" fmla="*/ 11548195 w 18982931"/>
              <a:gd name="connsiteY1130" fmla="*/ 1736964 h 4449429"/>
              <a:gd name="connsiteX1131" fmla="*/ 11609938 w 18982931"/>
              <a:gd name="connsiteY1131" fmla="*/ 1609365 h 4449429"/>
              <a:gd name="connsiteX1132" fmla="*/ 11688140 w 18982931"/>
              <a:gd name="connsiteY1132" fmla="*/ 1765774 h 4449429"/>
              <a:gd name="connsiteX1133" fmla="*/ 11688140 w 18982931"/>
              <a:gd name="connsiteY1133" fmla="*/ 2082711 h 4449429"/>
              <a:gd name="connsiteX1134" fmla="*/ 11910406 w 18982931"/>
              <a:gd name="connsiteY1134" fmla="*/ 2148567 h 4449429"/>
              <a:gd name="connsiteX1135" fmla="*/ 11988608 w 18982931"/>
              <a:gd name="connsiteY1135" fmla="*/ 2119754 h 4449429"/>
              <a:gd name="connsiteX1136" fmla="*/ 11991181 w 18982931"/>
              <a:gd name="connsiteY1136" fmla="*/ 2153197 h 4449429"/>
              <a:gd name="connsiteX1137" fmla="*/ 11993908 w 18982931"/>
              <a:gd name="connsiteY1137" fmla="*/ 2158900 h 4449429"/>
              <a:gd name="connsiteX1138" fmla="*/ 11993908 w 18982931"/>
              <a:gd name="connsiteY1138" fmla="*/ 2156799 h 4449429"/>
              <a:gd name="connsiteX1139" fmla="*/ 11998023 w 18982931"/>
              <a:gd name="connsiteY1139" fmla="*/ 2115639 h 4449429"/>
              <a:gd name="connsiteX1140" fmla="*/ 12010373 w 18982931"/>
              <a:gd name="connsiteY1140" fmla="*/ 2115639 h 4449429"/>
              <a:gd name="connsiteX1141" fmla="*/ 12014490 w 18982931"/>
              <a:gd name="connsiteY1141" fmla="*/ 2185614 h 4449429"/>
              <a:gd name="connsiteX1142" fmla="*/ 12055650 w 18982931"/>
              <a:gd name="connsiteY1142" fmla="*/ 2259703 h 4449429"/>
              <a:gd name="connsiteX1143" fmla="*/ 12109157 w 18982931"/>
              <a:gd name="connsiteY1143" fmla="*/ 2267933 h 4449429"/>
              <a:gd name="connsiteX1144" fmla="*/ 12137972 w 18982931"/>
              <a:gd name="connsiteY1144" fmla="*/ 2580753 h 4449429"/>
              <a:gd name="connsiteX1145" fmla="*/ 12150317 w 18982931"/>
              <a:gd name="connsiteY1145" fmla="*/ 2580753 h 4449429"/>
              <a:gd name="connsiteX1146" fmla="*/ 12179132 w 18982931"/>
              <a:gd name="connsiteY1146" fmla="*/ 2411992 h 4449429"/>
              <a:gd name="connsiteX1147" fmla="*/ 12207942 w 18982931"/>
              <a:gd name="connsiteY1147" fmla="*/ 2160917 h 4449429"/>
              <a:gd name="connsiteX1148" fmla="*/ 12216174 w 18982931"/>
              <a:gd name="connsiteY1148" fmla="*/ 2152686 h 4449429"/>
              <a:gd name="connsiteX1149" fmla="*/ 12331423 w 18982931"/>
              <a:gd name="connsiteY1149" fmla="*/ 2152686 h 4449429"/>
              <a:gd name="connsiteX1150" fmla="*/ 12331423 w 18982931"/>
              <a:gd name="connsiteY1150" fmla="*/ 2317327 h 4449429"/>
              <a:gd name="connsiteX1151" fmla="*/ 12496064 w 18982931"/>
              <a:gd name="connsiteY1151" fmla="*/ 2313208 h 4449429"/>
              <a:gd name="connsiteX1152" fmla="*/ 12557802 w 18982931"/>
              <a:gd name="connsiteY1152" fmla="*/ 2210310 h 4449429"/>
              <a:gd name="connsiteX1153" fmla="*/ 12566034 w 18982931"/>
              <a:gd name="connsiteY1153" fmla="*/ 2206191 h 4449429"/>
              <a:gd name="connsiteX1154" fmla="*/ 12598962 w 18982931"/>
              <a:gd name="connsiteY1154" fmla="*/ 2267933 h 4449429"/>
              <a:gd name="connsiteX1155" fmla="*/ 12607194 w 18982931"/>
              <a:gd name="connsiteY1155" fmla="*/ 2263816 h 4449429"/>
              <a:gd name="connsiteX1156" fmla="*/ 12607194 w 18982931"/>
              <a:gd name="connsiteY1156" fmla="*/ 1461193 h 4449429"/>
              <a:gd name="connsiteX1157" fmla="*/ 12677169 w 18982931"/>
              <a:gd name="connsiteY1157" fmla="*/ 1230695 h 4449429"/>
              <a:gd name="connsiteX1158" fmla="*/ 12920017 w 18982931"/>
              <a:gd name="connsiteY1158" fmla="*/ 1230695 h 4449429"/>
              <a:gd name="connsiteX1159" fmla="*/ 12948827 w 18982931"/>
              <a:gd name="connsiteY1159" fmla="*/ 1490003 h 4449429"/>
              <a:gd name="connsiteX1160" fmla="*/ 12948827 w 18982931"/>
              <a:gd name="connsiteY1160" fmla="*/ 1909838 h 4449429"/>
              <a:gd name="connsiteX1161" fmla="*/ 12948827 w 18982931"/>
              <a:gd name="connsiteY1161" fmla="*/ 1975695 h 4449429"/>
              <a:gd name="connsiteX1162" fmla="*/ 12969405 w 18982931"/>
              <a:gd name="connsiteY1162" fmla="*/ 1979812 h 4449429"/>
              <a:gd name="connsiteX1163" fmla="*/ 12989987 w 18982931"/>
              <a:gd name="connsiteY1163" fmla="*/ 1913955 h 4449429"/>
              <a:gd name="connsiteX1164" fmla="*/ 12989987 w 18982931"/>
              <a:gd name="connsiteY1164" fmla="*/ 1469425 h 4449429"/>
              <a:gd name="connsiteX1165" fmla="*/ 13064076 w 18982931"/>
              <a:gd name="connsiteY1165" fmla="*/ 1395336 h 4449429"/>
              <a:gd name="connsiteX1166" fmla="*/ 13146396 w 18982931"/>
              <a:gd name="connsiteY1166" fmla="*/ 1395336 h 4449429"/>
              <a:gd name="connsiteX1167" fmla="*/ 13146396 w 18982931"/>
              <a:gd name="connsiteY1167" fmla="*/ 1111328 h 4449429"/>
              <a:gd name="connsiteX1168" fmla="*/ 13216366 w 18982931"/>
              <a:gd name="connsiteY1168" fmla="*/ 1103096 h 4449429"/>
              <a:gd name="connsiteX1169" fmla="*/ 13228716 w 18982931"/>
              <a:gd name="connsiteY1169" fmla="*/ 1041358 h 4449429"/>
              <a:gd name="connsiteX1170" fmla="*/ 13368662 w 18982931"/>
              <a:gd name="connsiteY1170" fmla="*/ 1041358 h 4449429"/>
              <a:gd name="connsiteX1171" fmla="*/ 13368662 w 18982931"/>
              <a:gd name="connsiteY1171" fmla="*/ 687379 h 4449429"/>
              <a:gd name="connsiteX1172" fmla="*/ 13483911 w 18982931"/>
              <a:gd name="connsiteY1172" fmla="*/ 687379 h 4449429"/>
              <a:gd name="connsiteX1173" fmla="*/ 13483911 w 18982931"/>
              <a:gd name="connsiteY1173" fmla="*/ 617404 h 4449429"/>
              <a:gd name="connsiteX1174" fmla="*/ 13483911 w 18982931"/>
              <a:gd name="connsiteY1174" fmla="*/ 131714 h 4449429"/>
              <a:gd name="connsiteX1175" fmla="*/ 13541534 w 18982931"/>
              <a:gd name="connsiteY1175" fmla="*/ 74089 h 4449429"/>
              <a:gd name="connsiteX1176" fmla="*/ 13685593 w 18982931"/>
              <a:gd name="connsiteY1176" fmla="*/ 74089 h 4449429"/>
              <a:gd name="connsiteX1177" fmla="*/ 13730872 w 18982931"/>
              <a:gd name="connsiteY1177" fmla="*/ 49392 h 4449429"/>
              <a:gd name="connsiteX1178" fmla="*/ 13739104 w 18982931"/>
              <a:gd name="connsiteY1178"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87822 w 18982931"/>
              <a:gd name="connsiteY865" fmla="*/ 1414233 h 4449429"/>
              <a:gd name="connsiteX866" fmla="*/ 1322242 w 18982931"/>
              <a:gd name="connsiteY866" fmla="*/ 1559973 h 4449429"/>
              <a:gd name="connsiteX867" fmla="*/ 1318126 w 18982931"/>
              <a:gd name="connsiteY867" fmla="*/ 1576437 h 4449429"/>
              <a:gd name="connsiteX868" fmla="*/ 1326360 w 18982931"/>
              <a:gd name="connsiteY868" fmla="*/ 1621715 h 4449429"/>
              <a:gd name="connsiteX869" fmla="*/ 1359290 w 18982931"/>
              <a:gd name="connsiteY869" fmla="*/ 1597020 h 4449429"/>
              <a:gd name="connsiteX870" fmla="*/ 1375751 w 18982931"/>
              <a:gd name="connsiteY870" fmla="*/ 1588787 h 4449429"/>
              <a:gd name="connsiteX871" fmla="*/ 1486884 w 18982931"/>
              <a:gd name="connsiteY871" fmla="*/ 1588787 h 4449429"/>
              <a:gd name="connsiteX872" fmla="*/ 1507466 w 18982931"/>
              <a:gd name="connsiteY872" fmla="*/ 2337905 h 4449429"/>
              <a:gd name="connsiteX873" fmla="*/ 1523929 w 18982931"/>
              <a:gd name="connsiteY873" fmla="*/ 2337905 h 4449429"/>
              <a:gd name="connsiteX874" fmla="*/ 1523929 w 18982931"/>
              <a:gd name="connsiteY874" fmla="*/ 2169146 h 4449429"/>
              <a:gd name="connsiteX875" fmla="*/ 1692685 w 18982931"/>
              <a:gd name="connsiteY875" fmla="*/ 2169146 h 4449429"/>
              <a:gd name="connsiteX876" fmla="*/ 1692685 w 18982931"/>
              <a:gd name="connsiteY876" fmla="*/ 2020968 h 4449429"/>
              <a:gd name="connsiteX877" fmla="*/ 1766772 w 18982931"/>
              <a:gd name="connsiteY877" fmla="*/ 1922183 h 4449429"/>
              <a:gd name="connsiteX878" fmla="*/ 1766772 w 18982931"/>
              <a:gd name="connsiteY878" fmla="*/ 1757542 h 4449429"/>
              <a:gd name="connsiteX879" fmla="*/ 1849095 w 18982931"/>
              <a:gd name="connsiteY879" fmla="*/ 1757542 h 4449429"/>
              <a:gd name="connsiteX880" fmla="*/ 1849095 w 18982931"/>
              <a:gd name="connsiteY880" fmla="*/ 2156799 h 4449429"/>
              <a:gd name="connsiteX881" fmla="*/ 1919070 w 18982931"/>
              <a:gd name="connsiteY881" fmla="*/ 2156799 h 4449429"/>
              <a:gd name="connsiteX882" fmla="*/ 1919070 w 18982931"/>
              <a:gd name="connsiteY882" fmla="*/ 1864559 h 4449429"/>
              <a:gd name="connsiteX883" fmla="*/ 1919070 w 18982931"/>
              <a:gd name="connsiteY883" fmla="*/ 695608 h 4449429"/>
              <a:gd name="connsiteX884" fmla="*/ 2005504 w 18982931"/>
              <a:gd name="connsiteY884" fmla="*/ 609173 h 4449429"/>
              <a:gd name="connsiteX885" fmla="*/ 2026085 w 18982931"/>
              <a:gd name="connsiteY885" fmla="*/ 605054 h 4449429"/>
              <a:gd name="connsiteX886" fmla="*/ 2100174 w 18982931"/>
              <a:gd name="connsiteY886" fmla="*/ 448645 h 4449429"/>
              <a:gd name="connsiteX887" fmla="*/ 2137215 w 18982931"/>
              <a:gd name="connsiteY887" fmla="*/ 407485 h 4449429"/>
              <a:gd name="connsiteX888" fmla="*/ 2194840 w 18982931"/>
              <a:gd name="connsiteY888" fmla="*/ 337515 h 4449429"/>
              <a:gd name="connsiteX889" fmla="*/ 2198958 w 18982931"/>
              <a:gd name="connsiteY889" fmla="*/ 292236 h 4449429"/>
              <a:gd name="connsiteX890" fmla="*/ 2240121 w 18982931"/>
              <a:gd name="connsiteY890" fmla="*/ 358093 h 4449429"/>
              <a:gd name="connsiteX891" fmla="*/ 2273047 w 18982931"/>
              <a:gd name="connsiteY891" fmla="*/ 444532 h 4449429"/>
              <a:gd name="connsiteX892" fmla="*/ 2330670 w 18982931"/>
              <a:gd name="connsiteY892" fmla="*/ 563894 h 4449429"/>
              <a:gd name="connsiteX893" fmla="*/ 2351248 w 18982931"/>
              <a:gd name="connsiteY893" fmla="*/ 613286 h 4449429"/>
              <a:gd name="connsiteX894" fmla="*/ 2429455 w 18982931"/>
              <a:gd name="connsiteY894" fmla="*/ 675029 h 4449429"/>
              <a:gd name="connsiteX895" fmla="*/ 2470614 w 18982931"/>
              <a:gd name="connsiteY895" fmla="*/ 757350 h 4449429"/>
              <a:gd name="connsiteX896" fmla="*/ 2470614 w 18982931"/>
              <a:gd name="connsiteY896" fmla="*/ 1086631 h 4449429"/>
              <a:gd name="connsiteX897" fmla="*/ 2470614 w 18982931"/>
              <a:gd name="connsiteY897" fmla="*/ 2008622 h 4449429"/>
              <a:gd name="connsiteX898" fmla="*/ 2487080 w 18982931"/>
              <a:gd name="connsiteY898" fmla="*/ 2053897 h 4449429"/>
              <a:gd name="connsiteX899" fmla="*/ 2499426 w 18982931"/>
              <a:gd name="connsiteY899" fmla="*/ 1897488 h 4449429"/>
              <a:gd name="connsiteX900" fmla="*/ 2602322 w 18982931"/>
              <a:gd name="connsiteY900" fmla="*/ 1798703 h 4449429"/>
              <a:gd name="connsiteX901" fmla="*/ 2836935 w 18982931"/>
              <a:gd name="connsiteY901" fmla="*/ 1798703 h 4449429"/>
              <a:gd name="connsiteX902" fmla="*/ 2836935 w 18982931"/>
              <a:gd name="connsiteY902" fmla="*/ 1860446 h 4449429"/>
              <a:gd name="connsiteX903" fmla="*/ 2836935 w 18982931"/>
              <a:gd name="connsiteY903" fmla="*/ 2263816 h 4449429"/>
              <a:gd name="connsiteX904" fmla="*/ 2845169 w 18982931"/>
              <a:gd name="connsiteY904" fmla="*/ 2304976 h 4449429"/>
              <a:gd name="connsiteX905" fmla="*/ 2861629 w 18982931"/>
              <a:gd name="connsiteY905" fmla="*/ 2300858 h 4449429"/>
              <a:gd name="connsiteX906" fmla="*/ 2861629 w 18982931"/>
              <a:gd name="connsiteY906" fmla="*/ 2247351 h 4449429"/>
              <a:gd name="connsiteX907" fmla="*/ 2869861 w 18982931"/>
              <a:gd name="connsiteY907" fmla="*/ 1996272 h 4449429"/>
              <a:gd name="connsiteX908" fmla="*/ 2923374 w 18982931"/>
              <a:gd name="connsiteY908" fmla="*/ 1967462 h 4449429"/>
              <a:gd name="connsiteX909" fmla="*/ 2939836 w 18982931"/>
              <a:gd name="connsiteY909" fmla="*/ 2300858 h 4449429"/>
              <a:gd name="connsiteX910" fmla="*/ 2956300 w 18982931"/>
              <a:gd name="connsiteY910" fmla="*/ 2300858 h 4449429"/>
              <a:gd name="connsiteX911" fmla="*/ 2989230 w 18982931"/>
              <a:gd name="connsiteY911" fmla="*/ 2111521 h 4449429"/>
              <a:gd name="connsiteX912" fmla="*/ 3018038 w 18982931"/>
              <a:gd name="connsiteY912" fmla="*/ 2058015 h 4449429"/>
              <a:gd name="connsiteX913" fmla="*/ 3034502 w 18982931"/>
              <a:gd name="connsiteY913" fmla="*/ 2123871 h 4449429"/>
              <a:gd name="connsiteX914" fmla="*/ 3038620 w 18982931"/>
              <a:gd name="connsiteY914" fmla="*/ 2132104 h 4449429"/>
              <a:gd name="connsiteX915" fmla="*/ 3088018 w 18982931"/>
              <a:gd name="connsiteY915" fmla="*/ 2140336 h 4449429"/>
              <a:gd name="connsiteX916" fmla="*/ 3095320 w 18982931"/>
              <a:gd name="connsiteY916" fmla="*/ 2275334 h 4449429"/>
              <a:gd name="connsiteX917" fmla="*/ 3162101 w 18982931"/>
              <a:gd name="connsiteY917" fmla="*/ 2275334 h 4449429"/>
              <a:gd name="connsiteX918" fmla="*/ 3162101 w 18982931"/>
              <a:gd name="connsiteY918" fmla="*/ 1580555 h 4449429"/>
              <a:gd name="connsiteX919" fmla="*/ 3162101 w 18982931"/>
              <a:gd name="connsiteY919" fmla="*/ 1531163 h 4449429"/>
              <a:gd name="connsiteX920" fmla="*/ 3199146 w 18982931"/>
              <a:gd name="connsiteY920" fmla="*/ 1498235 h 4449429"/>
              <a:gd name="connsiteX921" fmla="*/ 3281469 w 18982931"/>
              <a:gd name="connsiteY921" fmla="*/ 1498235 h 4449429"/>
              <a:gd name="connsiteX922" fmla="*/ 3281469 w 18982931"/>
              <a:gd name="connsiteY922" fmla="*/ 1325362 h 4449429"/>
              <a:gd name="connsiteX923" fmla="*/ 3343207 w 18982931"/>
              <a:gd name="connsiteY923" fmla="*/ 1263619 h 4449429"/>
              <a:gd name="connsiteX924" fmla="*/ 3544891 w 18982931"/>
              <a:gd name="connsiteY924" fmla="*/ 1263619 h 4449429"/>
              <a:gd name="connsiteX925" fmla="*/ 3544891 w 18982931"/>
              <a:gd name="connsiteY925" fmla="*/ 712071 h 4449429"/>
              <a:gd name="connsiteX926" fmla="*/ 3561357 w 18982931"/>
              <a:gd name="connsiteY926" fmla="*/ 555662 h 4449429"/>
              <a:gd name="connsiteX927" fmla="*/ 3606633 w 18982931"/>
              <a:gd name="connsiteY927" fmla="*/ 316933 h 4449429"/>
              <a:gd name="connsiteX928" fmla="*/ 3614865 w 18982931"/>
              <a:gd name="connsiteY928" fmla="*/ 279891 h 4449429"/>
              <a:gd name="connsiteX929" fmla="*/ 3676603 w 18982931"/>
              <a:gd name="connsiteY929" fmla="*/ 341628 h 4449429"/>
              <a:gd name="connsiteX930" fmla="*/ 3684835 w 18982931"/>
              <a:gd name="connsiteY930" fmla="*/ 386907 h 4449429"/>
              <a:gd name="connsiteX931" fmla="*/ 3742460 w 18982931"/>
              <a:gd name="connsiteY931" fmla="*/ 481574 h 4449429"/>
              <a:gd name="connsiteX932" fmla="*/ 3763042 w 18982931"/>
              <a:gd name="connsiteY932" fmla="*/ 703838 h 4449429"/>
              <a:gd name="connsiteX933" fmla="*/ 3763042 w 18982931"/>
              <a:gd name="connsiteY933" fmla="*/ 1144256 h 4449429"/>
              <a:gd name="connsiteX934" fmla="*/ 3771275 w 18982931"/>
              <a:gd name="connsiteY934" fmla="*/ 1181298 h 4449429"/>
              <a:gd name="connsiteX935" fmla="*/ 3775390 w 18982931"/>
              <a:gd name="connsiteY935" fmla="*/ 1115443 h 4449429"/>
              <a:gd name="connsiteX936" fmla="*/ 3923568 w 18982931"/>
              <a:gd name="connsiteY936" fmla="*/ 996079 h 4449429"/>
              <a:gd name="connsiteX937" fmla="*/ 3940029 w 18982931"/>
              <a:gd name="connsiteY937" fmla="*/ 1020776 h 4449429"/>
              <a:gd name="connsiteX938" fmla="*/ 3960611 w 18982931"/>
              <a:gd name="connsiteY938" fmla="*/ 1321244 h 4449429"/>
              <a:gd name="connsiteX939" fmla="*/ 3960611 w 18982931"/>
              <a:gd name="connsiteY939" fmla="*/ 1584670 h 4449429"/>
              <a:gd name="connsiteX940" fmla="*/ 3977076 w 18982931"/>
              <a:gd name="connsiteY940" fmla="*/ 1625830 h 4449429"/>
              <a:gd name="connsiteX941" fmla="*/ 4010007 w 18982931"/>
              <a:gd name="connsiteY941" fmla="*/ 1666990 h 4449429"/>
              <a:gd name="connsiteX942" fmla="*/ 4055279 w 18982931"/>
              <a:gd name="connsiteY942" fmla="*/ 1819286 h 4449429"/>
              <a:gd name="connsiteX943" fmla="*/ 4104670 w 18982931"/>
              <a:gd name="connsiteY943" fmla="*/ 1819286 h 4449429"/>
              <a:gd name="connsiteX944" fmla="*/ 4108788 w 18982931"/>
              <a:gd name="connsiteY944" fmla="*/ 1741079 h 4449429"/>
              <a:gd name="connsiteX945" fmla="*/ 4211689 w 18982931"/>
              <a:gd name="connsiteY945" fmla="*/ 1741079 h 4449429"/>
              <a:gd name="connsiteX946" fmla="*/ 4252847 w 18982931"/>
              <a:gd name="connsiteY946" fmla="*/ 1559973 h 4449429"/>
              <a:gd name="connsiteX947" fmla="*/ 4265197 w 18982931"/>
              <a:gd name="connsiteY947" fmla="*/ 1559973 h 4449429"/>
              <a:gd name="connsiteX948" fmla="*/ 4277546 w 18982931"/>
              <a:gd name="connsiteY948" fmla="*/ 1592900 h 4449429"/>
              <a:gd name="connsiteX949" fmla="*/ 4302239 w 18982931"/>
              <a:gd name="connsiteY949" fmla="*/ 1708150 h 4449429"/>
              <a:gd name="connsiteX950" fmla="*/ 4368100 w 18982931"/>
              <a:gd name="connsiteY950" fmla="*/ 1741079 h 4449429"/>
              <a:gd name="connsiteX951" fmla="*/ 4363984 w 18982931"/>
              <a:gd name="connsiteY951" fmla="*/ 1634062 h 4449429"/>
              <a:gd name="connsiteX952" fmla="*/ 4372218 w 18982931"/>
              <a:gd name="connsiteY952" fmla="*/ 839670 h 4449429"/>
              <a:gd name="connsiteX953" fmla="*/ 4442184 w 18982931"/>
              <a:gd name="connsiteY953" fmla="*/ 279891 h 4449429"/>
              <a:gd name="connsiteX954" fmla="*/ 4479230 w 18982931"/>
              <a:gd name="connsiteY954" fmla="*/ 234611 h 4449429"/>
              <a:gd name="connsiteX955" fmla="*/ 4520394 w 18982931"/>
              <a:gd name="connsiteY955" fmla="*/ 284004 h 4449429"/>
              <a:gd name="connsiteX956" fmla="*/ 4549200 w 18982931"/>
              <a:gd name="connsiteY956" fmla="*/ 440413 h 4449429"/>
              <a:gd name="connsiteX957" fmla="*/ 4680914 w 18982931"/>
              <a:gd name="connsiteY957" fmla="*/ 395140 h 4449429"/>
              <a:gd name="connsiteX958" fmla="*/ 4759121 w 18982931"/>
              <a:gd name="connsiteY958" fmla="*/ 460995 h 4449429"/>
              <a:gd name="connsiteX959" fmla="*/ 4771466 w 18982931"/>
              <a:gd name="connsiteY959" fmla="*/ 493924 h 4449429"/>
              <a:gd name="connsiteX960" fmla="*/ 4888657 w 18982931"/>
              <a:gd name="connsiteY960" fmla="*/ 747622 h 4449429"/>
              <a:gd name="connsiteX961" fmla="*/ 4888893 w 18982931"/>
              <a:gd name="connsiteY961" fmla="*/ 807315 h 4449429"/>
              <a:gd name="connsiteX962" fmla="*/ 4856617 w 18982931"/>
              <a:gd name="connsiteY962" fmla="*/ 807315 h 4449429"/>
              <a:gd name="connsiteX963" fmla="*/ 4856617 w 18982931"/>
              <a:gd name="connsiteY963" fmla="*/ 944475 h 4449429"/>
              <a:gd name="connsiteX964" fmla="*/ 4888332 w 18982931"/>
              <a:gd name="connsiteY964" fmla="*/ 944475 h 4449429"/>
              <a:gd name="connsiteX965" fmla="*/ 4888325 w 18982931"/>
              <a:gd name="connsiteY965" fmla="*/ 945600 h 4449429"/>
              <a:gd name="connsiteX966" fmla="*/ 4890835 w 18982931"/>
              <a:gd name="connsiteY966" fmla="*/ 1609365 h 4449429"/>
              <a:gd name="connsiteX967" fmla="*/ 4952574 w 18982931"/>
              <a:gd name="connsiteY967" fmla="*/ 1617597 h 4449429"/>
              <a:gd name="connsiteX968" fmla="*/ 4952574 w 18982931"/>
              <a:gd name="connsiteY968" fmla="*/ 1868678 h 4449429"/>
              <a:gd name="connsiteX969" fmla="*/ 4956691 w 18982931"/>
              <a:gd name="connsiteY969" fmla="*/ 1905720 h 4449429"/>
              <a:gd name="connsiteX970" fmla="*/ 4981387 w 18982931"/>
              <a:gd name="connsiteY970" fmla="*/ 1967462 h 4449429"/>
              <a:gd name="connsiteX971" fmla="*/ 4981387 w 18982931"/>
              <a:gd name="connsiteY971" fmla="*/ 2058015 h 4449429"/>
              <a:gd name="connsiteX972" fmla="*/ 5001966 w 18982931"/>
              <a:gd name="connsiteY972" fmla="*/ 2086824 h 4449429"/>
              <a:gd name="connsiteX973" fmla="*/ 5018429 w 18982931"/>
              <a:gd name="connsiteY973" fmla="*/ 2078592 h 4449429"/>
              <a:gd name="connsiteX974" fmla="*/ 5018429 w 18982931"/>
              <a:gd name="connsiteY974" fmla="*/ 1881023 h 4449429"/>
              <a:gd name="connsiteX975" fmla="*/ 5018429 w 18982931"/>
              <a:gd name="connsiteY975" fmla="*/ 1366522 h 4449429"/>
              <a:gd name="connsiteX976" fmla="*/ 5034894 w 18982931"/>
              <a:gd name="connsiteY976" fmla="*/ 864367 h 4449429"/>
              <a:gd name="connsiteX977" fmla="*/ 5067821 w 18982931"/>
              <a:gd name="connsiteY977" fmla="*/ 197569 h 4449429"/>
              <a:gd name="connsiteX978" fmla="*/ 5080173 w 18982931"/>
              <a:gd name="connsiteY978" fmla="*/ 102899 h 4449429"/>
              <a:gd name="connsiteX979" fmla="*/ 5216000 w 18982931"/>
              <a:gd name="connsiteY979" fmla="*/ 37042 h 4449429"/>
              <a:gd name="connsiteX980" fmla="*/ 5248927 w 18982931"/>
              <a:gd name="connsiteY980" fmla="*/ 69972 h 4449429"/>
              <a:gd name="connsiteX981" fmla="*/ 5372409 w 18982931"/>
              <a:gd name="connsiteY981" fmla="*/ 69972 h 4449429"/>
              <a:gd name="connsiteX982" fmla="*/ 5434151 w 18982931"/>
              <a:gd name="connsiteY982" fmla="*/ 131714 h 4449429"/>
              <a:gd name="connsiteX983" fmla="*/ 5434151 w 18982931"/>
              <a:gd name="connsiteY983" fmla="*/ 382788 h 4449429"/>
              <a:gd name="connsiteX984" fmla="*/ 5434151 w 18982931"/>
              <a:gd name="connsiteY984" fmla="*/ 683261 h 4449429"/>
              <a:gd name="connsiteX985" fmla="*/ 5545282 w 18982931"/>
              <a:gd name="connsiteY985" fmla="*/ 687375 h 4449429"/>
              <a:gd name="connsiteX986" fmla="*/ 5545282 w 18982931"/>
              <a:gd name="connsiteY986" fmla="*/ 1045471 h 4449429"/>
              <a:gd name="connsiteX987" fmla="*/ 5676994 w 18982931"/>
              <a:gd name="connsiteY987" fmla="*/ 1045471 h 4449429"/>
              <a:gd name="connsiteX988" fmla="*/ 5685227 w 18982931"/>
              <a:gd name="connsiteY988" fmla="*/ 1103096 h 4449429"/>
              <a:gd name="connsiteX989" fmla="*/ 5759314 w 18982931"/>
              <a:gd name="connsiteY989" fmla="*/ 1193648 h 4449429"/>
              <a:gd name="connsiteX990" fmla="*/ 5759314 w 18982931"/>
              <a:gd name="connsiteY990" fmla="*/ 1395331 h 4449429"/>
              <a:gd name="connsiteX991" fmla="*/ 5825171 w 18982931"/>
              <a:gd name="connsiteY991" fmla="*/ 1395331 h 4449429"/>
              <a:gd name="connsiteX992" fmla="*/ 5903378 w 18982931"/>
              <a:gd name="connsiteY992" fmla="*/ 1477653 h 4449429"/>
              <a:gd name="connsiteX993" fmla="*/ 5903378 w 18982931"/>
              <a:gd name="connsiteY993" fmla="*/ 1918070 h 4449429"/>
              <a:gd name="connsiteX994" fmla="*/ 5936306 w 18982931"/>
              <a:gd name="connsiteY994" fmla="*/ 1975695 h 4449429"/>
              <a:gd name="connsiteX995" fmla="*/ 5965115 w 18982931"/>
              <a:gd name="connsiteY995" fmla="*/ 1275969 h 4449429"/>
              <a:gd name="connsiteX996" fmla="*/ 5969235 w 18982931"/>
              <a:gd name="connsiteY996" fmla="*/ 1238922 h 4449429"/>
              <a:gd name="connsiteX997" fmla="*/ 6166804 w 18982931"/>
              <a:gd name="connsiteY997" fmla="*/ 1238922 h 4449429"/>
              <a:gd name="connsiteX998" fmla="*/ 6216196 w 18982931"/>
              <a:gd name="connsiteY998" fmla="*/ 1288315 h 4449429"/>
              <a:gd name="connsiteX999" fmla="*/ 6236774 w 18982931"/>
              <a:gd name="connsiteY999" fmla="*/ 1428261 h 4449429"/>
              <a:gd name="connsiteX1000" fmla="*/ 6273821 w 18982931"/>
              <a:gd name="connsiteY1000" fmla="*/ 1498235 h 4449429"/>
              <a:gd name="connsiteX1001" fmla="*/ 6273821 w 18982931"/>
              <a:gd name="connsiteY1001" fmla="*/ 2230888 h 4449429"/>
              <a:gd name="connsiteX1002" fmla="*/ 6277935 w 18982931"/>
              <a:gd name="connsiteY1002" fmla="*/ 2280280 h 4449429"/>
              <a:gd name="connsiteX1003" fmla="*/ 6319095 w 18982931"/>
              <a:gd name="connsiteY1003" fmla="*/ 2193841 h 4449429"/>
              <a:gd name="connsiteX1004" fmla="*/ 6364373 w 18982931"/>
              <a:gd name="connsiteY1004" fmla="*/ 2288513 h 4449429"/>
              <a:gd name="connsiteX1005" fmla="*/ 6389068 w 18982931"/>
              <a:gd name="connsiteY1005" fmla="*/ 2313208 h 4449429"/>
              <a:gd name="connsiteX1006" fmla="*/ 6541355 w 18982931"/>
              <a:gd name="connsiteY1006" fmla="*/ 2313208 h 4449429"/>
              <a:gd name="connsiteX1007" fmla="*/ 6541355 w 18982931"/>
              <a:gd name="connsiteY1007" fmla="*/ 2148567 h 4449429"/>
              <a:gd name="connsiteX1008" fmla="*/ 6660723 w 18982931"/>
              <a:gd name="connsiteY1008" fmla="*/ 2148567 h 4449429"/>
              <a:gd name="connsiteX1009" fmla="*/ 6660723 w 18982931"/>
              <a:gd name="connsiteY1009" fmla="*/ 2259698 h 4449429"/>
              <a:gd name="connsiteX1010" fmla="*/ 6705999 w 18982931"/>
              <a:gd name="connsiteY1010" fmla="*/ 2551938 h 4449429"/>
              <a:gd name="connsiteX1011" fmla="*/ 6714228 w 18982931"/>
              <a:gd name="connsiteY1011" fmla="*/ 2580748 h 4449429"/>
              <a:gd name="connsiteX1012" fmla="*/ 6722461 w 18982931"/>
              <a:gd name="connsiteY1012" fmla="*/ 2576634 h 4449429"/>
              <a:gd name="connsiteX1013" fmla="*/ 6751278 w 18982931"/>
              <a:gd name="connsiteY1013" fmla="*/ 2263816 h 4449429"/>
              <a:gd name="connsiteX1014" fmla="*/ 6800669 w 18982931"/>
              <a:gd name="connsiteY1014" fmla="*/ 2255583 h 4449429"/>
              <a:gd name="connsiteX1015" fmla="*/ 6837709 w 18982931"/>
              <a:gd name="connsiteY1015" fmla="*/ 2181496 h 4449429"/>
              <a:gd name="connsiteX1016" fmla="*/ 6841831 w 18982931"/>
              <a:gd name="connsiteY1016" fmla="*/ 2152681 h 4449429"/>
              <a:gd name="connsiteX1017" fmla="*/ 6845941 w 18982931"/>
              <a:gd name="connsiteY1017" fmla="*/ 2115639 h 4449429"/>
              <a:gd name="connsiteX1018" fmla="*/ 6857139 w 18982931"/>
              <a:gd name="connsiteY1018" fmla="*/ 2115639 h 4449429"/>
              <a:gd name="connsiteX1019" fmla="*/ 6899298 w 18982931"/>
              <a:gd name="connsiteY1019" fmla="*/ 2109470 h 4449429"/>
              <a:gd name="connsiteX1020" fmla="*/ 6922965 w 18982931"/>
              <a:gd name="connsiteY1020" fmla="*/ 2140339 h 4449429"/>
              <a:gd name="connsiteX1021" fmla="*/ 7009406 w 18982931"/>
              <a:gd name="connsiteY1021" fmla="*/ 2070365 h 4449429"/>
              <a:gd name="connsiteX1022" fmla="*/ 7145231 w 18982931"/>
              <a:gd name="connsiteY1022" fmla="*/ 2066247 h 4449429"/>
              <a:gd name="connsiteX1023" fmla="*/ 7145231 w 18982931"/>
              <a:gd name="connsiteY1023" fmla="*/ 1901605 h 4449429"/>
              <a:gd name="connsiteX1024" fmla="*/ 7145231 w 18982931"/>
              <a:gd name="connsiteY1024" fmla="*/ 1769896 h 4449429"/>
              <a:gd name="connsiteX1025" fmla="*/ 7215204 w 18982931"/>
              <a:gd name="connsiteY1025" fmla="*/ 1597024 h 4449429"/>
              <a:gd name="connsiteX1026" fmla="*/ 7285174 w 18982931"/>
              <a:gd name="connsiteY1026" fmla="*/ 1753433 h 4449429"/>
              <a:gd name="connsiteX1027" fmla="*/ 7297524 w 18982931"/>
              <a:gd name="connsiteY1027" fmla="*/ 2062134 h 4449429"/>
              <a:gd name="connsiteX1028" fmla="*/ 7367494 w 18982931"/>
              <a:gd name="connsiteY1028" fmla="*/ 2066247 h 4449429"/>
              <a:gd name="connsiteX1029" fmla="*/ 7371610 w 18982931"/>
              <a:gd name="connsiteY1029" fmla="*/ 2148567 h 4449429"/>
              <a:gd name="connsiteX1030" fmla="*/ 7462167 w 18982931"/>
              <a:gd name="connsiteY1030" fmla="*/ 2148567 h 4449429"/>
              <a:gd name="connsiteX1031" fmla="*/ 7462167 w 18982931"/>
              <a:gd name="connsiteY1031" fmla="*/ 2095061 h 4449429"/>
              <a:gd name="connsiteX1032" fmla="*/ 7462167 w 18982931"/>
              <a:gd name="connsiteY1032" fmla="*/ 1597024 h 4449429"/>
              <a:gd name="connsiteX1033" fmla="*/ 7482743 w 18982931"/>
              <a:gd name="connsiteY1033" fmla="*/ 1008430 h 4449429"/>
              <a:gd name="connsiteX1034" fmla="*/ 7495096 w 18982931"/>
              <a:gd name="connsiteY1034" fmla="*/ 921991 h 4449429"/>
              <a:gd name="connsiteX1035" fmla="*/ 7536254 w 18982931"/>
              <a:gd name="connsiteY1035" fmla="*/ 934341 h 4449429"/>
              <a:gd name="connsiteX1036" fmla="*/ 7577416 w 18982931"/>
              <a:gd name="connsiteY1036" fmla="*/ 563899 h 4449429"/>
              <a:gd name="connsiteX1037" fmla="*/ 7589759 w 18982931"/>
              <a:gd name="connsiteY1037" fmla="*/ 563899 h 4449429"/>
              <a:gd name="connsiteX1038" fmla="*/ 7639153 w 18982931"/>
              <a:gd name="connsiteY1038" fmla="*/ 975501 h 4449429"/>
              <a:gd name="connsiteX1039" fmla="*/ 7655614 w 18982931"/>
              <a:gd name="connsiteY1039" fmla="*/ 926109 h 4449429"/>
              <a:gd name="connsiteX1040" fmla="*/ 7667968 w 18982931"/>
              <a:gd name="connsiteY1040" fmla="*/ 926109 h 4449429"/>
              <a:gd name="connsiteX1041" fmla="*/ 7676196 w 18982931"/>
              <a:gd name="connsiteY1041" fmla="*/ 1037243 h 4449429"/>
              <a:gd name="connsiteX1042" fmla="*/ 7676196 w 18982931"/>
              <a:gd name="connsiteY1042" fmla="*/ 2049787 h 4449429"/>
              <a:gd name="connsiteX1043" fmla="*/ 7705009 w 18982931"/>
              <a:gd name="connsiteY1043" fmla="*/ 2267935 h 4449429"/>
              <a:gd name="connsiteX1044" fmla="*/ 7750287 w 18982931"/>
              <a:gd name="connsiteY1044" fmla="*/ 2469622 h 4449429"/>
              <a:gd name="connsiteX1045" fmla="*/ 7849072 w 18982931"/>
              <a:gd name="connsiteY1045" fmla="*/ 2469622 h 4449429"/>
              <a:gd name="connsiteX1046" fmla="*/ 7849072 w 18982931"/>
              <a:gd name="connsiteY1046" fmla="*/ 2284398 h 4449429"/>
              <a:gd name="connsiteX1047" fmla="*/ 7919042 w 18982931"/>
              <a:gd name="connsiteY1047" fmla="*/ 2284398 h 4449429"/>
              <a:gd name="connsiteX1048" fmla="*/ 7919042 w 18982931"/>
              <a:gd name="connsiteY1048" fmla="*/ 2473736 h 4449429"/>
              <a:gd name="connsiteX1049" fmla="*/ 8108380 w 18982931"/>
              <a:gd name="connsiteY1049" fmla="*/ 2473736 h 4449429"/>
              <a:gd name="connsiteX1050" fmla="*/ 8142338 w 18982931"/>
              <a:gd name="connsiteY1050" fmla="*/ 2481454 h 4449429"/>
              <a:gd name="connsiteX1051" fmla="*/ 8144242 w 18982931"/>
              <a:gd name="connsiteY1051" fmla="*/ 2485067 h 4449429"/>
              <a:gd name="connsiteX1052" fmla="*/ 8144242 w 18982931"/>
              <a:gd name="connsiteY1052" fmla="*/ 1280084 h 4449429"/>
              <a:gd name="connsiteX1053" fmla="*/ 8189518 w 18982931"/>
              <a:gd name="connsiteY1053" fmla="*/ 1115443 h 4449429"/>
              <a:gd name="connsiteX1054" fmla="*/ 8230679 w 18982931"/>
              <a:gd name="connsiteY1054" fmla="*/ 1090746 h 4449429"/>
              <a:gd name="connsiteX1055" fmla="*/ 8477642 w 18982931"/>
              <a:gd name="connsiteY1055" fmla="*/ 1090746 h 4449429"/>
              <a:gd name="connsiteX1056" fmla="*/ 8518799 w 18982931"/>
              <a:gd name="connsiteY1056" fmla="*/ 1111328 h 4449429"/>
              <a:gd name="connsiteX1057" fmla="*/ 8568194 w 18982931"/>
              <a:gd name="connsiteY1057" fmla="*/ 1288315 h 4449429"/>
              <a:gd name="connsiteX1058" fmla="*/ 8572304 w 18982931"/>
              <a:gd name="connsiteY1058" fmla="*/ 2152681 h 4449429"/>
              <a:gd name="connsiteX1059" fmla="*/ 8572304 w 18982931"/>
              <a:gd name="connsiteY1059" fmla="*/ 2222656 h 4449429"/>
              <a:gd name="connsiteX1060" fmla="*/ 8827499 w 18982931"/>
              <a:gd name="connsiteY1060" fmla="*/ 2222656 h 4449429"/>
              <a:gd name="connsiteX1061" fmla="*/ 8827499 w 18982931"/>
              <a:gd name="connsiteY1061" fmla="*/ 2053897 h 4449429"/>
              <a:gd name="connsiteX1062" fmla="*/ 8827499 w 18982931"/>
              <a:gd name="connsiteY1062" fmla="*/ 1996272 h 4449429"/>
              <a:gd name="connsiteX1063" fmla="*/ 8926285 w 18982931"/>
              <a:gd name="connsiteY1063" fmla="*/ 1876910 h 4449429"/>
              <a:gd name="connsiteX1064" fmla="*/ 8926285 w 18982931"/>
              <a:gd name="connsiteY1064" fmla="*/ 1757542 h 4449429"/>
              <a:gd name="connsiteX1065" fmla="*/ 8926285 w 18982931"/>
              <a:gd name="connsiteY1065" fmla="*/ 1527045 h 4449429"/>
              <a:gd name="connsiteX1066" fmla="*/ 8950980 w 18982931"/>
              <a:gd name="connsiteY1066" fmla="*/ 1432378 h 4449429"/>
              <a:gd name="connsiteX1067" fmla="*/ 8950980 w 18982931"/>
              <a:gd name="connsiteY1067" fmla="*/ 1424146 h 4449429"/>
              <a:gd name="connsiteX1068" fmla="*/ 8983911 w 18982931"/>
              <a:gd name="connsiteY1068" fmla="*/ 1107210 h 4449429"/>
              <a:gd name="connsiteX1069" fmla="*/ 8992140 w 18982931"/>
              <a:gd name="connsiteY1069" fmla="*/ 1049586 h 4449429"/>
              <a:gd name="connsiteX1070" fmla="*/ 9012723 w 18982931"/>
              <a:gd name="connsiteY1070" fmla="*/ 1049586 h 4449429"/>
              <a:gd name="connsiteX1071" fmla="*/ 9049767 w 18982931"/>
              <a:gd name="connsiteY1071" fmla="*/ 1325362 h 4449429"/>
              <a:gd name="connsiteX1072" fmla="*/ 9115624 w 18982931"/>
              <a:gd name="connsiteY1072" fmla="*/ 1329476 h 4449429"/>
              <a:gd name="connsiteX1073" fmla="*/ 9165014 w 18982931"/>
              <a:gd name="connsiteY1073" fmla="*/ 1436493 h 4449429"/>
              <a:gd name="connsiteX1074" fmla="*/ 9181479 w 18982931"/>
              <a:gd name="connsiteY1074" fmla="*/ 1494116 h 4449429"/>
              <a:gd name="connsiteX1075" fmla="*/ 9181479 w 18982931"/>
              <a:gd name="connsiteY1075" fmla="*/ 1823399 h 4449429"/>
              <a:gd name="connsiteX1076" fmla="*/ 9181479 w 18982931"/>
              <a:gd name="connsiteY1076" fmla="*/ 1881023 h 4449429"/>
              <a:gd name="connsiteX1077" fmla="*/ 9280267 w 18982931"/>
              <a:gd name="connsiteY1077" fmla="*/ 1881023 h 4449429"/>
              <a:gd name="connsiteX1078" fmla="*/ 9280267 w 18982931"/>
              <a:gd name="connsiteY1078" fmla="*/ 1815166 h 4449429"/>
              <a:gd name="connsiteX1079" fmla="*/ 9280267 w 18982931"/>
              <a:gd name="connsiteY1079" fmla="*/ 304587 h 4449429"/>
              <a:gd name="connsiteX1080" fmla="*/ 9346122 w 18982931"/>
              <a:gd name="connsiteY1080" fmla="*/ 238731 h 4449429"/>
              <a:gd name="connsiteX1081" fmla="*/ 9453137 w 18982931"/>
              <a:gd name="connsiteY1081" fmla="*/ 341628 h 4449429"/>
              <a:gd name="connsiteX1082" fmla="*/ 9453137 w 18982931"/>
              <a:gd name="connsiteY1082" fmla="*/ 1815166 h 4449429"/>
              <a:gd name="connsiteX1083" fmla="*/ 9453137 w 18982931"/>
              <a:gd name="connsiteY1083" fmla="*/ 1876910 h 4449429"/>
              <a:gd name="connsiteX1084" fmla="*/ 9551919 w 18982931"/>
              <a:gd name="connsiteY1084" fmla="*/ 1876910 h 4449429"/>
              <a:gd name="connsiteX1085" fmla="*/ 9551919 w 18982931"/>
              <a:gd name="connsiteY1085" fmla="*/ 1724614 h 4449429"/>
              <a:gd name="connsiteX1086" fmla="*/ 9551919 w 18982931"/>
              <a:gd name="connsiteY1086" fmla="*/ 1481771 h 4449429"/>
              <a:gd name="connsiteX1087" fmla="*/ 9597198 w 18982931"/>
              <a:gd name="connsiteY1087" fmla="*/ 1374754 h 4449429"/>
              <a:gd name="connsiteX1088" fmla="*/ 9613662 w 18982931"/>
              <a:gd name="connsiteY1088" fmla="*/ 1325362 h 4449429"/>
              <a:gd name="connsiteX1089" fmla="*/ 9683632 w 18982931"/>
              <a:gd name="connsiteY1089" fmla="*/ 1325362 h 4449429"/>
              <a:gd name="connsiteX1090" fmla="*/ 9683632 w 18982931"/>
              <a:gd name="connsiteY1090" fmla="*/ 1522931 h 4449429"/>
              <a:gd name="connsiteX1091" fmla="*/ 9819464 w 18982931"/>
              <a:gd name="connsiteY1091" fmla="*/ 1522931 h 4449429"/>
              <a:gd name="connsiteX1092" fmla="*/ 9819464 w 18982931"/>
              <a:gd name="connsiteY1092" fmla="*/ 1720501 h 4449429"/>
              <a:gd name="connsiteX1093" fmla="*/ 9819464 w 18982931"/>
              <a:gd name="connsiteY1093" fmla="*/ 1835749 h 4449429"/>
              <a:gd name="connsiteX1094" fmla="*/ 9868856 w 18982931"/>
              <a:gd name="connsiteY1094" fmla="*/ 1885142 h 4449429"/>
              <a:gd name="connsiteX1095" fmla="*/ 9922361 w 18982931"/>
              <a:gd name="connsiteY1095" fmla="*/ 1938648 h 4449429"/>
              <a:gd name="connsiteX1096" fmla="*/ 9922361 w 18982931"/>
              <a:gd name="connsiteY1096" fmla="*/ 2226770 h 4449429"/>
              <a:gd name="connsiteX1097" fmla="*/ 10189906 w 18982931"/>
              <a:gd name="connsiteY1097" fmla="*/ 2226770 h 4449429"/>
              <a:gd name="connsiteX1098" fmla="*/ 10189906 w 18982931"/>
              <a:gd name="connsiteY1098" fmla="*/ 1864559 h 4449429"/>
              <a:gd name="connsiteX1099" fmla="*/ 10251644 w 18982931"/>
              <a:gd name="connsiteY1099" fmla="*/ 1852213 h 4449429"/>
              <a:gd name="connsiteX1100" fmla="*/ 10251644 w 18982931"/>
              <a:gd name="connsiteY1100" fmla="*/ 1465306 h 4449429"/>
              <a:gd name="connsiteX1101" fmla="*/ 10198137 w 18982931"/>
              <a:gd name="connsiteY1101" fmla="*/ 1461188 h 4449429"/>
              <a:gd name="connsiteX1102" fmla="*/ 10198137 w 18982931"/>
              <a:gd name="connsiteY1102" fmla="*/ 1317129 h 4449429"/>
              <a:gd name="connsiteX1103" fmla="*/ 10572694 w 18982931"/>
              <a:gd name="connsiteY1103" fmla="*/ 1317129 h 4449429"/>
              <a:gd name="connsiteX1104" fmla="*/ 10572694 w 18982931"/>
              <a:gd name="connsiteY1104" fmla="*/ 2140336 h 4449429"/>
              <a:gd name="connsiteX1105" fmla="*/ 10642669 w 18982931"/>
              <a:gd name="connsiteY1105" fmla="*/ 2144449 h 4449429"/>
              <a:gd name="connsiteX1106" fmla="*/ 10642669 w 18982931"/>
              <a:gd name="connsiteY1106" fmla="*/ 2477849 h 4449429"/>
              <a:gd name="connsiteX1107" fmla="*/ 10885512 w 18982931"/>
              <a:gd name="connsiteY1107" fmla="*/ 2477849 h 4449429"/>
              <a:gd name="connsiteX1108" fmla="*/ 10885512 w 18982931"/>
              <a:gd name="connsiteY1108" fmla="*/ 2292626 h 4449429"/>
              <a:gd name="connsiteX1109" fmla="*/ 10959601 w 18982931"/>
              <a:gd name="connsiteY1109" fmla="*/ 2292626 h 4449429"/>
              <a:gd name="connsiteX1110" fmla="*/ 10959601 w 18982931"/>
              <a:gd name="connsiteY1110" fmla="*/ 2477849 h 4449429"/>
              <a:gd name="connsiteX1111" fmla="*/ 11066618 w 18982931"/>
              <a:gd name="connsiteY1111" fmla="*/ 2477849 h 4449429"/>
              <a:gd name="connsiteX1112" fmla="*/ 11107778 w 18982931"/>
              <a:gd name="connsiteY1112" fmla="*/ 2284395 h 4449429"/>
              <a:gd name="connsiteX1113" fmla="*/ 11136593 w 18982931"/>
              <a:gd name="connsiteY1113" fmla="*/ 2053897 h 4449429"/>
              <a:gd name="connsiteX1114" fmla="*/ 11136593 w 18982931"/>
              <a:gd name="connsiteY1114" fmla="*/ 1061936 h 4449429"/>
              <a:gd name="connsiteX1115" fmla="*/ 11148938 w 18982931"/>
              <a:gd name="connsiteY1115" fmla="*/ 938454 h 4449429"/>
              <a:gd name="connsiteX1116" fmla="*/ 11161288 w 18982931"/>
              <a:gd name="connsiteY1116" fmla="*/ 938454 h 4449429"/>
              <a:gd name="connsiteX1117" fmla="*/ 11177753 w 18982931"/>
              <a:gd name="connsiteY1117" fmla="*/ 983729 h 4449429"/>
              <a:gd name="connsiteX1118" fmla="*/ 11231258 w 18982931"/>
              <a:gd name="connsiteY1118" fmla="*/ 572126 h 4449429"/>
              <a:gd name="connsiteX1119" fmla="*/ 11243610 w 18982931"/>
              <a:gd name="connsiteY1119" fmla="*/ 572126 h 4449429"/>
              <a:gd name="connsiteX1120" fmla="*/ 11284770 w 18982931"/>
              <a:gd name="connsiteY1120" fmla="*/ 946687 h 4449429"/>
              <a:gd name="connsiteX1121" fmla="*/ 11325929 w 18982931"/>
              <a:gd name="connsiteY1121" fmla="*/ 934337 h 4449429"/>
              <a:gd name="connsiteX1122" fmla="*/ 11342394 w 18982931"/>
              <a:gd name="connsiteY1122" fmla="*/ 1061936 h 4449429"/>
              <a:gd name="connsiteX1123" fmla="*/ 11342394 w 18982931"/>
              <a:gd name="connsiteY1123" fmla="*/ 1300666 h 4449429"/>
              <a:gd name="connsiteX1124" fmla="*/ 11358857 w 18982931"/>
              <a:gd name="connsiteY1124" fmla="*/ 2132104 h 4449429"/>
              <a:gd name="connsiteX1125" fmla="*/ 11362976 w 18982931"/>
              <a:gd name="connsiteY1125" fmla="*/ 2165031 h 4449429"/>
              <a:gd name="connsiteX1126" fmla="*/ 11453524 w 18982931"/>
              <a:gd name="connsiteY1126" fmla="*/ 2165031 h 4449429"/>
              <a:gd name="connsiteX1127" fmla="*/ 11457643 w 18982931"/>
              <a:gd name="connsiteY1127" fmla="*/ 2082711 h 4449429"/>
              <a:gd name="connsiteX1128" fmla="*/ 11535845 w 18982931"/>
              <a:gd name="connsiteY1128" fmla="*/ 2078592 h 4449429"/>
              <a:gd name="connsiteX1129" fmla="*/ 11535845 w 18982931"/>
              <a:gd name="connsiteY1129" fmla="*/ 2004505 h 4449429"/>
              <a:gd name="connsiteX1130" fmla="*/ 11548195 w 18982931"/>
              <a:gd name="connsiteY1130" fmla="*/ 1736964 h 4449429"/>
              <a:gd name="connsiteX1131" fmla="*/ 11609938 w 18982931"/>
              <a:gd name="connsiteY1131" fmla="*/ 1609365 h 4449429"/>
              <a:gd name="connsiteX1132" fmla="*/ 11688140 w 18982931"/>
              <a:gd name="connsiteY1132" fmla="*/ 1765774 h 4449429"/>
              <a:gd name="connsiteX1133" fmla="*/ 11688140 w 18982931"/>
              <a:gd name="connsiteY1133" fmla="*/ 2082711 h 4449429"/>
              <a:gd name="connsiteX1134" fmla="*/ 11910406 w 18982931"/>
              <a:gd name="connsiteY1134" fmla="*/ 2148567 h 4449429"/>
              <a:gd name="connsiteX1135" fmla="*/ 11988608 w 18982931"/>
              <a:gd name="connsiteY1135" fmla="*/ 2119754 h 4449429"/>
              <a:gd name="connsiteX1136" fmla="*/ 11991181 w 18982931"/>
              <a:gd name="connsiteY1136" fmla="*/ 2153197 h 4449429"/>
              <a:gd name="connsiteX1137" fmla="*/ 11993908 w 18982931"/>
              <a:gd name="connsiteY1137" fmla="*/ 2158900 h 4449429"/>
              <a:gd name="connsiteX1138" fmla="*/ 11993908 w 18982931"/>
              <a:gd name="connsiteY1138" fmla="*/ 2156799 h 4449429"/>
              <a:gd name="connsiteX1139" fmla="*/ 11998023 w 18982931"/>
              <a:gd name="connsiteY1139" fmla="*/ 2115639 h 4449429"/>
              <a:gd name="connsiteX1140" fmla="*/ 12010373 w 18982931"/>
              <a:gd name="connsiteY1140" fmla="*/ 2115639 h 4449429"/>
              <a:gd name="connsiteX1141" fmla="*/ 12014490 w 18982931"/>
              <a:gd name="connsiteY1141" fmla="*/ 2185614 h 4449429"/>
              <a:gd name="connsiteX1142" fmla="*/ 12055650 w 18982931"/>
              <a:gd name="connsiteY1142" fmla="*/ 2259703 h 4449429"/>
              <a:gd name="connsiteX1143" fmla="*/ 12109157 w 18982931"/>
              <a:gd name="connsiteY1143" fmla="*/ 2267933 h 4449429"/>
              <a:gd name="connsiteX1144" fmla="*/ 12137972 w 18982931"/>
              <a:gd name="connsiteY1144" fmla="*/ 2580753 h 4449429"/>
              <a:gd name="connsiteX1145" fmla="*/ 12150317 w 18982931"/>
              <a:gd name="connsiteY1145" fmla="*/ 2580753 h 4449429"/>
              <a:gd name="connsiteX1146" fmla="*/ 12179132 w 18982931"/>
              <a:gd name="connsiteY1146" fmla="*/ 2411992 h 4449429"/>
              <a:gd name="connsiteX1147" fmla="*/ 12207942 w 18982931"/>
              <a:gd name="connsiteY1147" fmla="*/ 2160917 h 4449429"/>
              <a:gd name="connsiteX1148" fmla="*/ 12216174 w 18982931"/>
              <a:gd name="connsiteY1148" fmla="*/ 2152686 h 4449429"/>
              <a:gd name="connsiteX1149" fmla="*/ 12331423 w 18982931"/>
              <a:gd name="connsiteY1149" fmla="*/ 2152686 h 4449429"/>
              <a:gd name="connsiteX1150" fmla="*/ 12331423 w 18982931"/>
              <a:gd name="connsiteY1150" fmla="*/ 2317327 h 4449429"/>
              <a:gd name="connsiteX1151" fmla="*/ 12496064 w 18982931"/>
              <a:gd name="connsiteY1151" fmla="*/ 2313208 h 4449429"/>
              <a:gd name="connsiteX1152" fmla="*/ 12557802 w 18982931"/>
              <a:gd name="connsiteY1152" fmla="*/ 2210310 h 4449429"/>
              <a:gd name="connsiteX1153" fmla="*/ 12566034 w 18982931"/>
              <a:gd name="connsiteY1153" fmla="*/ 2206191 h 4449429"/>
              <a:gd name="connsiteX1154" fmla="*/ 12598962 w 18982931"/>
              <a:gd name="connsiteY1154" fmla="*/ 2267933 h 4449429"/>
              <a:gd name="connsiteX1155" fmla="*/ 12607194 w 18982931"/>
              <a:gd name="connsiteY1155" fmla="*/ 2263816 h 4449429"/>
              <a:gd name="connsiteX1156" fmla="*/ 12607194 w 18982931"/>
              <a:gd name="connsiteY1156" fmla="*/ 1461193 h 4449429"/>
              <a:gd name="connsiteX1157" fmla="*/ 12677169 w 18982931"/>
              <a:gd name="connsiteY1157" fmla="*/ 1230695 h 4449429"/>
              <a:gd name="connsiteX1158" fmla="*/ 12920017 w 18982931"/>
              <a:gd name="connsiteY1158" fmla="*/ 1230695 h 4449429"/>
              <a:gd name="connsiteX1159" fmla="*/ 12948827 w 18982931"/>
              <a:gd name="connsiteY1159" fmla="*/ 1490003 h 4449429"/>
              <a:gd name="connsiteX1160" fmla="*/ 12948827 w 18982931"/>
              <a:gd name="connsiteY1160" fmla="*/ 1909838 h 4449429"/>
              <a:gd name="connsiteX1161" fmla="*/ 12948827 w 18982931"/>
              <a:gd name="connsiteY1161" fmla="*/ 1975695 h 4449429"/>
              <a:gd name="connsiteX1162" fmla="*/ 12969405 w 18982931"/>
              <a:gd name="connsiteY1162" fmla="*/ 1979812 h 4449429"/>
              <a:gd name="connsiteX1163" fmla="*/ 12989987 w 18982931"/>
              <a:gd name="connsiteY1163" fmla="*/ 1913955 h 4449429"/>
              <a:gd name="connsiteX1164" fmla="*/ 12989987 w 18982931"/>
              <a:gd name="connsiteY1164" fmla="*/ 1469425 h 4449429"/>
              <a:gd name="connsiteX1165" fmla="*/ 13064076 w 18982931"/>
              <a:gd name="connsiteY1165" fmla="*/ 1395336 h 4449429"/>
              <a:gd name="connsiteX1166" fmla="*/ 13146396 w 18982931"/>
              <a:gd name="connsiteY1166" fmla="*/ 1395336 h 4449429"/>
              <a:gd name="connsiteX1167" fmla="*/ 13146396 w 18982931"/>
              <a:gd name="connsiteY1167" fmla="*/ 1111328 h 4449429"/>
              <a:gd name="connsiteX1168" fmla="*/ 13216366 w 18982931"/>
              <a:gd name="connsiteY1168" fmla="*/ 1103096 h 4449429"/>
              <a:gd name="connsiteX1169" fmla="*/ 13228716 w 18982931"/>
              <a:gd name="connsiteY1169" fmla="*/ 1041358 h 4449429"/>
              <a:gd name="connsiteX1170" fmla="*/ 13368662 w 18982931"/>
              <a:gd name="connsiteY1170" fmla="*/ 1041358 h 4449429"/>
              <a:gd name="connsiteX1171" fmla="*/ 13368662 w 18982931"/>
              <a:gd name="connsiteY1171" fmla="*/ 687379 h 4449429"/>
              <a:gd name="connsiteX1172" fmla="*/ 13483911 w 18982931"/>
              <a:gd name="connsiteY1172" fmla="*/ 687379 h 4449429"/>
              <a:gd name="connsiteX1173" fmla="*/ 13483911 w 18982931"/>
              <a:gd name="connsiteY1173" fmla="*/ 617404 h 4449429"/>
              <a:gd name="connsiteX1174" fmla="*/ 13483911 w 18982931"/>
              <a:gd name="connsiteY1174" fmla="*/ 131714 h 4449429"/>
              <a:gd name="connsiteX1175" fmla="*/ 13541534 w 18982931"/>
              <a:gd name="connsiteY1175" fmla="*/ 74089 h 4449429"/>
              <a:gd name="connsiteX1176" fmla="*/ 13685593 w 18982931"/>
              <a:gd name="connsiteY1176" fmla="*/ 74089 h 4449429"/>
              <a:gd name="connsiteX1177" fmla="*/ 13730872 w 18982931"/>
              <a:gd name="connsiteY1177" fmla="*/ 49392 h 4449429"/>
              <a:gd name="connsiteX1178" fmla="*/ 13739104 w 18982931"/>
              <a:gd name="connsiteY1178"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287822 w 18982931"/>
              <a:gd name="connsiteY865" fmla="*/ 1414233 h 4449429"/>
              <a:gd name="connsiteX866" fmla="*/ 1322242 w 18982931"/>
              <a:gd name="connsiteY866" fmla="*/ 1559973 h 4449429"/>
              <a:gd name="connsiteX867" fmla="*/ 1318126 w 18982931"/>
              <a:gd name="connsiteY867" fmla="*/ 1576437 h 4449429"/>
              <a:gd name="connsiteX868" fmla="*/ 1326360 w 18982931"/>
              <a:gd name="connsiteY868" fmla="*/ 1621715 h 4449429"/>
              <a:gd name="connsiteX869" fmla="*/ 1359290 w 18982931"/>
              <a:gd name="connsiteY869" fmla="*/ 1597020 h 4449429"/>
              <a:gd name="connsiteX870" fmla="*/ 1375751 w 18982931"/>
              <a:gd name="connsiteY870" fmla="*/ 1588787 h 4449429"/>
              <a:gd name="connsiteX871" fmla="*/ 1486884 w 18982931"/>
              <a:gd name="connsiteY871" fmla="*/ 1588787 h 4449429"/>
              <a:gd name="connsiteX872" fmla="*/ 1507466 w 18982931"/>
              <a:gd name="connsiteY872" fmla="*/ 2337905 h 4449429"/>
              <a:gd name="connsiteX873" fmla="*/ 1523929 w 18982931"/>
              <a:gd name="connsiteY873" fmla="*/ 2337905 h 4449429"/>
              <a:gd name="connsiteX874" fmla="*/ 1523929 w 18982931"/>
              <a:gd name="connsiteY874" fmla="*/ 2169146 h 4449429"/>
              <a:gd name="connsiteX875" fmla="*/ 1692685 w 18982931"/>
              <a:gd name="connsiteY875" fmla="*/ 2169146 h 4449429"/>
              <a:gd name="connsiteX876" fmla="*/ 1692685 w 18982931"/>
              <a:gd name="connsiteY876" fmla="*/ 2020968 h 4449429"/>
              <a:gd name="connsiteX877" fmla="*/ 1766772 w 18982931"/>
              <a:gd name="connsiteY877" fmla="*/ 1922183 h 4449429"/>
              <a:gd name="connsiteX878" fmla="*/ 1766772 w 18982931"/>
              <a:gd name="connsiteY878" fmla="*/ 1757542 h 4449429"/>
              <a:gd name="connsiteX879" fmla="*/ 1849095 w 18982931"/>
              <a:gd name="connsiteY879" fmla="*/ 1757542 h 4449429"/>
              <a:gd name="connsiteX880" fmla="*/ 1849095 w 18982931"/>
              <a:gd name="connsiteY880" fmla="*/ 2156799 h 4449429"/>
              <a:gd name="connsiteX881" fmla="*/ 1919070 w 18982931"/>
              <a:gd name="connsiteY881" fmla="*/ 2156799 h 4449429"/>
              <a:gd name="connsiteX882" fmla="*/ 1919070 w 18982931"/>
              <a:gd name="connsiteY882" fmla="*/ 1864559 h 4449429"/>
              <a:gd name="connsiteX883" fmla="*/ 1919070 w 18982931"/>
              <a:gd name="connsiteY883" fmla="*/ 695608 h 4449429"/>
              <a:gd name="connsiteX884" fmla="*/ 2005504 w 18982931"/>
              <a:gd name="connsiteY884" fmla="*/ 609173 h 4449429"/>
              <a:gd name="connsiteX885" fmla="*/ 2026085 w 18982931"/>
              <a:gd name="connsiteY885" fmla="*/ 605054 h 4449429"/>
              <a:gd name="connsiteX886" fmla="*/ 2100174 w 18982931"/>
              <a:gd name="connsiteY886" fmla="*/ 448645 h 4449429"/>
              <a:gd name="connsiteX887" fmla="*/ 2137215 w 18982931"/>
              <a:gd name="connsiteY887" fmla="*/ 407485 h 4449429"/>
              <a:gd name="connsiteX888" fmla="*/ 2194840 w 18982931"/>
              <a:gd name="connsiteY888" fmla="*/ 337515 h 4449429"/>
              <a:gd name="connsiteX889" fmla="*/ 2198958 w 18982931"/>
              <a:gd name="connsiteY889" fmla="*/ 292236 h 4449429"/>
              <a:gd name="connsiteX890" fmla="*/ 2240121 w 18982931"/>
              <a:gd name="connsiteY890" fmla="*/ 358093 h 4449429"/>
              <a:gd name="connsiteX891" fmla="*/ 2273047 w 18982931"/>
              <a:gd name="connsiteY891" fmla="*/ 444532 h 4449429"/>
              <a:gd name="connsiteX892" fmla="*/ 2330670 w 18982931"/>
              <a:gd name="connsiteY892" fmla="*/ 563894 h 4449429"/>
              <a:gd name="connsiteX893" fmla="*/ 2351248 w 18982931"/>
              <a:gd name="connsiteY893" fmla="*/ 613286 h 4449429"/>
              <a:gd name="connsiteX894" fmla="*/ 2429455 w 18982931"/>
              <a:gd name="connsiteY894" fmla="*/ 675029 h 4449429"/>
              <a:gd name="connsiteX895" fmla="*/ 2470614 w 18982931"/>
              <a:gd name="connsiteY895" fmla="*/ 757350 h 4449429"/>
              <a:gd name="connsiteX896" fmla="*/ 2470614 w 18982931"/>
              <a:gd name="connsiteY896" fmla="*/ 1086631 h 4449429"/>
              <a:gd name="connsiteX897" fmla="*/ 2470614 w 18982931"/>
              <a:gd name="connsiteY897" fmla="*/ 2008622 h 4449429"/>
              <a:gd name="connsiteX898" fmla="*/ 2487080 w 18982931"/>
              <a:gd name="connsiteY898" fmla="*/ 2053897 h 4449429"/>
              <a:gd name="connsiteX899" fmla="*/ 2499426 w 18982931"/>
              <a:gd name="connsiteY899" fmla="*/ 1897488 h 4449429"/>
              <a:gd name="connsiteX900" fmla="*/ 2602322 w 18982931"/>
              <a:gd name="connsiteY900" fmla="*/ 1798703 h 4449429"/>
              <a:gd name="connsiteX901" fmla="*/ 2836935 w 18982931"/>
              <a:gd name="connsiteY901" fmla="*/ 1798703 h 4449429"/>
              <a:gd name="connsiteX902" fmla="*/ 2836935 w 18982931"/>
              <a:gd name="connsiteY902" fmla="*/ 1860446 h 4449429"/>
              <a:gd name="connsiteX903" fmla="*/ 2836935 w 18982931"/>
              <a:gd name="connsiteY903" fmla="*/ 2263816 h 4449429"/>
              <a:gd name="connsiteX904" fmla="*/ 2845169 w 18982931"/>
              <a:gd name="connsiteY904" fmla="*/ 2304976 h 4449429"/>
              <a:gd name="connsiteX905" fmla="*/ 2861629 w 18982931"/>
              <a:gd name="connsiteY905" fmla="*/ 2300858 h 4449429"/>
              <a:gd name="connsiteX906" fmla="*/ 2861629 w 18982931"/>
              <a:gd name="connsiteY906" fmla="*/ 2247351 h 4449429"/>
              <a:gd name="connsiteX907" fmla="*/ 2869861 w 18982931"/>
              <a:gd name="connsiteY907" fmla="*/ 1996272 h 4449429"/>
              <a:gd name="connsiteX908" fmla="*/ 2923374 w 18982931"/>
              <a:gd name="connsiteY908" fmla="*/ 1967462 h 4449429"/>
              <a:gd name="connsiteX909" fmla="*/ 2939836 w 18982931"/>
              <a:gd name="connsiteY909" fmla="*/ 2300858 h 4449429"/>
              <a:gd name="connsiteX910" fmla="*/ 2956300 w 18982931"/>
              <a:gd name="connsiteY910" fmla="*/ 2300858 h 4449429"/>
              <a:gd name="connsiteX911" fmla="*/ 2989230 w 18982931"/>
              <a:gd name="connsiteY911" fmla="*/ 2111521 h 4449429"/>
              <a:gd name="connsiteX912" fmla="*/ 3018038 w 18982931"/>
              <a:gd name="connsiteY912" fmla="*/ 2058015 h 4449429"/>
              <a:gd name="connsiteX913" fmla="*/ 3034502 w 18982931"/>
              <a:gd name="connsiteY913" fmla="*/ 2123871 h 4449429"/>
              <a:gd name="connsiteX914" fmla="*/ 3038620 w 18982931"/>
              <a:gd name="connsiteY914" fmla="*/ 2132104 h 4449429"/>
              <a:gd name="connsiteX915" fmla="*/ 3088018 w 18982931"/>
              <a:gd name="connsiteY915" fmla="*/ 2140336 h 4449429"/>
              <a:gd name="connsiteX916" fmla="*/ 3095320 w 18982931"/>
              <a:gd name="connsiteY916" fmla="*/ 2275334 h 4449429"/>
              <a:gd name="connsiteX917" fmla="*/ 3162101 w 18982931"/>
              <a:gd name="connsiteY917" fmla="*/ 2275334 h 4449429"/>
              <a:gd name="connsiteX918" fmla="*/ 3162101 w 18982931"/>
              <a:gd name="connsiteY918" fmla="*/ 1580555 h 4449429"/>
              <a:gd name="connsiteX919" fmla="*/ 3162101 w 18982931"/>
              <a:gd name="connsiteY919" fmla="*/ 1531163 h 4449429"/>
              <a:gd name="connsiteX920" fmla="*/ 3199146 w 18982931"/>
              <a:gd name="connsiteY920" fmla="*/ 1498235 h 4449429"/>
              <a:gd name="connsiteX921" fmla="*/ 3281469 w 18982931"/>
              <a:gd name="connsiteY921" fmla="*/ 1498235 h 4449429"/>
              <a:gd name="connsiteX922" fmla="*/ 3281469 w 18982931"/>
              <a:gd name="connsiteY922" fmla="*/ 1325362 h 4449429"/>
              <a:gd name="connsiteX923" fmla="*/ 3343207 w 18982931"/>
              <a:gd name="connsiteY923" fmla="*/ 1263619 h 4449429"/>
              <a:gd name="connsiteX924" fmla="*/ 3544891 w 18982931"/>
              <a:gd name="connsiteY924" fmla="*/ 1263619 h 4449429"/>
              <a:gd name="connsiteX925" fmla="*/ 3544891 w 18982931"/>
              <a:gd name="connsiteY925" fmla="*/ 712071 h 4449429"/>
              <a:gd name="connsiteX926" fmla="*/ 3561357 w 18982931"/>
              <a:gd name="connsiteY926" fmla="*/ 555662 h 4449429"/>
              <a:gd name="connsiteX927" fmla="*/ 3606633 w 18982931"/>
              <a:gd name="connsiteY927" fmla="*/ 316933 h 4449429"/>
              <a:gd name="connsiteX928" fmla="*/ 3614865 w 18982931"/>
              <a:gd name="connsiteY928" fmla="*/ 279891 h 4449429"/>
              <a:gd name="connsiteX929" fmla="*/ 3676603 w 18982931"/>
              <a:gd name="connsiteY929" fmla="*/ 341628 h 4449429"/>
              <a:gd name="connsiteX930" fmla="*/ 3684835 w 18982931"/>
              <a:gd name="connsiteY930" fmla="*/ 386907 h 4449429"/>
              <a:gd name="connsiteX931" fmla="*/ 3742460 w 18982931"/>
              <a:gd name="connsiteY931" fmla="*/ 481574 h 4449429"/>
              <a:gd name="connsiteX932" fmla="*/ 3763042 w 18982931"/>
              <a:gd name="connsiteY932" fmla="*/ 703838 h 4449429"/>
              <a:gd name="connsiteX933" fmla="*/ 3763042 w 18982931"/>
              <a:gd name="connsiteY933" fmla="*/ 1144256 h 4449429"/>
              <a:gd name="connsiteX934" fmla="*/ 3771275 w 18982931"/>
              <a:gd name="connsiteY934" fmla="*/ 1181298 h 4449429"/>
              <a:gd name="connsiteX935" fmla="*/ 3775390 w 18982931"/>
              <a:gd name="connsiteY935" fmla="*/ 1115443 h 4449429"/>
              <a:gd name="connsiteX936" fmla="*/ 3923568 w 18982931"/>
              <a:gd name="connsiteY936" fmla="*/ 996079 h 4449429"/>
              <a:gd name="connsiteX937" fmla="*/ 3940029 w 18982931"/>
              <a:gd name="connsiteY937" fmla="*/ 1020776 h 4449429"/>
              <a:gd name="connsiteX938" fmla="*/ 3960611 w 18982931"/>
              <a:gd name="connsiteY938" fmla="*/ 1321244 h 4449429"/>
              <a:gd name="connsiteX939" fmla="*/ 3960611 w 18982931"/>
              <a:gd name="connsiteY939" fmla="*/ 1584670 h 4449429"/>
              <a:gd name="connsiteX940" fmla="*/ 3977076 w 18982931"/>
              <a:gd name="connsiteY940" fmla="*/ 1625830 h 4449429"/>
              <a:gd name="connsiteX941" fmla="*/ 4010007 w 18982931"/>
              <a:gd name="connsiteY941" fmla="*/ 1666990 h 4449429"/>
              <a:gd name="connsiteX942" fmla="*/ 4055279 w 18982931"/>
              <a:gd name="connsiteY942" fmla="*/ 1819286 h 4449429"/>
              <a:gd name="connsiteX943" fmla="*/ 4104670 w 18982931"/>
              <a:gd name="connsiteY943" fmla="*/ 1819286 h 4449429"/>
              <a:gd name="connsiteX944" fmla="*/ 4108788 w 18982931"/>
              <a:gd name="connsiteY944" fmla="*/ 1741079 h 4449429"/>
              <a:gd name="connsiteX945" fmla="*/ 4211689 w 18982931"/>
              <a:gd name="connsiteY945" fmla="*/ 1741079 h 4449429"/>
              <a:gd name="connsiteX946" fmla="*/ 4252847 w 18982931"/>
              <a:gd name="connsiteY946" fmla="*/ 1559973 h 4449429"/>
              <a:gd name="connsiteX947" fmla="*/ 4265197 w 18982931"/>
              <a:gd name="connsiteY947" fmla="*/ 1559973 h 4449429"/>
              <a:gd name="connsiteX948" fmla="*/ 4277546 w 18982931"/>
              <a:gd name="connsiteY948" fmla="*/ 1592900 h 4449429"/>
              <a:gd name="connsiteX949" fmla="*/ 4302239 w 18982931"/>
              <a:gd name="connsiteY949" fmla="*/ 1708150 h 4449429"/>
              <a:gd name="connsiteX950" fmla="*/ 4368100 w 18982931"/>
              <a:gd name="connsiteY950" fmla="*/ 1741079 h 4449429"/>
              <a:gd name="connsiteX951" fmla="*/ 4363984 w 18982931"/>
              <a:gd name="connsiteY951" fmla="*/ 1634062 h 4449429"/>
              <a:gd name="connsiteX952" fmla="*/ 4372218 w 18982931"/>
              <a:gd name="connsiteY952" fmla="*/ 839670 h 4449429"/>
              <a:gd name="connsiteX953" fmla="*/ 4442184 w 18982931"/>
              <a:gd name="connsiteY953" fmla="*/ 279891 h 4449429"/>
              <a:gd name="connsiteX954" fmla="*/ 4479230 w 18982931"/>
              <a:gd name="connsiteY954" fmla="*/ 234611 h 4449429"/>
              <a:gd name="connsiteX955" fmla="*/ 4520394 w 18982931"/>
              <a:gd name="connsiteY955" fmla="*/ 284004 h 4449429"/>
              <a:gd name="connsiteX956" fmla="*/ 4549200 w 18982931"/>
              <a:gd name="connsiteY956" fmla="*/ 440413 h 4449429"/>
              <a:gd name="connsiteX957" fmla="*/ 4680914 w 18982931"/>
              <a:gd name="connsiteY957" fmla="*/ 395140 h 4449429"/>
              <a:gd name="connsiteX958" fmla="*/ 4759121 w 18982931"/>
              <a:gd name="connsiteY958" fmla="*/ 460995 h 4449429"/>
              <a:gd name="connsiteX959" fmla="*/ 4771466 w 18982931"/>
              <a:gd name="connsiteY959" fmla="*/ 493924 h 4449429"/>
              <a:gd name="connsiteX960" fmla="*/ 4888657 w 18982931"/>
              <a:gd name="connsiteY960" fmla="*/ 747622 h 4449429"/>
              <a:gd name="connsiteX961" fmla="*/ 4888893 w 18982931"/>
              <a:gd name="connsiteY961" fmla="*/ 807315 h 4449429"/>
              <a:gd name="connsiteX962" fmla="*/ 4856617 w 18982931"/>
              <a:gd name="connsiteY962" fmla="*/ 807315 h 4449429"/>
              <a:gd name="connsiteX963" fmla="*/ 4856617 w 18982931"/>
              <a:gd name="connsiteY963" fmla="*/ 944475 h 4449429"/>
              <a:gd name="connsiteX964" fmla="*/ 4888332 w 18982931"/>
              <a:gd name="connsiteY964" fmla="*/ 944475 h 4449429"/>
              <a:gd name="connsiteX965" fmla="*/ 4888325 w 18982931"/>
              <a:gd name="connsiteY965" fmla="*/ 945600 h 4449429"/>
              <a:gd name="connsiteX966" fmla="*/ 4890835 w 18982931"/>
              <a:gd name="connsiteY966" fmla="*/ 1609365 h 4449429"/>
              <a:gd name="connsiteX967" fmla="*/ 4952574 w 18982931"/>
              <a:gd name="connsiteY967" fmla="*/ 1617597 h 4449429"/>
              <a:gd name="connsiteX968" fmla="*/ 4952574 w 18982931"/>
              <a:gd name="connsiteY968" fmla="*/ 1868678 h 4449429"/>
              <a:gd name="connsiteX969" fmla="*/ 4956691 w 18982931"/>
              <a:gd name="connsiteY969" fmla="*/ 1905720 h 4449429"/>
              <a:gd name="connsiteX970" fmla="*/ 4981387 w 18982931"/>
              <a:gd name="connsiteY970" fmla="*/ 1967462 h 4449429"/>
              <a:gd name="connsiteX971" fmla="*/ 4981387 w 18982931"/>
              <a:gd name="connsiteY971" fmla="*/ 2058015 h 4449429"/>
              <a:gd name="connsiteX972" fmla="*/ 5001966 w 18982931"/>
              <a:gd name="connsiteY972" fmla="*/ 2086824 h 4449429"/>
              <a:gd name="connsiteX973" fmla="*/ 5018429 w 18982931"/>
              <a:gd name="connsiteY973" fmla="*/ 2078592 h 4449429"/>
              <a:gd name="connsiteX974" fmla="*/ 5018429 w 18982931"/>
              <a:gd name="connsiteY974" fmla="*/ 1881023 h 4449429"/>
              <a:gd name="connsiteX975" fmla="*/ 5018429 w 18982931"/>
              <a:gd name="connsiteY975" fmla="*/ 1366522 h 4449429"/>
              <a:gd name="connsiteX976" fmla="*/ 5034894 w 18982931"/>
              <a:gd name="connsiteY976" fmla="*/ 864367 h 4449429"/>
              <a:gd name="connsiteX977" fmla="*/ 5067821 w 18982931"/>
              <a:gd name="connsiteY977" fmla="*/ 197569 h 4449429"/>
              <a:gd name="connsiteX978" fmla="*/ 5080173 w 18982931"/>
              <a:gd name="connsiteY978" fmla="*/ 102899 h 4449429"/>
              <a:gd name="connsiteX979" fmla="*/ 5216000 w 18982931"/>
              <a:gd name="connsiteY979" fmla="*/ 37042 h 4449429"/>
              <a:gd name="connsiteX980" fmla="*/ 5248927 w 18982931"/>
              <a:gd name="connsiteY980" fmla="*/ 69972 h 4449429"/>
              <a:gd name="connsiteX981" fmla="*/ 5372409 w 18982931"/>
              <a:gd name="connsiteY981" fmla="*/ 69972 h 4449429"/>
              <a:gd name="connsiteX982" fmla="*/ 5434151 w 18982931"/>
              <a:gd name="connsiteY982" fmla="*/ 131714 h 4449429"/>
              <a:gd name="connsiteX983" fmla="*/ 5434151 w 18982931"/>
              <a:gd name="connsiteY983" fmla="*/ 382788 h 4449429"/>
              <a:gd name="connsiteX984" fmla="*/ 5434151 w 18982931"/>
              <a:gd name="connsiteY984" fmla="*/ 683261 h 4449429"/>
              <a:gd name="connsiteX985" fmla="*/ 5545282 w 18982931"/>
              <a:gd name="connsiteY985" fmla="*/ 687375 h 4449429"/>
              <a:gd name="connsiteX986" fmla="*/ 5545282 w 18982931"/>
              <a:gd name="connsiteY986" fmla="*/ 1045471 h 4449429"/>
              <a:gd name="connsiteX987" fmla="*/ 5676994 w 18982931"/>
              <a:gd name="connsiteY987" fmla="*/ 1045471 h 4449429"/>
              <a:gd name="connsiteX988" fmla="*/ 5685227 w 18982931"/>
              <a:gd name="connsiteY988" fmla="*/ 1103096 h 4449429"/>
              <a:gd name="connsiteX989" fmla="*/ 5759314 w 18982931"/>
              <a:gd name="connsiteY989" fmla="*/ 1193648 h 4449429"/>
              <a:gd name="connsiteX990" fmla="*/ 5759314 w 18982931"/>
              <a:gd name="connsiteY990" fmla="*/ 1395331 h 4449429"/>
              <a:gd name="connsiteX991" fmla="*/ 5825171 w 18982931"/>
              <a:gd name="connsiteY991" fmla="*/ 1395331 h 4449429"/>
              <a:gd name="connsiteX992" fmla="*/ 5903378 w 18982931"/>
              <a:gd name="connsiteY992" fmla="*/ 1477653 h 4449429"/>
              <a:gd name="connsiteX993" fmla="*/ 5903378 w 18982931"/>
              <a:gd name="connsiteY993" fmla="*/ 1918070 h 4449429"/>
              <a:gd name="connsiteX994" fmla="*/ 5936306 w 18982931"/>
              <a:gd name="connsiteY994" fmla="*/ 1975695 h 4449429"/>
              <a:gd name="connsiteX995" fmla="*/ 5965115 w 18982931"/>
              <a:gd name="connsiteY995" fmla="*/ 1275969 h 4449429"/>
              <a:gd name="connsiteX996" fmla="*/ 5969235 w 18982931"/>
              <a:gd name="connsiteY996" fmla="*/ 1238922 h 4449429"/>
              <a:gd name="connsiteX997" fmla="*/ 6166804 w 18982931"/>
              <a:gd name="connsiteY997" fmla="*/ 1238922 h 4449429"/>
              <a:gd name="connsiteX998" fmla="*/ 6216196 w 18982931"/>
              <a:gd name="connsiteY998" fmla="*/ 1288315 h 4449429"/>
              <a:gd name="connsiteX999" fmla="*/ 6236774 w 18982931"/>
              <a:gd name="connsiteY999" fmla="*/ 1428261 h 4449429"/>
              <a:gd name="connsiteX1000" fmla="*/ 6273821 w 18982931"/>
              <a:gd name="connsiteY1000" fmla="*/ 1498235 h 4449429"/>
              <a:gd name="connsiteX1001" fmla="*/ 6273821 w 18982931"/>
              <a:gd name="connsiteY1001" fmla="*/ 2230888 h 4449429"/>
              <a:gd name="connsiteX1002" fmla="*/ 6277935 w 18982931"/>
              <a:gd name="connsiteY1002" fmla="*/ 2280280 h 4449429"/>
              <a:gd name="connsiteX1003" fmla="*/ 6319095 w 18982931"/>
              <a:gd name="connsiteY1003" fmla="*/ 2193841 h 4449429"/>
              <a:gd name="connsiteX1004" fmla="*/ 6364373 w 18982931"/>
              <a:gd name="connsiteY1004" fmla="*/ 2288513 h 4449429"/>
              <a:gd name="connsiteX1005" fmla="*/ 6389068 w 18982931"/>
              <a:gd name="connsiteY1005" fmla="*/ 2313208 h 4449429"/>
              <a:gd name="connsiteX1006" fmla="*/ 6541355 w 18982931"/>
              <a:gd name="connsiteY1006" fmla="*/ 2313208 h 4449429"/>
              <a:gd name="connsiteX1007" fmla="*/ 6541355 w 18982931"/>
              <a:gd name="connsiteY1007" fmla="*/ 2148567 h 4449429"/>
              <a:gd name="connsiteX1008" fmla="*/ 6660723 w 18982931"/>
              <a:gd name="connsiteY1008" fmla="*/ 2148567 h 4449429"/>
              <a:gd name="connsiteX1009" fmla="*/ 6660723 w 18982931"/>
              <a:gd name="connsiteY1009" fmla="*/ 2259698 h 4449429"/>
              <a:gd name="connsiteX1010" fmla="*/ 6705999 w 18982931"/>
              <a:gd name="connsiteY1010" fmla="*/ 2551938 h 4449429"/>
              <a:gd name="connsiteX1011" fmla="*/ 6714228 w 18982931"/>
              <a:gd name="connsiteY1011" fmla="*/ 2580748 h 4449429"/>
              <a:gd name="connsiteX1012" fmla="*/ 6722461 w 18982931"/>
              <a:gd name="connsiteY1012" fmla="*/ 2576634 h 4449429"/>
              <a:gd name="connsiteX1013" fmla="*/ 6751278 w 18982931"/>
              <a:gd name="connsiteY1013" fmla="*/ 2263816 h 4449429"/>
              <a:gd name="connsiteX1014" fmla="*/ 6800669 w 18982931"/>
              <a:gd name="connsiteY1014" fmla="*/ 2255583 h 4449429"/>
              <a:gd name="connsiteX1015" fmla="*/ 6837709 w 18982931"/>
              <a:gd name="connsiteY1015" fmla="*/ 2181496 h 4449429"/>
              <a:gd name="connsiteX1016" fmla="*/ 6841831 w 18982931"/>
              <a:gd name="connsiteY1016" fmla="*/ 2152681 h 4449429"/>
              <a:gd name="connsiteX1017" fmla="*/ 6845941 w 18982931"/>
              <a:gd name="connsiteY1017" fmla="*/ 2115639 h 4449429"/>
              <a:gd name="connsiteX1018" fmla="*/ 6857139 w 18982931"/>
              <a:gd name="connsiteY1018" fmla="*/ 2115639 h 4449429"/>
              <a:gd name="connsiteX1019" fmla="*/ 6899298 w 18982931"/>
              <a:gd name="connsiteY1019" fmla="*/ 2109470 h 4449429"/>
              <a:gd name="connsiteX1020" fmla="*/ 6922965 w 18982931"/>
              <a:gd name="connsiteY1020" fmla="*/ 2140339 h 4449429"/>
              <a:gd name="connsiteX1021" fmla="*/ 7009406 w 18982931"/>
              <a:gd name="connsiteY1021" fmla="*/ 2070365 h 4449429"/>
              <a:gd name="connsiteX1022" fmla="*/ 7145231 w 18982931"/>
              <a:gd name="connsiteY1022" fmla="*/ 2066247 h 4449429"/>
              <a:gd name="connsiteX1023" fmla="*/ 7145231 w 18982931"/>
              <a:gd name="connsiteY1023" fmla="*/ 1901605 h 4449429"/>
              <a:gd name="connsiteX1024" fmla="*/ 7145231 w 18982931"/>
              <a:gd name="connsiteY1024" fmla="*/ 1769896 h 4449429"/>
              <a:gd name="connsiteX1025" fmla="*/ 7215204 w 18982931"/>
              <a:gd name="connsiteY1025" fmla="*/ 1597024 h 4449429"/>
              <a:gd name="connsiteX1026" fmla="*/ 7285174 w 18982931"/>
              <a:gd name="connsiteY1026" fmla="*/ 1753433 h 4449429"/>
              <a:gd name="connsiteX1027" fmla="*/ 7297524 w 18982931"/>
              <a:gd name="connsiteY1027" fmla="*/ 2062134 h 4449429"/>
              <a:gd name="connsiteX1028" fmla="*/ 7367494 w 18982931"/>
              <a:gd name="connsiteY1028" fmla="*/ 2066247 h 4449429"/>
              <a:gd name="connsiteX1029" fmla="*/ 7371610 w 18982931"/>
              <a:gd name="connsiteY1029" fmla="*/ 2148567 h 4449429"/>
              <a:gd name="connsiteX1030" fmla="*/ 7462167 w 18982931"/>
              <a:gd name="connsiteY1030" fmla="*/ 2148567 h 4449429"/>
              <a:gd name="connsiteX1031" fmla="*/ 7462167 w 18982931"/>
              <a:gd name="connsiteY1031" fmla="*/ 2095061 h 4449429"/>
              <a:gd name="connsiteX1032" fmla="*/ 7462167 w 18982931"/>
              <a:gd name="connsiteY1032" fmla="*/ 1597024 h 4449429"/>
              <a:gd name="connsiteX1033" fmla="*/ 7482743 w 18982931"/>
              <a:gd name="connsiteY1033" fmla="*/ 1008430 h 4449429"/>
              <a:gd name="connsiteX1034" fmla="*/ 7495096 w 18982931"/>
              <a:gd name="connsiteY1034" fmla="*/ 921991 h 4449429"/>
              <a:gd name="connsiteX1035" fmla="*/ 7536254 w 18982931"/>
              <a:gd name="connsiteY1035" fmla="*/ 934341 h 4449429"/>
              <a:gd name="connsiteX1036" fmla="*/ 7577416 w 18982931"/>
              <a:gd name="connsiteY1036" fmla="*/ 563899 h 4449429"/>
              <a:gd name="connsiteX1037" fmla="*/ 7589759 w 18982931"/>
              <a:gd name="connsiteY1037" fmla="*/ 563899 h 4449429"/>
              <a:gd name="connsiteX1038" fmla="*/ 7639153 w 18982931"/>
              <a:gd name="connsiteY1038" fmla="*/ 975501 h 4449429"/>
              <a:gd name="connsiteX1039" fmla="*/ 7655614 w 18982931"/>
              <a:gd name="connsiteY1039" fmla="*/ 926109 h 4449429"/>
              <a:gd name="connsiteX1040" fmla="*/ 7667968 w 18982931"/>
              <a:gd name="connsiteY1040" fmla="*/ 926109 h 4449429"/>
              <a:gd name="connsiteX1041" fmla="*/ 7676196 w 18982931"/>
              <a:gd name="connsiteY1041" fmla="*/ 1037243 h 4449429"/>
              <a:gd name="connsiteX1042" fmla="*/ 7676196 w 18982931"/>
              <a:gd name="connsiteY1042" fmla="*/ 2049787 h 4449429"/>
              <a:gd name="connsiteX1043" fmla="*/ 7705009 w 18982931"/>
              <a:gd name="connsiteY1043" fmla="*/ 2267935 h 4449429"/>
              <a:gd name="connsiteX1044" fmla="*/ 7750287 w 18982931"/>
              <a:gd name="connsiteY1044" fmla="*/ 2469622 h 4449429"/>
              <a:gd name="connsiteX1045" fmla="*/ 7849072 w 18982931"/>
              <a:gd name="connsiteY1045" fmla="*/ 2469622 h 4449429"/>
              <a:gd name="connsiteX1046" fmla="*/ 7849072 w 18982931"/>
              <a:gd name="connsiteY1046" fmla="*/ 2284398 h 4449429"/>
              <a:gd name="connsiteX1047" fmla="*/ 7919042 w 18982931"/>
              <a:gd name="connsiteY1047" fmla="*/ 2284398 h 4449429"/>
              <a:gd name="connsiteX1048" fmla="*/ 7919042 w 18982931"/>
              <a:gd name="connsiteY1048" fmla="*/ 2473736 h 4449429"/>
              <a:gd name="connsiteX1049" fmla="*/ 8108380 w 18982931"/>
              <a:gd name="connsiteY1049" fmla="*/ 2473736 h 4449429"/>
              <a:gd name="connsiteX1050" fmla="*/ 8142338 w 18982931"/>
              <a:gd name="connsiteY1050" fmla="*/ 2481454 h 4449429"/>
              <a:gd name="connsiteX1051" fmla="*/ 8144242 w 18982931"/>
              <a:gd name="connsiteY1051" fmla="*/ 2485067 h 4449429"/>
              <a:gd name="connsiteX1052" fmla="*/ 8144242 w 18982931"/>
              <a:gd name="connsiteY1052" fmla="*/ 1280084 h 4449429"/>
              <a:gd name="connsiteX1053" fmla="*/ 8189518 w 18982931"/>
              <a:gd name="connsiteY1053" fmla="*/ 1115443 h 4449429"/>
              <a:gd name="connsiteX1054" fmla="*/ 8230679 w 18982931"/>
              <a:gd name="connsiteY1054" fmla="*/ 1090746 h 4449429"/>
              <a:gd name="connsiteX1055" fmla="*/ 8477642 w 18982931"/>
              <a:gd name="connsiteY1055" fmla="*/ 1090746 h 4449429"/>
              <a:gd name="connsiteX1056" fmla="*/ 8518799 w 18982931"/>
              <a:gd name="connsiteY1056" fmla="*/ 1111328 h 4449429"/>
              <a:gd name="connsiteX1057" fmla="*/ 8568194 w 18982931"/>
              <a:gd name="connsiteY1057" fmla="*/ 1288315 h 4449429"/>
              <a:gd name="connsiteX1058" fmla="*/ 8572304 w 18982931"/>
              <a:gd name="connsiteY1058" fmla="*/ 2152681 h 4449429"/>
              <a:gd name="connsiteX1059" fmla="*/ 8572304 w 18982931"/>
              <a:gd name="connsiteY1059" fmla="*/ 2222656 h 4449429"/>
              <a:gd name="connsiteX1060" fmla="*/ 8827499 w 18982931"/>
              <a:gd name="connsiteY1060" fmla="*/ 2222656 h 4449429"/>
              <a:gd name="connsiteX1061" fmla="*/ 8827499 w 18982931"/>
              <a:gd name="connsiteY1061" fmla="*/ 2053897 h 4449429"/>
              <a:gd name="connsiteX1062" fmla="*/ 8827499 w 18982931"/>
              <a:gd name="connsiteY1062" fmla="*/ 1996272 h 4449429"/>
              <a:gd name="connsiteX1063" fmla="*/ 8926285 w 18982931"/>
              <a:gd name="connsiteY1063" fmla="*/ 1876910 h 4449429"/>
              <a:gd name="connsiteX1064" fmla="*/ 8926285 w 18982931"/>
              <a:gd name="connsiteY1064" fmla="*/ 1757542 h 4449429"/>
              <a:gd name="connsiteX1065" fmla="*/ 8926285 w 18982931"/>
              <a:gd name="connsiteY1065" fmla="*/ 1527045 h 4449429"/>
              <a:gd name="connsiteX1066" fmla="*/ 8950980 w 18982931"/>
              <a:gd name="connsiteY1066" fmla="*/ 1432378 h 4449429"/>
              <a:gd name="connsiteX1067" fmla="*/ 8950980 w 18982931"/>
              <a:gd name="connsiteY1067" fmla="*/ 1424146 h 4449429"/>
              <a:gd name="connsiteX1068" fmla="*/ 8983911 w 18982931"/>
              <a:gd name="connsiteY1068" fmla="*/ 1107210 h 4449429"/>
              <a:gd name="connsiteX1069" fmla="*/ 8992140 w 18982931"/>
              <a:gd name="connsiteY1069" fmla="*/ 1049586 h 4449429"/>
              <a:gd name="connsiteX1070" fmla="*/ 9012723 w 18982931"/>
              <a:gd name="connsiteY1070" fmla="*/ 1049586 h 4449429"/>
              <a:gd name="connsiteX1071" fmla="*/ 9049767 w 18982931"/>
              <a:gd name="connsiteY1071" fmla="*/ 1325362 h 4449429"/>
              <a:gd name="connsiteX1072" fmla="*/ 9115624 w 18982931"/>
              <a:gd name="connsiteY1072" fmla="*/ 1329476 h 4449429"/>
              <a:gd name="connsiteX1073" fmla="*/ 9165014 w 18982931"/>
              <a:gd name="connsiteY1073" fmla="*/ 1436493 h 4449429"/>
              <a:gd name="connsiteX1074" fmla="*/ 9181479 w 18982931"/>
              <a:gd name="connsiteY1074" fmla="*/ 1494116 h 4449429"/>
              <a:gd name="connsiteX1075" fmla="*/ 9181479 w 18982931"/>
              <a:gd name="connsiteY1075" fmla="*/ 1823399 h 4449429"/>
              <a:gd name="connsiteX1076" fmla="*/ 9181479 w 18982931"/>
              <a:gd name="connsiteY1076" fmla="*/ 1881023 h 4449429"/>
              <a:gd name="connsiteX1077" fmla="*/ 9280267 w 18982931"/>
              <a:gd name="connsiteY1077" fmla="*/ 1881023 h 4449429"/>
              <a:gd name="connsiteX1078" fmla="*/ 9280267 w 18982931"/>
              <a:gd name="connsiteY1078" fmla="*/ 1815166 h 4449429"/>
              <a:gd name="connsiteX1079" fmla="*/ 9280267 w 18982931"/>
              <a:gd name="connsiteY1079" fmla="*/ 304587 h 4449429"/>
              <a:gd name="connsiteX1080" fmla="*/ 9346122 w 18982931"/>
              <a:gd name="connsiteY1080" fmla="*/ 238731 h 4449429"/>
              <a:gd name="connsiteX1081" fmla="*/ 9453137 w 18982931"/>
              <a:gd name="connsiteY1081" fmla="*/ 341628 h 4449429"/>
              <a:gd name="connsiteX1082" fmla="*/ 9453137 w 18982931"/>
              <a:gd name="connsiteY1082" fmla="*/ 1815166 h 4449429"/>
              <a:gd name="connsiteX1083" fmla="*/ 9453137 w 18982931"/>
              <a:gd name="connsiteY1083" fmla="*/ 1876910 h 4449429"/>
              <a:gd name="connsiteX1084" fmla="*/ 9551919 w 18982931"/>
              <a:gd name="connsiteY1084" fmla="*/ 1876910 h 4449429"/>
              <a:gd name="connsiteX1085" fmla="*/ 9551919 w 18982931"/>
              <a:gd name="connsiteY1085" fmla="*/ 1724614 h 4449429"/>
              <a:gd name="connsiteX1086" fmla="*/ 9551919 w 18982931"/>
              <a:gd name="connsiteY1086" fmla="*/ 1481771 h 4449429"/>
              <a:gd name="connsiteX1087" fmla="*/ 9597198 w 18982931"/>
              <a:gd name="connsiteY1087" fmla="*/ 1374754 h 4449429"/>
              <a:gd name="connsiteX1088" fmla="*/ 9613662 w 18982931"/>
              <a:gd name="connsiteY1088" fmla="*/ 1325362 h 4449429"/>
              <a:gd name="connsiteX1089" fmla="*/ 9683632 w 18982931"/>
              <a:gd name="connsiteY1089" fmla="*/ 1325362 h 4449429"/>
              <a:gd name="connsiteX1090" fmla="*/ 9683632 w 18982931"/>
              <a:gd name="connsiteY1090" fmla="*/ 1522931 h 4449429"/>
              <a:gd name="connsiteX1091" fmla="*/ 9819464 w 18982931"/>
              <a:gd name="connsiteY1091" fmla="*/ 1522931 h 4449429"/>
              <a:gd name="connsiteX1092" fmla="*/ 9819464 w 18982931"/>
              <a:gd name="connsiteY1092" fmla="*/ 1720501 h 4449429"/>
              <a:gd name="connsiteX1093" fmla="*/ 9819464 w 18982931"/>
              <a:gd name="connsiteY1093" fmla="*/ 1835749 h 4449429"/>
              <a:gd name="connsiteX1094" fmla="*/ 9868856 w 18982931"/>
              <a:gd name="connsiteY1094" fmla="*/ 1885142 h 4449429"/>
              <a:gd name="connsiteX1095" fmla="*/ 9922361 w 18982931"/>
              <a:gd name="connsiteY1095" fmla="*/ 1938648 h 4449429"/>
              <a:gd name="connsiteX1096" fmla="*/ 9922361 w 18982931"/>
              <a:gd name="connsiteY1096" fmla="*/ 2226770 h 4449429"/>
              <a:gd name="connsiteX1097" fmla="*/ 10189906 w 18982931"/>
              <a:gd name="connsiteY1097" fmla="*/ 2226770 h 4449429"/>
              <a:gd name="connsiteX1098" fmla="*/ 10189906 w 18982931"/>
              <a:gd name="connsiteY1098" fmla="*/ 1864559 h 4449429"/>
              <a:gd name="connsiteX1099" fmla="*/ 10251644 w 18982931"/>
              <a:gd name="connsiteY1099" fmla="*/ 1852213 h 4449429"/>
              <a:gd name="connsiteX1100" fmla="*/ 10251644 w 18982931"/>
              <a:gd name="connsiteY1100" fmla="*/ 1465306 h 4449429"/>
              <a:gd name="connsiteX1101" fmla="*/ 10198137 w 18982931"/>
              <a:gd name="connsiteY1101" fmla="*/ 1461188 h 4449429"/>
              <a:gd name="connsiteX1102" fmla="*/ 10198137 w 18982931"/>
              <a:gd name="connsiteY1102" fmla="*/ 1317129 h 4449429"/>
              <a:gd name="connsiteX1103" fmla="*/ 10572694 w 18982931"/>
              <a:gd name="connsiteY1103" fmla="*/ 1317129 h 4449429"/>
              <a:gd name="connsiteX1104" fmla="*/ 10572694 w 18982931"/>
              <a:gd name="connsiteY1104" fmla="*/ 2140336 h 4449429"/>
              <a:gd name="connsiteX1105" fmla="*/ 10642669 w 18982931"/>
              <a:gd name="connsiteY1105" fmla="*/ 2144449 h 4449429"/>
              <a:gd name="connsiteX1106" fmla="*/ 10642669 w 18982931"/>
              <a:gd name="connsiteY1106" fmla="*/ 2477849 h 4449429"/>
              <a:gd name="connsiteX1107" fmla="*/ 10885512 w 18982931"/>
              <a:gd name="connsiteY1107" fmla="*/ 2477849 h 4449429"/>
              <a:gd name="connsiteX1108" fmla="*/ 10885512 w 18982931"/>
              <a:gd name="connsiteY1108" fmla="*/ 2292626 h 4449429"/>
              <a:gd name="connsiteX1109" fmla="*/ 10959601 w 18982931"/>
              <a:gd name="connsiteY1109" fmla="*/ 2292626 h 4449429"/>
              <a:gd name="connsiteX1110" fmla="*/ 10959601 w 18982931"/>
              <a:gd name="connsiteY1110" fmla="*/ 2477849 h 4449429"/>
              <a:gd name="connsiteX1111" fmla="*/ 11066618 w 18982931"/>
              <a:gd name="connsiteY1111" fmla="*/ 2477849 h 4449429"/>
              <a:gd name="connsiteX1112" fmla="*/ 11107778 w 18982931"/>
              <a:gd name="connsiteY1112" fmla="*/ 2284395 h 4449429"/>
              <a:gd name="connsiteX1113" fmla="*/ 11136593 w 18982931"/>
              <a:gd name="connsiteY1113" fmla="*/ 2053897 h 4449429"/>
              <a:gd name="connsiteX1114" fmla="*/ 11136593 w 18982931"/>
              <a:gd name="connsiteY1114" fmla="*/ 1061936 h 4449429"/>
              <a:gd name="connsiteX1115" fmla="*/ 11148938 w 18982931"/>
              <a:gd name="connsiteY1115" fmla="*/ 938454 h 4449429"/>
              <a:gd name="connsiteX1116" fmla="*/ 11161288 w 18982931"/>
              <a:gd name="connsiteY1116" fmla="*/ 938454 h 4449429"/>
              <a:gd name="connsiteX1117" fmla="*/ 11177753 w 18982931"/>
              <a:gd name="connsiteY1117" fmla="*/ 983729 h 4449429"/>
              <a:gd name="connsiteX1118" fmla="*/ 11231258 w 18982931"/>
              <a:gd name="connsiteY1118" fmla="*/ 572126 h 4449429"/>
              <a:gd name="connsiteX1119" fmla="*/ 11243610 w 18982931"/>
              <a:gd name="connsiteY1119" fmla="*/ 572126 h 4449429"/>
              <a:gd name="connsiteX1120" fmla="*/ 11284770 w 18982931"/>
              <a:gd name="connsiteY1120" fmla="*/ 946687 h 4449429"/>
              <a:gd name="connsiteX1121" fmla="*/ 11325929 w 18982931"/>
              <a:gd name="connsiteY1121" fmla="*/ 934337 h 4449429"/>
              <a:gd name="connsiteX1122" fmla="*/ 11342394 w 18982931"/>
              <a:gd name="connsiteY1122" fmla="*/ 1061936 h 4449429"/>
              <a:gd name="connsiteX1123" fmla="*/ 11342394 w 18982931"/>
              <a:gd name="connsiteY1123" fmla="*/ 1300666 h 4449429"/>
              <a:gd name="connsiteX1124" fmla="*/ 11358857 w 18982931"/>
              <a:gd name="connsiteY1124" fmla="*/ 2132104 h 4449429"/>
              <a:gd name="connsiteX1125" fmla="*/ 11362976 w 18982931"/>
              <a:gd name="connsiteY1125" fmla="*/ 2165031 h 4449429"/>
              <a:gd name="connsiteX1126" fmla="*/ 11453524 w 18982931"/>
              <a:gd name="connsiteY1126" fmla="*/ 2165031 h 4449429"/>
              <a:gd name="connsiteX1127" fmla="*/ 11457643 w 18982931"/>
              <a:gd name="connsiteY1127" fmla="*/ 2082711 h 4449429"/>
              <a:gd name="connsiteX1128" fmla="*/ 11535845 w 18982931"/>
              <a:gd name="connsiteY1128" fmla="*/ 2078592 h 4449429"/>
              <a:gd name="connsiteX1129" fmla="*/ 11535845 w 18982931"/>
              <a:gd name="connsiteY1129" fmla="*/ 2004505 h 4449429"/>
              <a:gd name="connsiteX1130" fmla="*/ 11548195 w 18982931"/>
              <a:gd name="connsiteY1130" fmla="*/ 1736964 h 4449429"/>
              <a:gd name="connsiteX1131" fmla="*/ 11609938 w 18982931"/>
              <a:gd name="connsiteY1131" fmla="*/ 1609365 h 4449429"/>
              <a:gd name="connsiteX1132" fmla="*/ 11688140 w 18982931"/>
              <a:gd name="connsiteY1132" fmla="*/ 1765774 h 4449429"/>
              <a:gd name="connsiteX1133" fmla="*/ 11688140 w 18982931"/>
              <a:gd name="connsiteY1133" fmla="*/ 2082711 h 4449429"/>
              <a:gd name="connsiteX1134" fmla="*/ 11910406 w 18982931"/>
              <a:gd name="connsiteY1134" fmla="*/ 2148567 h 4449429"/>
              <a:gd name="connsiteX1135" fmla="*/ 11988608 w 18982931"/>
              <a:gd name="connsiteY1135" fmla="*/ 2119754 h 4449429"/>
              <a:gd name="connsiteX1136" fmla="*/ 11991181 w 18982931"/>
              <a:gd name="connsiteY1136" fmla="*/ 2153197 h 4449429"/>
              <a:gd name="connsiteX1137" fmla="*/ 11993908 w 18982931"/>
              <a:gd name="connsiteY1137" fmla="*/ 2158900 h 4449429"/>
              <a:gd name="connsiteX1138" fmla="*/ 11993908 w 18982931"/>
              <a:gd name="connsiteY1138" fmla="*/ 2156799 h 4449429"/>
              <a:gd name="connsiteX1139" fmla="*/ 11998023 w 18982931"/>
              <a:gd name="connsiteY1139" fmla="*/ 2115639 h 4449429"/>
              <a:gd name="connsiteX1140" fmla="*/ 12010373 w 18982931"/>
              <a:gd name="connsiteY1140" fmla="*/ 2115639 h 4449429"/>
              <a:gd name="connsiteX1141" fmla="*/ 12014490 w 18982931"/>
              <a:gd name="connsiteY1141" fmla="*/ 2185614 h 4449429"/>
              <a:gd name="connsiteX1142" fmla="*/ 12055650 w 18982931"/>
              <a:gd name="connsiteY1142" fmla="*/ 2259703 h 4449429"/>
              <a:gd name="connsiteX1143" fmla="*/ 12109157 w 18982931"/>
              <a:gd name="connsiteY1143" fmla="*/ 2267933 h 4449429"/>
              <a:gd name="connsiteX1144" fmla="*/ 12137972 w 18982931"/>
              <a:gd name="connsiteY1144" fmla="*/ 2580753 h 4449429"/>
              <a:gd name="connsiteX1145" fmla="*/ 12150317 w 18982931"/>
              <a:gd name="connsiteY1145" fmla="*/ 2580753 h 4449429"/>
              <a:gd name="connsiteX1146" fmla="*/ 12179132 w 18982931"/>
              <a:gd name="connsiteY1146" fmla="*/ 2411992 h 4449429"/>
              <a:gd name="connsiteX1147" fmla="*/ 12207942 w 18982931"/>
              <a:gd name="connsiteY1147" fmla="*/ 2160917 h 4449429"/>
              <a:gd name="connsiteX1148" fmla="*/ 12216174 w 18982931"/>
              <a:gd name="connsiteY1148" fmla="*/ 2152686 h 4449429"/>
              <a:gd name="connsiteX1149" fmla="*/ 12331423 w 18982931"/>
              <a:gd name="connsiteY1149" fmla="*/ 2152686 h 4449429"/>
              <a:gd name="connsiteX1150" fmla="*/ 12331423 w 18982931"/>
              <a:gd name="connsiteY1150" fmla="*/ 2317327 h 4449429"/>
              <a:gd name="connsiteX1151" fmla="*/ 12496064 w 18982931"/>
              <a:gd name="connsiteY1151" fmla="*/ 2313208 h 4449429"/>
              <a:gd name="connsiteX1152" fmla="*/ 12557802 w 18982931"/>
              <a:gd name="connsiteY1152" fmla="*/ 2210310 h 4449429"/>
              <a:gd name="connsiteX1153" fmla="*/ 12566034 w 18982931"/>
              <a:gd name="connsiteY1153" fmla="*/ 2206191 h 4449429"/>
              <a:gd name="connsiteX1154" fmla="*/ 12598962 w 18982931"/>
              <a:gd name="connsiteY1154" fmla="*/ 2267933 h 4449429"/>
              <a:gd name="connsiteX1155" fmla="*/ 12607194 w 18982931"/>
              <a:gd name="connsiteY1155" fmla="*/ 2263816 h 4449429"/>
              <a:gd name="connsiteX1156" fmla="*/ 12607194 w 18982931"/>
              <a:gd name="connsiteY1156" fmla="*/ 1461193 h 4449429"/>
              <a:gd name="connsiteX1157" fmla="*/ 12677169 w 18982931"/>
              <a:gd name="connsiteY1157" fmla="*/ 1230695 h 4449429"/>
              <a:gd name="connsiteX1158" fmla="*/ 12920017 w 18982931"/>
              <a:gd name="connsiteY1158" fmla="*/ 1230695 h 4449429"/>
              <a:gd name="connsiteX1159" fmla="*/ 12948827 w 18982931"/>
              <a:gd name="connsiteY1159" fmla="*/ 1490003 h 4449429"/>
              <a:gd name="connsiteX1160" fmla="*/ 12948827 w 18982931"/>
              <a:gd name="connsiteY1160" fmla="*/ 1909838 h 4449429"/>
              <a:gd name="connsiteX1161" fmla="*/ 12948827 w 18982931"/>
              <a:gd name="connsiteY1161" fmla="*/ 1975695 h 4449429"/>
              <a:gd name="connsiteX1162" fmla="*/ 12969405 w 18982931"/>
              <a:gd name="connsiteY1162" fmla="*/ 1979812 h 4449429"/>
              <a:gd name="connsiteX1163" fmla="*/ 12989987 w 18982931"/>
              <a:gd name="connsiteY1163" fmla="*/ 1913955 h 4449429"/>
              <a:gd name="connsiteX1164" fmla="*/ 12989987 w 18982931"/>
              <a:gd name="connsiteY1164" fmla="*/ 1469425 h 4449429"/>
              <a:gd name="connsiteX1165" fmla="*/ 13064076 w 18982931"/>
              <a:gd name="connsiteY1165" fmla="*/ 1395336 h 4449429"/>
              <a:gd name="connsiteX1166" fmla="*/ 13146396 w 18982931"/>
              <a:gd name="connsiteY1166" fmla="*/ 1395336 h 4449429"/>
              <a:gd name="connsiteX1167" fmla="*/ 13146396 w 18982931"/>
              <a:gd name="connsiteY1167" fmla="*/ 1111328 h 4449429"/>
              <a:gd name="connsiteX1168" fmla="*/ 13216366 w 18982931"/>
              <a:gd name="connsiteY1168" fmla="*/ 1103096 h 4449429"/>
              <a:gd name="connsiteX1169" fmla="*/ 13228716 w 18982931"/>
              <a:gd name="connsiteY1169" fmla="*/ 1041358 h 4449429"/>
              <a:gd name="connsiteX1170" fmla="*/ 13368662 w 18982931"/>
              <a:gd name="connsiteY1170" fmla="*/ 1041358 h 4449429"/>
              <a:gd name="connsiteX1171" fmla="*/ 13368662 w 18982931"/>
              <a:gd name="connsiteY1171" fmla="*/ 687379 h 4449429"/>
              <a:gd name="connsiteX1172" fmla="*/ 13483911 w 18982931"/>
              <a:gd name="connsiteY1172" fmla="*/ 687379 h 4449429"/>
              <a:gd name="connsiteX1173" fmla="*/ 13483911 w 18982931"/>
              <a:gd name="connsiteY1173" fmla="*/ 617404 h 4449429"/>
              <a:gd name="connsiteX1174" fmla="*/ 13483911 w 18982931"/>
              <a:gd name="connsiteY1174" fmla="*/ 131714 h 4449429"/>
              <a:gd name="connsiteX1175" fmla="*/ 13541534 w 18982931"/>
              <a:gd name="connsiteY1175" fmla="*/ 74089 h 4449429"/>
              <a:gd name="connsiteX1176" fmla="*/ 13685593 w 18982931"/>
              <a:gd name="connsiteY1176" fmla="*/ 74089 h 4449429"/>
              <a:gd name="connsiteX1177" fmla="*/ 13730872 w 18982931"/>
              <a:gd name="connsiteY1177" fmla="*/ 49392 h 4449429"/>
              <a:gd name="connsiteX1178" fmla="*/ 13739104 w 18982931"/>
              <a:gd name="connsiteY1178"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12242 w 18982931"/>
              <a:gd name="connsiteY865" fmla="*/ 1422373 h 4449429"/>
              <a:gd name="connsiteX866" fmla="*/ 1322242 w 18982931"/>
              <a:gd name="connsiteY866" fmla="*/ 1559973 h 4449429"/>
              <a:gd name="connsiteX867" fmla="*/ 1318126 w 18982931"/>
              <a:gd name="connsiteY867" fmla="*/ 1576437 h 4449429"/>
              <a:gd name="connsiteX868" fmla="*/ 1326360 w 18982931"/>
              <a:gd name="connsiteY868" fmla="*/ 1621715 h 4449429"/>
              <a:gd name="connsiteX869" fmla="*/ 1359290 w 18982931"/>
              <a:gd name="connsiteY869" fmla="*/ 1597020 h 4449429"/>
              <a:gd name="connsiteX870" fmla="*/ 1375751 w 18982931"/>
              <a:gd name="connsiteY870" fmla="*/ 1588787 h 4449429"/>
              <a:gd name="connsiteX871" fmla="*/ 1486884 w 18982931"/>
              <a:gd name="connsiteY871" fmla="*/ 1588787 h 4449429"/>
              <a:gd name="connsiteX872" fmla="*/ 1507466 w 18982931"/>
              <a:gd name="connsiteY872" fmla="*/ 2337905 h 4449429"/>
              <a:gd name="connsiteX873" fmla="*/ 1523929 w 18982931"/>
              <a:gd name="connsiteY873" fmla="*/ 2337905 h 4449429"/>
              <a:gd name="connsiteX874" fmla="*/ 1523929 w 18982931"/>
              <a:gd name="connsiteY874" fmla="*/ 2169146 h 4449429"/>
              <a:gd name="connsiteX875" fmla="*/ 1692685 w 18982931"/>
              <a:gd name="connsiteY875" fmla="*/ 2169146 h 4449429"/>
              <a:gd name="connsiteX876" fmla="*/ 1692685 w 18982931"/>
              <a:gd name="connsiteY876" fmla="*/ 2020968 h 4449429"/>
              <a:gd name="connsiteX877" fmla="*/ 1766772 w 18982931"/>
              <a:gd name="connsiteY877" fmla="*/ 1922183 h 4449429"/>
              <a:gd name="connsiteX878" fmla="*/ 1766772 w 18982931"/>
              <a:gd name="connsiteY878" fmla="*/ 1757542 h 4449429"/>
              <a:gd name="connsiteX879" fmla="*/ 1849095 w 18982931"/>
              <a:gd name="connsiteY879" fmla="*/ 1757542 h 4449429"/>
              <a:gd name="connsiteX880" fmla="*/ 1849095 w 18982931"/>
              <a:gd name="connsiteY880" fmla="*/ 2156799 h 4449429"/>
              <a:gd name="connsiteX881" fmla="*/ 1919070 w 18982931"/>
              <a:gd name="connsiteY881" fmla="*/ 2156799 h 4449429"/>
              <a:gd name="connsiteX882" fmla="*/ 1919070 w 18982931"/>
              <a:gd name="connsiteY882" fmla="*/ 1864559 h 4449429"/>
              <a:gd name="connsiteX883" fmla="*/ 1919070 w 18982931"/>
              <a:gd name="connsiteY883" fmla="*/ 695608 h 4449429"/>
              <a:gd name="connsiteX884" fmla="*/ 2005504 w 18982931"/>
              <a:gd name="connsiteY884" fmla="*/ 609173 h 4449429"/>
              <a:gd name="connsiteX885" fmla="*/ 2026085 w 18982931"/>
              <a:gd name="connsiteY885" fmla="*/ 605054 h 4449429"/>
              <a:gd name="connsiteX886" fmla="*/ 2100174 w 18982931"/>
              <a:gd name="connsiteY886" fmla="*/ 448645 h 4449429"/>
              <a:gd name="connsiteX887" fmla="*/ 2137215 w 18982931"/>
              <a:gd name="connsiteY887" fmla="*/ 407485 h 4449429"/>
              <a:gd name="connsiteX888" fmla="*/ 2194840 w 18982931"/>
              <a:gd name="connsiteY888" fmla="*/ 337515 h 4449429"/>
              <a:gd name="connsiteX889" fmla="*/ 2198958 w 18982931"/>
              <a:gd name="connsiteY889" fmla="*/ 292236 h 4449429"/>
              <a:gd name="connsiteX890" fmla="*/ 2240121 w 18982931"/>
              <a:gd name="connsiteY890" fmla="*/ 358093 h 4449429"/>
              <a:gd name="connsiteX891" fmla="*/ 2273047 w 18982931"/>
              <a:gd name="connsiteY891" fmla="*/ 444532 h 4449429"/>
              <a:gd name="connsiteX892" fmla="*/ 2330670 w 18982931"/>
              <a:gd name="connsiteY892" fmla="*/ 563894 h 4449429"/>
              <a:gd name="connsiteX893" fmla="*/ 2351248 w 18982931"/>
              <a:gd name="connsiteY893" fmla="*/ 613286 h 4449429"/>
              <a:gd name="connsiteX894" fmla="*/ 2429455 w 18982931"/>
              <a:gd name="connsiteY894" fmla="*/ 675029 h 4449429"/>
              <a:gd name="connsiteX895" fmla="*/ 2470614 w 18982931"/>
              <a:gd name="connsiteY895" fmla="*/ 757350 h 4449429"/>
              <a:gd name="connsiteX896" fmla="*/ 2470614 w 18982931"/>
              <a:gd name="connsiteY896" fmla="*/ 1086631 h 4449429"/>
              <a:gd name="connsiteX897" fmla="*/ 2470614 w 18982931"/>
              <a:gd name="connsiteY897" fmla="*/ 2008622 h 4449429"/>
              <a:gd name="connsiteX898" fmla="*/ 2487080 w 18982931"/>
              <a:gd name="connsiteY898" fmla="*/ 2053897 h 4449429"/>
              <a:gd name="connsiteX899" fmla="*/ 2499426 w 18982931"/>
              <a:gd name="connsiteY899" fmla="*/ 1897488 h 4449429"/>
              <a:gd name="connsiteX900" fmla="*/ 2602322 w 18982931"/>
              <a:gd name="connsiteY900" fmla="*/ 1798703 h 4449429"/>
              <a:gd name="connsiteX901" fmla="*/ 2836935 w 18982931"/>
              <a:gd name="connsiteY901" fmla="*/ 1798703 h 4449429"/>
              <a:gd name="connsiteX902" fmla="*/ 2836935 w 18982931"/>
              <a:gd name="connsiteY902" fmla="*/ 1860446 h 4449429"/>
              <a:gd name="connsiteX903" fmla="*/ 2836935 w 18982931"/>
              <a:gd name="connsiteY903" fmla="*/ 2263816 h 4449429"/>
              <a:gd name="connsiteX904" fmla="*/ 2845169 w 18982931"/>
              <a:gd name="connsiteY904" fmla="*/ 2304976 h 4449429"/>
              <a:gd name="connsiteX905" fmla="*/ 2861629 w 18982931"/>
              <a:gd name="connsiteY905" fmla="*/ 2300858 h 4449429"/>
              <a:gd name="connsiteX906" fmla="*/ 2861629 w 18982931"/>
              <a:gd name="connsiteY906" fmla="*/ 2247351 h 4449429"/>
              <a:gd name="connsiteX907" fmla="*/ 2869861 w 18982931"/>
              <a:gd name="connsiteY907" fmla="*/ 1996272 h 4449429"/>
              <a:gd name="connsiteX908" fmla="*/ 2923374 w 18982931"/>
              <a:gd name="connsiteY908" fmla="*/ 1967462 h 4449429"/>
              <a:gd name="connsiteX909" fmla="*/ 2939836 w 18982931"/>
              <a:gd name="connsiteY909" fmla="*/ 2300858 h 4449429"/>
              <a:gd name="connsiteX910" fmla="*/ 2956300 w 18982931"/>
              <a:gd name="connsiteY910" fmla="*/ 2300858 h 4449429"/>
              <a:gd name="connsiteX911" fmla="*/ 2989230 w 18982931"/>
              <a:gd name="connsiteY911" fmla="*/ 2111521 h 4449429"/>
              <a:gd name="connsiteX912" fmla="*/ 3018038 w 18982931"/>
              <a:gd name="connsiteY912" fmla="*/ 2058015 h 4449429"/>
              <a:gd name="connsiteX913" fmla="*/ 3034502 w 18982931"/>
              <a:gd name="connsiteY913" fmla="*/ 2123871 h 4449429"/>
              <a:gd name="connsiteX914" fmla="*/ 3038620 w 18982931"/>
              <a:gd name="connsiteY914" fmla="*/ 2132104 h 4449429"/>
              <a:gd name="connsiteX915" fmla="*/ 3088018 w 18982931"/>
              <a:gd name="connsiteY915" fmla="*/ 2140336 h 4449429"/>
              <a:gd name="connsiteX916" fmla="*/ 3095320 w 18982931"/>
              <a:gd name="connsiteY916" fmla="*/ 2275334 h 4449429"/>
              <a:gd name="connsiteX917" fmla="*/ 3162101 w 18982931"/>
              <a:gd name="connsiteY917" fmla="*/ 2275334 h 4449429"/>
              <a:gd name="connsiteX918" fmla="*/ 3162101 w 18982931"/>
              <a:gd name="connsiteY918" fmla="*/ 1580555 h 4449429"/>
              <a:gd name="connsiteX919" fmla="*/ 3162101 w 18982931"/>
              <a:gd name="connsiteY919" fmla="*/ 1531163 h 4449429"/>
              <a:gd name="connsiteX920" fmla="*/ 3199146 w 18982931"/>
              <a:gd name="connsiteY920" fmla="*/ 1498235 h 4449429"/>
              <a:gd name="connsiteX921" fmla="*/ 3281469 w 18982931"/>
              <a:gd name="connsiteY921" fmla="*/ 1498235 h 4449429"/>
              <a:gd name="connsiteX922" fmla="*/ 3281469 w 18982931"/>
              <a:gd name="connsiteY922" fmla="*/ 1325362 h 4449429"/>
              <a:gd name="connsiteX923" fmla="*/ 3343207 w 18982931"/>
              <a:gd name="connsiteY923" fmla="*/ 1263619 h 4449429"/>
              <a:gd name="connsiteX924" fmla="*/ 3544891 w 18982931"/>
              <a:gd name="connsiteY924" fmla="*/ 1263619 h 4449429"/>
              <a:gd name="connsiteX925" fmla="*/ 3544891 w 18982931"/>
              <a:gd name="connsiteY925" fmla="*/ 712071 h 4449429"/>
              <a:gd name="connsiteX926" fmla="*/ 3561357 w 18982931"/>
              <a:gd name="connsiteY926" fmla="*/ 555662 h 4449429"/>
              <a:gd name="connsiteX927" fmla="*/ 3606633 w 18982931"/>
              <a:gd name="connsiteY927" fmla="*/ 316933 h 4449429"/>
              <a:gd name="connsiteX928" fmla="*/ 3614865 w 18982931"/>
              <a:gd name="connsiteY928" fmla="*/ 279891 h 4449429"/>
              <a:gd name="connsiteX929" fmla="*/ 3676603 w 18982931"/>
              <a:gd name="connsiteY929" fmla="*/ 341628 h 4449429"/>
              <a:gd name="connsiteX930" fmla="*/ 3684835 w 18982931"/>
              <a:gd name="connsiteY930" fmla="*/ 386907 h 4449429"/>
              <a:gd name="connsiteX931" fmla="*/ 3742460 w 18982931"/>
              <a:gd name="connsiteY931" fmla="*/ 481574 h 4449429"/>
              <a:gd name="connsiteX932" fmla="*/ 3763042 w 18982931"/>
              <a:gd name="connsiteY932" fmla="*/ 703838 h 4449429"/>
              <a:gd name="connsiteX933" fmla="*/ 3763042 w 18982931"/>
              <a:gd name="connsiteY933" fmla="*/ 1144256 h 4449429"/>
              <a:gd name="connsiteX934" fmla="*/ 3771275 w 18982931"/>
              <a:gd name="connsiteY934" fmla="*/ 1181298 h 4449429"/>
              <a:gd name="connsiteX935" fmla="*/ 3775390 w 18982931"/>
              <a:gd name="connsiteY935" fmla="*/ 1115443 h 4449429"/>
              <a:gd name="connsiteX936" fmla="*/ 3923568 w 18982931"/>
              <a:gd name="connsiteY936" fmla="*/ 996079 h 4449429"/>
              <a:gd name="connsiteX937" fmla="*/ 3940029 w 18982931"/>
              <a:gd name="connsiteY937" fmla="*/ 1020776 h 4449429"/>
              <a:gd name="connsiteX938" fmla="*/ 3960611 w 18982931"/>
              <a:gd name="connsiteY938" fmla="*/ 1321244 h 4449429"/>
              <a:gd name="connsiteX939" fmla="*/ 3960611 w 18982931"/>
              <a:gd name="connsiteY939" fmla="*/ 1584670 h 4449429"/>
              <a:gd name="connsiteX940" fmla="*/ 3977076 w 18982931"/>
              <a:gd name="connsiteY940" fmla="*/ 1625830 h 4449429"/>
              <a:gd name="connsiteX941" fmla="*/ 4010007 w 18982931"/>
              <a:gd name="connsiteY941" fmla="*/ 1666990 h 4449429"/>
              <a:gd name="connsiteX942" fmla="*/ 4055279 w 18982931"/>
              <a:gd name="connsiteY942" fmla="*/ 1819286 h 4449429"/>
              <a:gd name="connsiteX943" fmla="*/ 4104670 w 18982931"/>
              <a:gd name="connsiteY943" fmla="*/ 1819286 h 4449429"/>
              <a:gd name="connsiteX944" fmla="*/ 4108788 w 18982931"/>
              <a:gd name="connsiteY944" fmla="*/ 1741079 h 4449429"/>
              <a:gd name="connsiteX945" fmla="*/ 4211689 w 18982931"/>
              <a:gd name="connsiteY945" fmla="*/ 1741079 h 4449429"/>
              <a:gd name="connsiteX946" fmla="*/ 4252847 w 18982931"/>
              <a:gd name="connsiteY946" fmla="*/ 1559973 h 4449429"/>
              <a:gd name="connsiteX947" fmla="*/ 4265197 w 18982931"/>
              <a:gd name="connsiteY947" fmla="*/ 1559973 h 4449429"/>
              <a:gd name="connsiteX948" fmla="*/ 4277546 w 18982931"/>
              <a:gd name="connsiteY948" fmla="*/ 1592900 h 4449429"/>
              <a:gd name="connsiteX949" fmla="*/ 4302239 w 18982931"/>
              <a:gd name="connsiteY949" fmla="*/ 1708150 h 4449429"/>
              <a:gd name="connsiteX950" fmla="*/ 4368100 w 18982931"/>
              <a:gd name="connsiteY950" fmla="*/ 1741079 h 4449429"/>
              <a:gd name="connsiteX951" fmla="*/ 4363984 w 18982931"/>
              <a:gd name="connsiteY951" fmla="*/ 1634062 h 4449429"/>
              <a:gd name="connsiteX952" fmla="*/ 4372218 w 18982931"/>
              <a:gd name="connsiteY952" fmla="*/ 839670 h 4449429"/>
              <a:gd name="connsiteX953" fmla="*/ 4442184 w 18982931"/>
              <a:gd name="connsiteY953" fmla="*/ 279891 h 4449429"/>
              <a:gd name="connsiteX954" fmla="*/ 4479230 w 18982931"/>
              <a:gd name="connsiteY954" fmla="*/ 234611 h 4449429"/>
              <a:gd name="connsiteX955" fmla="*/ 4520394 w 18982931"/>
              <a:gd name="connsiteY955" fmla="*/ 284004 h 4449429"/>
              <a:gd name="connsiteX956" fmla="*/ 4549200 w 18982931"/>
              <a:gd name="connsiteY956" fmla="*/ 440413 h 4449429"/>
              <a:gd name="connsiteX957" fmla="*/ 4680914 w 18982931"/>
              <a:gd name="connsiteY957" fmla="*/ 395140 h 4449429"/>
              <a:gd name="connsiteX958" fmla="*/ 4759121 w 18982931"/>
              <a:gd name="connsiteY958" fmla="*/ 460995 h 4449429"/>
              <a:gd name="connsiteX959" fmla="*/ 4771466 w 18982931"/>
              <a:gd name="connsiteY959" fmla="*/ 493924 h 4449429"/>
              <a:gd name="connsiteX960" fmla="*/ 4888657 w 18982931"/>
              <a:gd name="connsiteY960" fmla="*/ 747622 h 4449429"/>
              <a:gd name="connsiteX961" fmla="*/ 4888893 w 18982931"/>
              <a:gd name="connsiteY961" fmla="*/ 807315 h 4449429"/>
              <a:gd name="connsiteX962" fmla="*/ 4856617 w 18982931"/>
              <a:gd name="connsiteY962" fmla="*/ 807315 h 4449429"/>
              <a:gd name="connsiteX963" fmla="*/ 4856617 w 18982931"/>
              <a:gd name="connsiteY963" fmla="*/ 944475 h 4449429"/>
              <a:gd name="connsiteX964" fmla="*/ 4888332 w 18982931"/>
              <a:gd name="connsiteY964" fmla="*/ 944475 h 4449429"/>
              <a:gd name="connsiteX965" fmla="*/ 4888325 w 18982931"/>
              <a:gd name="connsiteY965" fmla="*/ 945600 h 4449429"/>
              <a:gd name="connsiteX966" fmla="*/ 4890835 w 18982931"/>
              <a:gd name="connsiteY966" fmla="*/ 1609365 h 4449429"/>
              <a:gd name="connsiteX967" fmla="*/ 4952574 w 18982931"/>
              <a:gd name="connsiteY967" fmla="*/ 1617597 h 4449429"/>
              <a:gd name="connsiteX968" fmla="*/ 4952574 w 18982931"/>
              <a:gd name="connsiteY968" fmla="*/ 1868678 h 4449429"/>
              <a:gd name="connsiteX969" fmla="*/ 4956691 w 18982931"/>
              <a:gd name="connsiteY969" fmla="*/ 1905720 h 4449429"/>
              <a:gd name="connsiteX970" fmla="*/ 4981387 w 18982931"/>
              <a:gd name="connsiteY970" fmla="*/ 1967462 h 4449429"/>
              <a:gd name="connsiteX971" fmla="*/ 4981387 w 18982931"/>
              <a:gd name="connsiteY971" fmla="*/ 2058015 h 4449429"/>
              <a:gd name="connsiteX972" fmla="*/ 5001966 w 18982931"/>
              <a:gd name="connsiteY972" fmla="*/ 2086824 h 4449429"/>
              <a:gd name="connsiteX973" fmla="*/ 5018429 w 18982931"/>
              <a:gd name="connsiteY973" fmla="*/ 2078592 h 4449429"/>
              <a:gd name="connsiteX974" fmla="*/ 5018429 w 18982931"/>
              <a:gd name="connsiteY974" fmla="*/ 1881023 h 4449429"/>
              <a:gd name="connsiteX975" fmla="*/ 5018429 w 18982931"/>
              <a:gd name="connsiteY975" fmla="*/ 1366522 h 4449429"/>
              <a:gd name="connsiteX976" fmla="*/ 5034894 w 18982931"/>
              <a:gd name="connsiteY976" fmla="*/ 864367 h 4449429"/>
              <a:gd name="connsiteX977" fmla="*/ 5067821 w 18982931"/>
              <a:gd name="connsiteY977" fmla="*/ 197569 h 4449429"/>
              <a:gd name="connsiteX978" fmla="*/ 5080173 w 18982931"/>
              <a:gd name="connsiteY978" fmla="*/ 102899 h 4449429"/>
              <a:gd name="connsiteX979" fmla="*/ 5216000 w 18982931"/>
              <a:gd name="connsiteY979" fmla="*/ 37042 h 4449429"/>
              <a:gd name="connsiteX980" fmla="*/ 5248927 w 18982931"/>
              <a:gd name="connsiteY980" fmla="*/ 69972 h 4449429"/>
              <a:gd name="connsiteX981" fmla="*/ 5372409 w 18982931"/>
              <a:gd name="connsiteY981" fmla="*/ 69972 h 4449429"/>
              <a:gd name="connsiteX982" fmla="*/ 5434151 w 18982931"/>
              <a:gd name="connsiteY982" fmla="*/ 131714 h 4449429"/>
              <a:gd name="connsiteX983" fmla="*/ 5434151 w 18982931"/>
              <a:gd name="connsiteY983" fmla="*/ 382788 h 4449429"/>
              <a:gd name="connsiteX984" fmla="*/ 5434151 w 18982931"/>
              <a:gd name="connsiteY984" fmla="*/ 683261 h 4449429"/>
              <a:gd name="connsiteX985" fmla="*/ 5545282 w 18982931"/>
              <a:gd name="connsiteY985" fmla="*/ 687375 h 4449429"/>
              <a:gd name="connsiteX986" fmla="*/ 5545282 w 18982931"/>
              <a:gd name="connsiteY986" fmla="*/ 1045471 h 4449429"/>
              <a:gd name="connsiteX987" fmla="*/ 5676994 w 18982931"/>
              <a:gd name="connsiteY987" fmla="*/ 1045471 h 4449429"/>
              <a:gd name="connsiteX988" fmla="*/ 5685227 w 18982931"/>
              <a:gd name="connsiteY988" fmla="*/ 1103096 h 4449429"/>
              <a:gd name="connsiteX989" fmla="*/ 5759314 w 18982931"/>
              <a:gd name="connsiteY989" fmla="*/ 1193648 h 4449429"/>
              <a:gd name="connsiteX990" fmla="*/ 5759314 w 18982931"/>
              <a:gd name="connsiteY990" fmla="*/ 1395331 h 4449429"/>
              <a:gd name="connsiteX991" fmla="*/ 5825171 w 18982931"/>
              <a:gd name="connsiteY991" fmla="*/ 1395331 h 4449429"/>
              <a:gd name="connsiteX992" fmla="*/ 5903378 w 18982931"/>
              <a:gd name="connsiteY992" fmla="*/ 1477653 h 4449429"/>
              <a:gd name="connsiteX993" fmla="*/ 5903378 w 18982931"/>
              <a:gd name="connsiteY993" fmla="*/ 1918070 h 4449429"/>
              <a:gd name="connsiteX994" fmla="*/ 5936306 w 18982931"/>
              <a:gd name="connsiteY994" fmla="*/ 1975695 h 4449429"/>
              <a:gd name="connsiteX995" fmla="*/ 5965115 w 18982931"/>
              <a:gd name="connsiteY995" fmla="*/ 1275969 h 4449429"/>
              <a:gd name="connsiteX996" fmla="*/ 5969235 w 18982931"/>
              <a:gd name="connsiteY996" fmla="*/ 1238922 h 4449429"/>
              <a:gd name="connsiteX997" fmla="*/ 6166804 w 18982931"/>
              <a:gd name="connsiteY997" fmla="*/ 1238922 h 4449429"/>
              <a:gd name="connsiteX998" fmla="*/ 6216196 w 18982931"/>
              <a:gd name="connsiteY998" fmla="*/ 1288315 h 4449429"/>
              <a:gd name="connsiteX999" fmla="*/ 6236774 w 18982931"/>
              <a:gd name="connsiteY999" fmla="*/ 1428261 h 4449429"/>
              <a:gd name="connsiteX1000" fmla="*/ 6273821 w 18982931"/>
              <a:gd name="connsiteY1000" fmla="*/ 1498235 h 4449429"/>
              <a:gd name="connsiteX1001" fmla="*/ 6273821 w 18982931"/>
              <a:gd name="connsiteY1001" fmla="*/ 2230888 h 4449429"/>
              <a:gd name="connsiteX1002" fmla="*/ 6277935 w 18982931"/>
              <a:gd name="connsiteY1002" fmla="*/ 2280280 h 4449429"/>
              <a:gd name="connsiteX1003" fmla="*/ 6319095 w 18982931"/>
              <a:gd name="connsiteY1003" fmla="*/ 2193841 h 4449429"/>
              <a:gd name="connsiteX1004" fmla="*/ 6364373 w 18982931"/>
              <a:gd name="connsiteY1004" fmla="*/ 2288513 h 4449429"/>
              <a:gd name="connsiteX1005" fmla="*/ 6389068 w 18982931"/>
              <a:gd name="connsiteY1005" fmla="*/ 2313208 h 4449429"/>
              <a:gd name="connsiteX1006" fmla="*/ 6541355 w 18982931"/>
              <a:gd name="connsiteY1006" fmla="*/ 2313208 h 4449429"/>
              <a:gd name="connsiteX1007" fmla="*/ 6541355 w 18982931"/>
              <a:gd name="connsiteY1007" fmla="*/ 2148567 h 4449429"/>
              <a:gd name="connsiteX1008" fmla="*/ 6660723 w 18982931"/>
              <a:gd name="connsiteY1008" fmla="*/ 2148567 h 4449429"/>
              <a:gd name="connsiteX1009" fmla="*/ 6660723 w 18982931"/>
              <a:gd name="connsiteY1009" fmla="*/ 2259698 h 4449429"/>
              <a:gd name="connsiteX1010" fmla="*/ 6705999 w 18982931"/>
              <a:gd name="connsiteY1010" fmla="*/ 2551938 h 4449429"/>
              <a:gd name="connsiteX1011" fmla="*/ 6714228 w 18982931"/>
              <a:gd name="connsiteY1011" fmla="*/ 2580748 h 4449429"/>
              <a:gd name="connsiteX1012" fmla="*/ 6722461 w 18982931"/>
              <a:gd name="connsiteY1012" fmla="*/ 2576634 h 4449429"/>
              <a:gd name="connsiteX1013" fmla="*/ 6751278 w 18982931"/>
              <a:gd name="connsiteY1013" fmla="*/ 2263816 h 4449429"/>
              <a:gd name="connsiteX1014" fmla="*/ 6800669 w 18982931"/>
              <a:gd name="connsiteY1014" fmla="*/ 2255583 h 4449429"/>
              <a:gd name="connsiteX1015" fmla="*/ 6837709 w 18982931"/>
              <a:gd name="connsiteY1015" fmla="*/ 2181496 h 4449429"/>
              <a:gd name="connsiteX1016" fmla="*/ 6841831 w 18982931"/>
              <a:gd name="connsiteY1016" fmla="*/ 2152681 h 4449429"/>
              <a:gd name="connsiteX1017" fmla="*/ 6845941 w 18982931"/>
              <a:gd name="connsiteY1017" fmla="*/ 2115639 h 4449429"/>
              <a:gd name="connsiteX1018" fmla="*/ 6857139 w 18982931"/>
              <a:gd name="connsiteY1018" fmla="*/ 2115639 h 4449429"/>
              <a:gd name="connsiteX1019" fmla="*/ 6899298 w 18982931"/>
              <a:gd name="connsiteY1019" fmla="*/ 2109470 h 4449429"/>
              <a:gd name="connsiteX1020" fmla="*/ 6922965 w 18982931"/>
              <a:gd name="connsiteY1020" fmla="*/ 2140339 h 4449429"/>
              <a:gd name="connsiteX1021" fmla="*/ 7009406 w 18982931"/>
              <a:gd name="connsiteY1021" fmla="*/ 2070365 h 4449429"/>
              <a:gd name="connsiteX1022" fmla="*/ 7145231 w 18982931"/>
              <a:gd name="connsiteY1022" fmla="*/ 2066247 h 4449429"/>
              <a:gd name="connsiteX1023" fmla="*/ 7145231 w 18982931"/>
              <a:gd name="connsiteY1023" fmla="*/ 1901605 h 4449429"/>
              <a:gd name="connsiteX1024" fmla="*/ 7145231 w 18982931"/>
              <a:gd name="connsiteY1024" fmla="*/ 1769896 h 4449429"/>
              <a:gd name="connsiteX1025" fmla="*/ 7215204 w 18982931"/>
              <a:gd name="connsiteY1025" fmla="*/ 1597024 h 4449429"/>
              <a:gd name="connsiteX1026" fmla="*/ 7285174 w 18982931"/>
              <a:gd name="connsiteY1026" fmla="*/ 1753433 h 4449429"/>
              <a:gd name="connsiteX1027" fmla="*/ 7297524 w 18982931"/>
              <a:gd name="connsiteY1027" fmla="*/ 2062134 h 4449429"/>
              <a:gd name="connsiteX1028" fmla="*/ 7367494 w 18982931"/>
              <a:gd name="connsiteY1028" fmla="*/ 2066247 h 4449429"/>
              <a:gd name="connsiteX1029" fmla="*/ 7371610 w 18982931"/>
              <a:gd name="connsiteY1029" fmla="*/ 2148567 h 4449429"/>
              <a:gd name="connsiteX1030" fmla="*/ 7462167 w 18982931"/>
              <a:gd name="connsiteY1030" fmla="*/ 2148567 h 4449429"/>
              <a:gd name="connsiteX1031" fmla="*/ 7462167 w 18982931"/>
              <a:gd name="connsiteY1031" fmla="*/ 2095061 h 4449429"/>
              <a:gd name="connsiteX1032" fmla="*/ 7462167 w 18982931"/>
              <a:gd name="connsiteY1032" fmla="*/ 1597024 h 4449429"/>
              <a:gd name="connsiteX1033" fmla="*/ 7482743 w 18982931"/>
              <a:gd name="connsiteY1033" fmla="*/ 1008430 h 4449429"/>
              <a:gd name="connsiteX1034" fmla="*/ 7495096 w 18982931"/>
              <a:gd name="connsiteY1034" fmla="*/ 921991 h 4449429"/>
              <a:gd name="connsiteX1035" fmla="*/ 7536254 w 18982931"/>
              <a:gd name="connsiteY1035" fmla="*/ 934341 h 4449429"/>
              <a:gd name="connsiteX1036" fmla="*/ 7577416 w 18982931"/>
              <a:gd name="connsiteY1036" fmla="*/ 563899 h 4449429"/>
              <a:gd name="connsiteX1037" fmla="*/ 7589759 w 18982931"/>
              <a:gd name="connsiteY1037" fmla="*/ 563899 h 4449429"/>
              <a:gd name="connsiteX1038" fmla="*/ 7639153 w 18982931"/>
              <a:gd name="connsiteY1038" fmla="*/ 975501 h 4449429"/>
              <a:gd name="connsiteX1039" fmla="*/ 7655614 w 18982931"/>
              <a:gd name="connsiteY1039" fmla="*/ 926109 h 4449429"/>
              <a:gd name="connsiteX1040" fmla="*/ 7667968 w 18982931"/>
              <a:gd name="connsiteY1040" fmla="*/ 926109 h 4449429"/>
              <a:gd name="connsiteX1041" fmla="*/ 7676196 w 18982931"/>
              <a:gd name="connsiteY1041" fmla="*/ 1037243 h 4449429"/>
              <a:gd name="connsiteX1042" fmla="*/ 7676196 w 18982931"/>
              <a:gd name="connsiteY1042" fmla="*/ 2049787 h 4449429"/>
              <a:gd name="connsiteX1043" fmla="*/ 7705009 w 18982931"/>
              <a:gd name="connsiteY1043" fmla="*/ 2267935 h 4449429"/>
              <a:gd name="connsiteX1044" fmla="*/ 7750287 w 18982931"/>
              <a:gd name="connsiteY1044" fmla="*/ 2469622 h 4449429"/>
              <a:gd name="connsiteX1045" fmla="*/ 7849072 w 18982931"/>
              <a:gd name="connsiteY1045" fmla="*/ 2469622 h 4449429"/>
              <a:gd name="connsiteX1046" fmla="*/ 7849072 w 18982931"/>
              <a:gd name="connsiteY1046" fmla="*/ 2284398 h 4449429"/>
              <a:gd name="connsiteX1047" fmla="*/ 7919042 w 18982931"/>
              <a:gd name="connsiteY1047" fmla="*/ 2284398 h 4449429"/>
              <a:gd name="connsiteX1048" fmla="*/ 7919042 w 18982931"/>
              <a:gd name="connsiteY1048" fmla="*/ 2473736 h 4449429"/>
              <a:gd name="connsiteX1049" fmla="*/ 8108380 w 18982931"/>
              <a:gd name="connsiteY1049" fmla="*/ 2473736 h 4449429"/>
              <a:gd name="connsiteX1050" fmla="*/ 8142338 w 18982931"/>
              <a:gd name="connsiteY1050" fmla="*/ 2481454 h 4449429"/>
              <a:gd name="connsiteX1051" fmla="*/ 8144242 w 18982931"/>
              <a:gd name="connsiteY1051" fmla="*/ 2485067 h 4449429"/>
              <a:gd name="connsiteX1052" fmla="*/ 8144242 w 18982931"/>
              <a:gd name="connsiteY1052" fmla="*/ 1280084 h 4449429"/>
              <a:gd name="connsiteX1053" fmla="*/ 8189518 w 18982931"/>
              <a:gd name="connsiteY1053" fmla="*/ 1115443 h 4449429"/>
              <a:gd name="connsiteX1054" fmla="*/ 8230679 w 18982931"/>
              <a:gd name="connsiteY1054" fmla="*/ 1090746 h 4449429"/>
              <a:gd name="connsiteX1055" fmla="*/ 8477642 w 18982931"/>
              <a:gd name="connsiteY1055" fmla="*/ 1090746 h 4449429"/>
              <a:gd name="connsiteX1056" fmla="*/ 8518799 w 18982931"/>
              <a:gd name="connsiteY1056" fmla="*/ 1111328 h 4449429"/>
              <a:gd name="connsiteX1057" fmla="*/ 8568194 w 18982931"/>
              <a:gd name="connsiteY1057" fmla="*/ 1288315 h 4449429"/>
              <a:gd name="connsiteX1058" fmla="*/ 8572304 w 18982931"/>
              <a:gd name="connsiteY1058" fmla="*/ 2152681 h 4449429"/>
              <a:gd name="connsiteX1059" fmla="*/ 8572304 w 18982931"/>
              <a:gd name="connsiteY1059" fmla="*/ 2222656 h 4449429"/>
              <a:gd name="connsiteX1060" fmla="*/ 8827499 w 18982931"/>
              <a:gd name="connsiteY1060" fmla="*/ 2222656 h 4449429"/>
              <a:gd name="connsiteX1061" fmla="*/ 8827499 w 18982931"/>
              <a:gd name="connsiteY1061" fmla="*/ 2053897 h 4449429"/>
              <a:gd name="connsiteX1062" fmla="*/ 8827499 w 18982931"/>
              <a:gd name="connsiteY1062" fmla="*/ 1996272 h 4449429"/>
              <a:gd name="connsiteX1063" fmla="*/ 8926285 w 18982931"/>
              <a:gd name="connsiteY1063" fmla="*/ 1876910 h 4449429"/>
              <a:gd name="connsiteX1064" fmla="*/ 8926285 w 18982931"/>
              <a:gd name="connsiteY1064" fmla="*/ 1757542 h 4449429"/>
              <a:gd name="connsiteX1065" fmla="*/ 8926285 w 18982931"/>
              <a:gd name="connsiteY1065" fmla="*/ 1527045 h 4449429"/>
              <a:gd name="connsiteX1066" fmla="*/ 8950980 w 18982931"/>
              <a:gd name="connsiteY1066" fmla="*/ 1432378 h 4449429"/>
              <a:gd name="connsiteX1067" fmla="*/ 8950980 w 18982931"/>
              <a:gd name="connsiteY1067" fmla="*/ 1424146 h 4449429"/>
              <a:gd name="connsiteX1068" fmla="*/ 8983911 w 18982931"/>
              <a:gd name="connsiteY1068" fmla="*/ 1107210 h 4449429"/>
              <a:gd name="connsiteX1069" fmla="*/ 8992140 w 18982931"/>
              <a:gd name="connsiteY1069" fmla="*/ 1049586 h 4449429"/>
              <a:gd name="connsiteX1070" fmla="*/ 9012723 w 18982931"/>
              <a:gd name="connsiteY1070" fmla="*/ 1049586 h 4449429"/>
              <a:gd name="connsiteX1071" fmla="*/ 9049767 w 18982931"/>
              <a:gd name="connsiteY1071" fmla="*/ 1325362 h 4449429"/>
              <a:gd name="connsiteX1072" fmla="*/ 9115624 w 18982931"/>
              <a:gd name="connsiteY1072" fmla="*/ 1329476 h 4449429"/>
              <a:gd name="connsiteX1073" fmla="*/ 9165014 w 18982931"/>
              <a:gd name="connsiteY1073" fmla="*/ 1436493 h 4449429"/>
              <a:gd name="connsiteX1074" fmla="*/ 9181479 w 18982931"/>
              <a:gd name="connsiteY1074" fmla="*/ 1494116 h 4449429"/>
              <a:gd name="connsiteX1075" fmla="*/ 9181479 w 18982931"/>
              <a:gd name="connsiteY1075" fmla="*/ 1823399 h 4449429"/>
              <a:gd name="connsiteX1076" fmla="*/ 9181479 w 18982931"/>
              <a:gd name="connsiteY1076" fmla="*/ 1881023 h 4449429"/>
              <a:gd name="connsiteX1077" fmla="*/ 9280267 w 18982931"/>
              <a:gd name="connsiteY1077" fmla="*/ 1881023 h 4449429"/>
              <a:gd name="connsiteX1078" fmla="*/ 9280267 w 18982931"/>
              <a:gd name="connsiteY1078" fmla="*/ 1815166 h 4449429"/>
              <a:gd name="connsiteX1079" fmla="*/ 9280267 w 18982931"/>
              <a:gd name="connsiteY1079" fmla="*/ 304587 h 4449429"/>
              <a:gd name="connsiteX1080" fmla="*/ 9346122 w 18982931"/>
              <a:gd name="connsiteY1080" fmla="*/ 238731 h 4449429"/>
              <a:gd name="connsiteX1081" fmla="*/ 9453137 w 18982931"/>
              <a:gd name="connsiteY1081" fmla="*/ 341628 h 4449429"/>
              <a:gd name="connsiteX1082" fmla="*/ 9453137 w 18982931"/>
              <a:gd name="connsiteY1082" fmla="*/ 1815166 h 4449429"/>
              <a:gd name="connsiteX1083" fmla="*/ 9453137 w 18982931"/>
              <a:gd name="connsiteY1083" fmla="*/ 1876910 h 4449429"/>
              <a:gd name="connsiteX1084" fmla="*/ 9551919 w 18982931"/>
              <a:gd name="connsiteY1084" fmla="*/ 1876910 h 4449429"/>
              <a:gd name="connsiteX1085" fmla="*/ 9551919 w 18982931"/>
              <a:gd name="connsiteY1085" fmla="*/ 1724614 h 4449429"/>
              <a:gd name="connsiteX1086" fmla="*/ 9551919 w 18982931"/>
              <a:gd name="connsiteY1086" fmla="*/ 1481771 h 4449429"/>
              <a:gd name="connsiteX1087" fmla="*/ 9597198 w 18982931"/>
              <a:gd name="connsiteY1087" fmla="*/ 1374754 h 4449429"/>
              <a:gd name="connsiteX1088" fmla="*/ 9613662 w 18982931"/>
              <a:gd name="connsiteY1088" fmla="*/ 1325362 h 4449429"/>
              <a:gd name="connsiteX1089" fmla="*/ 9683632 w 18982931"/>
              <a:gd name="connsiteY1089" fmla="*/ 1325362 h 4449429"/>
              <a:gd name="connsiteX1090" fmla="*/ 9683632 w 18982931"/>
              <a:gd name="connsiteY1090" fmla="*/ 1522931 h 4449429"/>
              <a:gd name="connsiteX1091" fmla="*/ 9819464 w 18982931"/>
              <a:gd name="connsiteY1091" fmla="*/ 1522931 h 4449429"/>
              <a:gd name="connsiteX1092" fmla="*/ 9819464 w 18982931"/>
              <a:gd name="connsiteY1092" fmla="*/ 1720501 h 4449429"/>
              <a:gd name="connsiteX1093" fmla="*/ 9819464 w 18982931"/>
              <a:gd name="connsiteY1093" fmla="*/ 1835749 h 4449429"/>
              <a:gd name="connsiteX1094" fmla="*/ 9868856 w 18982931"/>
              <a:gd name="connsiteY1094" fmla="*/ 1885142 h 4449429"/>
              <a:gd name="connsiteX1095" fmla="*/ 9922361 w 18982931"/>
              <a:gd name="connsiteY1095" fmla="*/ 1938648 h 4449429"/>
              <a:gd name="connsiteX1096" fmla="*/ 9922361 w 18982931"/>
              <a:gd name="connsiteY1096" fmla="*/ 2226770 h 4449429"/>
              <a:gd name="connsiteX1097" fmla="*/ 10189906 w 18982931"/>
              <a:gd name="connsiteY1097" fmla="*/ 2226770 h 4449429"/>
              <a:gd name="connsiteX1098" fmla="*/ 10189906 w 18982931"/>
              <a:gd name="connsiteY1098" fmla="*/ 1864559 h 4449429"/>
              <a:gd name="connsiteX1099" fmla="*/ 10251644 w 18982931"/>
              <a:gd name="connsiteY1099" fmla="*/ 1852213 h 4449429"/>
              <a:gd name="connsiteX1100" fmla="*/ 10251644 w 18982931"/>
              <a:gd name="connsiteY1100" fmla="*/ 1465306 h 4449429"/>
              <a:gd name="connsiteX1101" fmla="*/ 10198137 w 18982931"/>
              <a:gd name="connsiteY1101" fmla="*/ 1461188 h 4449429"/>
              <a:gd name="connsiteX1102" fmla="*/ 10198137 w 18982931"/>
              <a:gd name="connsiteY1102" fmla="*/ 1317129 h 4449429"/>
              <a:gd name="connsiteX1103" fmla="*/ 10572694 w 18982931"/>
              <a:gd name="connsiteY1103" fmla="*/ 1317129 h 4449429"/>
              <a:gd name="connsiteX1104" fmla="*/ 10572694 w 18982931"/>
              <a:gd name="connsiteY1104" fmla="*/ 2140336 h 4449429"/>
              <a:gd name="connsiteX1105" fmla="*/ 10642669 w 18982931"/>
              <a:gd name="connsiteY1105" fmla="*/ 2144449 h 4449429"/>
              <a:gd name="connsiteX1106" fmla="*/ 10642669 w 18982931"/>
              <a:gd name="connsiteY1106" fmla="*/ 2477849 h 4449429"/>
              <a:gd name="connsiteX1107" fmla="*/ 10885512 w 18982931"/>
              <a:gd name="connsiteY1107" fmla="*/ 2477849 h 4449429"/>
              <a:gd name="connsiteX1108" fmla="*/ 10885512 w 18982931"/>
              <a:gd name="connsiteY1108" fmla="*/ 2292626 h 4449429"/>
              <a:gd name="connsiteX1109" fmla="*/ 10959601 w 18982931"/>
              <a:gd name="connsiteY1109" fmla="*/ 2292626 h 4449429"/>
              <a:gd name="connsiteX1110" fmla="*/ 10959601 w 18982931"/>
              <a:gd name="connsiteY1110" fmla="*/ 2477849 h 4449429"/>
              <a:gd name="connsiteX1111" fmla="*/ 11066618 w 18982931"/>
              <a:gd name="connsiteY1111" fmla="*/ 2477849 h 4449429"/>
              <a:gd name="connsiteX1112" fmla="*/ 11107778 w 18982931"/>
              <a:gd name="connsiteY1112" fmla="*/ 2284395 h 4449429"/>
              <a:gd name="connsiteX1113" fmla="*/ 11136593 w 18982931"/>
              <a:gd name="connsiteY1113" fmla="*/ 2053897 h 4449429"/>
              <a:gd name="connsiteX1114" fmla="*/ 11136593 w 18982931"/>
              <a:gd name="connsiteY1114" fmla="*/ 1061936 h 4449429"/>
              <a:gd name="connsiteX1115" fmla="*/ 11148938 w 18982931"/>
              <a:gd name="connsiteY1115" fmla="*/ 938454 h 4449429"/>
              <a:gd name="connsiteX1116" fmla="*/ 11161288 w 18982931"/>
              <a:gd name="connsiteY1116" fmla="*/ 938454 h 4449429"/>
              <a:gd name="connsiteX1117" fmla="*/ 11177753 w 18982931"/>
              <a:gd name="connsiteY1117" fmla="*/ 983729 h 4449429"/>
              <a:gd name="connsiteX1118" fmla="*/ 11231258 w 18982931"/>
              <a:gd name="connsiteY1118" fmla="*/ 572126 h 4449429"/>
              <a:gd name="connsiteX1119" fmla="*/ 11243610 w 18982931"/>
              <a:gd name="connsiteY1119" fmla="*/ 572126 h 4449429"/>
              <a:gd name="connsiteX1120" fmla="*/ 11284770 w 18982931"/>
              <a:gd name="connsiteY1120" fmla="*/ 946687 h 4449429"/>
              <a:gd name="connsiteX1121" fmla="*/ 11325929 w 18982931"/>
              <a:gd name="connsiteY1121" fmla="*/ 934337 h 4449429"/>
              <a:gd name="connsiteX1122" fmla="*/ 11342394 w 18982931"/>
              <a:gd name="connsiteY1122" fmla="*/ 1061936 h 4449429"/>
              <a:gd name="connsiteX1123" fmla="*/ 11342394 w 18982931"/>
              <a:gd name="connsiteY1123" fmla="*/ 1300666 h 4449429"/>
              <a:gd name="connsiteX1124" fmla="*/ 11358857 w 18982931"/>
              <a:gd name="connsiteY1124" fmla="*/ 2132104 h 4449429"/>
              <a:gd name="connsiteX1125" fmla="*/ 11362976 w 18982931"/>
              <a:gd name="connsiteY1125" fmla="*/ 2165031 h 4449429"/>
              <a:gd name="connsiteX1126" fmla="*/ 11453524 w 18982931"/>
              <a:gd name="connsiteY1126" fmla="*/ 2165031 h 4449429"/>
              <a:gd name="connsiteX1127" fmla="*/ 11457643 w 18982931"/>
              <a:gd name="connsiteY1127" fmla="*/ 2082711 h 4449429"/>
              <a:gd name="connsiteX1128" fmla="*/ 11535845 w 18982931"/>
              <a:gd name="connsiteY1128" fmla="*/ 2078592 h 4449429"/>
              <a:gd name="connsiteX1129" fmla="*/ 11535845 w 18982931"/>
              <a:gd name="connsiteY1129" fmla="*/ 2004505 h 4449429"/>
              <a:gd name="connsiteX1130" fmla="*/ 11548195 w 18982931"/>
              <a:gd name="connsiteY1130" fmla="*/ 1736964 h 4449429"/>
              <a:gd name="connsiteX1131" fmla="*/ 11609938 w 18982931"/>
              <a:gd name="connsiteY1131" fmla="*/ 1609365 h 4449429"/>
              <a:gd name="connsiteX1132" fmla="*/ 11688140 w 18982931"/>
              <a:gd name="connsiteY1132" fmla="*/ 1765774 h 4449429"/>
              <a:gd name="connsiteX1133" fmla="*/ 11688140 w 18982931"/>
              <a:gd name="connsiteY1133" fmla="*/ 2082711 h 4449429"/>
              <a:gd name="connsiteX1134" fmla="*/ 11910406 w 18982931"/>
              <a:gd name="connsiteY1134" fmla="*/ 2148567 h 4449429"/>
              <a:gd name="connsiteX1135" fmla="*/ 11988608 w 18982931"/>
              <a:gd name="connsiteY1135" fmla="*/ 2119754 h 4449429"/>
              <a:gd name="connsiteX1136" fmla="*/ 11991181 w 18982931"/>
              <a:gd name="connsiteY1136" fmla="*/ 2153197 h 4449429"/>
              <a:gd name="connsiteX1137" fmla="*/ 11993908 w 18982931"/>
              <a:gd name="connsiteY1137" fmla="*/ 2158900 h 4449429"/>
              <a:gd name="connsiteX1138" fmla="*/ 11993908 w 18982931"/>
              <a:gd name="connsiteY1138" fmla="*/ 2156799 h 4449429"/>
              <a:gd name="connsiteX1139" fmla="*/ 11998023 w 18982931"/>
              <a:gd name="connsiteY1139" fmla="*/ 2115639 h 4449429"/>
              <a:gd name="connsiteX1140" fmla="*/ 12010373 w 18982931"/>
              <a:gd name="connsiteY1140" fmla="*/ 2115639 h 4449429"/>
              <a:gd name="connsiteX1141" fmla="*/ 12014490 w 18982931"/>
              <a:gd name="connsiteY1141" fmla="*/ 2185614 h 4449429"/>
              <a:gd name="connsiteX1142" fmla="*/ 12055650 w 18982931"/>
              <a:gd name="connsiteY1142" fmla="*/ 2259703 h 4449429"/>
              <a:gd name="connsiteX1143" fmla="*/ 12109157 w 18982931"/>
              <a:gd name="connsiteY1143" fmla="*/ 2267933 h 4449429"/>
              <a:gd name="connsiteX1144" fmla="*/ 12137972 w 18982931"/>
              <a:gd name="connsiteY1144" fmla="*/ 2580753 h 4449429"/>
              <a:gd name="connsiteX1145" fmla="*/ 12150317 w 18982931"/>
              <a:gd name="connsiteY1145" fmla="*/ 2580753 h 4449429"/>
              <a:gd name="connsiteX1146" fmla="*/ 12179132 w 18982931"/>
              <a:gd name="connsiteY1146" fmla="*/ 2411992 h 4449429"/>
              <a:gd name="connsiteX1147" fmla="*/ 12207942 w 18982931"/>
              <a:gd name="connsiteY1147" fmla="*/ 2160917 h 4449429"/>
              <a:gd name="connsiteX1148" fmla="*/ 12216174 w 18982931"/>
              <a:gd name="connsiteY1148" fmla="*/ 2152686 h 4449429"/>
              <a:gd name="connsiteX1149" fmla="*/ 12331423 w 18982931"/>
              <a:gd name="connsiteY1149" fmla="*/ 2152686 h 4449429"/>
              <a:gd name="connsiteX1150" fmla="*/ 12331423 w 18982931"/>
              <a:gd name="connsiteY1150" fmla="*/ 2317327 h 4449429"/>
              <a:gd name="connsiteX1151" fmla="*/ 12496064 w 18982931"/>
              <a:gd name="connsiteY1151" fmla="*/ 2313208 h 4449429"/>
              <a:gd name="connsiteX1152" fmla="*/ 12557802 w 18982931"/>
              <a:gd name="connsiteY1152" fmla="*/ 2210310 h 4449429"/>
              <a:gd name="connsiteX1153" fmla="*/ 12566034 w 18982931"/>
              <a:gd name="connsiteY1153" fmla="*/ 2206191 h 4449429"/>
              <a:gd name="connsiteX1154" fmla="*/ 12598962 w 18982931"/>
              <a:gd name="connsiteY1154" fmla="*/ 2267933 h 4449429"/>
              <a:gd name="connsiteX1155" fmla="*/ 12607194 w 18982931"/>
              <a:gd name="connsiteY1155" fmla="*/ 2263816 h 4449429"/>
              <a:gd name="connsiteX1156" fmla="*/ 12607194 w 18982931"/>
              <a:gd name="connsiteY1156" fmla="*/ 1461193 h 4449429"/>
              <a:gd name="connsiteX1157" fmla="*/ 12677169 w 18982931"/>
              <a:gd name="connsiteY1157" fmla="*/ 1230695 h 4449429"/>
              <a:gd name="connsiteX1158" fmla="*/ 12920017 w 18982931"/>
              <a:gd name="connsiteY1158" fmla="*/ 1230695 h 4449429"/>
              <a:gd name="connsiteX1159" fmla="*/ 12948827 w 18982931"/>
              <a:gd name="connsiteY1159" fmla="*/ 1490003 h 4449429"/>
              <a:gd name="connsiteX1160" fmla="*/ 12948827 w 18982931"/>
              <a:gd name="connsiteY1160" fmla="*/ 1909838 h 4449429"/>
              <a:gd name="connsiteX1161" fmla="*/ 12948827 w 18982931"/>
              <a:gd name="connsiteY1161" fmla="*/ 1975695 h 4449429"/>
              <a:gd name="connsiteX1162" fmla="*/ 12969405 w 18982931"/>
              <a:gd name="connsiteY1162" fmla="*/ 1979812 h 4449429"/>
              <a:gd name="connsiteX1163" fmla="*/ 12989987 w 18982931"/>
              <a:gd name="connsiteY1163" fmla="*/ 1913955 h 4449429"/>
              <a:gd name="connsiteX1164" fmla="*/ 12989987 w 18982931"/>
              <a:gd name="connsiteY1164" fmla="*/ 1469425 h 4449429"/>
              <a:gd name="connsiteX1165" fmla="*/ 13064076 w 18982931"/>
              <a:gd name="connsiteY1165" fmla="*/ 1395336 h 4449429"/>
              <a:gd name="connsiteX1166" fmla="*/ 13146396 w 18982931"/>
              <a:gd name="connsiteY1166" fmla="*/ 1395336 h 4449429"/>
              <a:gd name="connsiteX1167" fmla="*/ 13146396 w 18982931"/>
              <a:gd name="connsiteY1167" fmla="*/ 1111328 h 4449429"/>
              <a:gd name="connsiteX1168" fmla="*/ 13216366 w 18982931"/>
              <a:gd name="connsiteY1168" fmla="*/ 1103096 h 4449429"/>
              <a:gd name="connsiteX1169" fmla="*/ 13228716 w 18982931"/>
              <a:gd name="connsiteY1169" fmla="*/ 1041358 h 4449429"/>
              <a:gd name="connsiteX1170" fmla="*/ 13368662 w 18982931"/>
              <a:gd name="connsiteY1170" fmla="*/ 1041358 h 4449429"/>
              <a:gd name="connsiteX1171" fmla="*/ 13368662 w 18982931"/>
              <a:gd name="connsiteY1171" fmla="*/ 687379 h 4449429"/>
              <a:gd name="connsiteX1172" fmla="*/ 13483911 w 18982931"/>
              <a:gd name="connsiteY1172" fmla="*/ 687379 h 4449429"/>
              <a:gd name="connsiteX1173" fmla="*/ 13483911 w 18982931"/>
              <a:gd name="connsiteY1173" fmla="*/ 617404 h 4449429"/>
              <a:gd name="connsiteX1174" fmla="*/ 13483911 w 18982931"/>
              <a:gd name="connsiteY1174" fmla="*/ 131714 h 4449429"/>
              <a:gd name="connsiteX1175" fmla="*/ 13541534 w 18982931"/>
              <a:gd name="connsiteY1175" fmla="*/ 74089 h 4449429"/>
              <a:gd name="connsiteX1176" fmla="*/ 13685593 w 18982931"/>
              <a:gd name="connsiteY1176" fmla="*/ 74089 h 4449429"/>
              <a:gd name="connsiteX1177" fmla="*/ 13730872 w 18982931"/>
              <a:gd name="connsiteY1177" fmla="*/ 49392 h 4449429"/>
              <a:gd name="connsiteX1178" fmla="*/ 13739104 w 18982931"/>
              <a:gd name="connsiteY1178"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22242 w 18982931"/>
              <a:gd name="connsiteY866" fmla="*/ 1559973 h 4449429"/>
              <a:gd name="connsiteX867" fmla="*/ 1318126 w 18982931"/>
              <a:gd name="connsiteY867" fmla="*/ 1576437 h 4449429"/>
              <a:gd name="connsiteX868" fmla="*/ 1326360 w 18982931"/>
              <a:gd name="connsiteY868" fmla="*/ 1621715 h 4449429"/>
              <a:gd name="connsiteX869" fmla="*/ 1359290 w 18982931"/>
              <a:gd name="connsiteY869" fmla="*/ 1597020 h 4449429"/>
              <a:gd name="connsiteX870" fmla="*/ 1375751 w 18982931"/>
              <a:gd name="connsiteY870" fmla="*/ 1588787 h 4449429"/>
              <a:gd name="connsiteX871" fmla="*/ 1486884 w 18982931"/>
              <a:gd name="connsiteY871" fmla="*/ 1588787 h 4449429"/>
              <a:gd name="connsiteX872" fmla="*/ 1507466 w 18982931"/>
              <a:gd name="connsiteY872" fmla="*/ 2337905 h 4449429"/>
              <a:gd name="connsiteX873" fmla="*/ 1523929 w 18982931"/>
              <a:gd name="connsiteY873" fmla="*/ 2337905 h 4449429"/>
              <a:gd name="connsiteX874" fmla="*/ 1523929 w 18982931"/>
              <a:gd name="connsiteY874" fmla="*/ 2169146 h 4449429"/>
              <a:gd name="connsiteX875" fmla="*/ 1692685 w 18982931"/>
              <a:gd name="connsiteY875" fmla="*/ 2169146 h 4449429"/>
              <a:gd name="connsiteX876" fmla="*/ 1692685 w 18982931"/>
              <a:gd name="connsiteY876" fmla="*/ 2020968 h 4449429"/>
              <a:gd name="connsiteX877" fmla="*/ 1766772 w 18982931"/>
              <a:gd name="connsiteY877" fmla="*/ 1922183 h 4449429"/>
              <a:gd name="connsiteX878" fmla="*/ 1766772 w 18982931"/>
              <a:gd name="connsiteY878" fmla="*/ 1757542 h 4449429"/>
              <a:gd name="connsiteX879" fmla="*/ 1849095 w 18982931"/>
              <a:gd name="connsiteY879" fmla="*/ 1757542 h 4449429"/>
              <a:gd name="connsiteX880" fmla="*/ 1849095 w 18982931"/>
              <a:gd name="connsiteY880" fmla="*/ 2156799 h 4449429"/>
              <a:gd name="connsiteX881" fmla="*/ 1919070 w 18982931"/>
              <a:gd name="connsiteY881" fmla="*/ 2156799 h 4449429"/>
              <a:gd name="connsiteX882" fmla="*/ 1919070 w 18982931"/>
              <a:gd name="connsiteY882" fmla="*/ 1864559 h 4449429"/>
              <a:gd name="connsiteX883" fmla="*/ 1919070 w 18982931"/>
              <a:gd name="connsiteY883" fmla="*/ 695608 h 4449429"/>
              <a:gd name="connsiteX884" fmla="*/ 2005504 w 18982931"/>
              <a:gd name="connsiteY884" fmla="*/ 609173 h 4449429"/>
              <a:gd name="connsiteX885" fmla="*/ 2026085 w 18982931"/>
              <a:gd name="connsiteY885" fmla="*/ 605054 h 4449429"/>
              <a:gd name="connsiteX886" fmla="*/ 2100174 w 18982931"/>
              <a:gd name="connsiteY886" fmla="*/ 448645 h 4449429"/>
              <a:gd name="connsiteX887" fmla="*/ 2137215 w 18982931"/>
              <a:gd name="connsiteY887" fmla="*/ 407485 h 4449429"/>
              <a:gd name="connsiteX888" fmla="*/ 2194840 w 18982931"/>
              <a:gd name="connsiteY888" fmla="*/ 337515 h 4449429"/>
              <a:gd name="connsiteX889" fmla="*/ 2198958 w 18982931"/>
              <a:gd name="connsiteY889" fmla="*/ 292236 h 4449429"/>
              <a:gd name="connsiteX890" fmla="*/ 2240121 w 18982931"/>
              <a:gd name="connsiteY890" fmla="*/ 358093 h 4449429"/>
              <a:gd name="connsiteX891" fmla="*/ 2273047 w 18982931"/>
              <a:gd name="connsiteY891" fmla="*/ 444532 h 4449429"/>
              <a:gd name="connsiteX892" fmla="*/ 2330670 w 18982931"/>
              <a:gd name="connsiteY892" fmla="*/ 563894 h 4449429"/>
              <a:gd name="connsiteX893" fmla="*/ 2351248 w 18982931"/>
              <a:gd name="connsiteY893" fmla="*/ 613286 h 4449429"/>
              <a:gd name="connsiteX894" fmla="*/ 2429455 w 18982931"/>
              <a:gd name="connsiteY894" fmla="*/ 675029 h 4449429"/>
              <a:gd name="connsiteX895" fmla="*/ 2470614 w 18982931"/>
              <a:gd name="connsiteY895" fmla="*/ 757350 h 4449429"/>
              <a:gd name="connsiteX896" fmla="*/ 2470614 w 18982931"/>
              <a:gd name="connsiteY896" fmla="*/ 1086631 h 4449429"/>
              <a:gd name="connsiteX897" fmla="*/ 2470614 w 18982931"/>
              <a:gd name="connsiteY897" fmla="*/ 2008622 h 4449429"/>
              <a:gd name="connsiteX898" fmla="*/ 2487080 w 18982931"/>
              <a:gd name="connsiteY898" fmla="*/ 2053897 h 4449429"/>
              <a:gd name="connsiteX899" fmla="*/ 2499426 w 18982931"/>
              <a:gd name="connsiteY899" fmla="*/ 1897488 h 4449429"/>
              <a:gd name="connsiteX900" fmla="*/ 2602322 w 18982931"/>
              <a:gd name="connsiteY900" fmla="*/ 1798703 h 4449429"/>
              <a:gd name="connsiteX901" fmla="*/ 2836935 w 18982931"/>
              <a:gd name="connsiteY901" fmla="*/ 1798703 h 4449429"/>
              <a:gd name="connsiteX902" fmla="*/ 2836935 w 18982931"/>
              <a:gd name="connsiteY902" fmla="*/ 1860446 h 4449429"/>
              <a:gd name="connsiteX903" fmla="*/ 2836935 w 18982931"/>
              <a:gd name="connsiteY903" fmla="*/ 2263816 h 4449429"/>
              <a:gd name="connsiteX904" fmla="*/ 2845169 w 18982931"/>
              <a:gd name="connsiteY904" fmla="*/ 2304976 h 4449429"/>
              <a:gd name="connsiteX905" fmla="*/ 2861629 w 18982931"/>
              <a:gd name="connsiteY905" fmla="*/ 2300858 h 4449429"/>
              <a:gd name="connsiteX906" fmla="*/ 2861629 w 18982931"/>
              <a:gd name="connsiteY906" fmla="*/ 2247351 h 4449429"/>
              <a:gd name="connsiteX907" fmla="*/ 2869861 w 18982931"/>
              <a:gd name="connsiteY907" fmla="*/ 1996272 h 4449429"/>
              <a:gd name="connsiteX908" fmla="*/ 2923374 w 18982931"/>
              <a:gd name="connsiteY908" fmla="*/ 1967462 h 4449429"/>
              <a:gd name="connsiteX909" fmla="*/ 2939836 w 18982931"/>
              <a:gd name="connsiteY909" fmla="*/ 2300858 h 4449429"/>
              <a:gd name="connsiteX910" fmla="*/ 2956300 w 18982931"/>
              <a:gd name="connsiteY910" fmla="*/ 2300858 h 4449429"/>
              <a:gd name="connsiteX911" fmla="*/ 2989230 w 18982931"/>
              <a:gd name="connsiteY911" fmla="*/ 2111521 h 4449429"/>
              <a:gd name="connsiteX912" fmla="*/ 3018038 w 18982931"/>
              <a:gd name="connsiteY912" fmla="*/ 2058015 h 4449429"/>
              <a:gd name="connsiteX913" fmla="*/ 3034502 w 18982931"/>
              <a:gd name="connsiteY913" fmla="*/ 2123871 h 4449429"/>
              <a:gd name="connsiteX914" fmla="*/ 3038620 w 18982931"/>
              <a:gd name="connsiteY914" fmla="*/ 2132104 h 4449429"/>
              <a:gd name="connsiteX915" fmla="*/ 3088018 w 18982931"/>
              <a:gd name="connsiteY915" fmla="*/ 2140336 h 4449429"/>
              <a:gd name="connsiteX916" fmla="*/ 3095320 w 18982931"/>
              <a:gd name="connsiteY916" fmla="*/ 2275334 h 4449429"/>
              <a:gd name="connsiteX917" fmla="*/ 3162101 w 18982931"/>
              <a:gd name="connsiteY917" fmla="*/ 2275334 h 4449429"/>
              <a:gd name="connsiteX918" fmla="*/ 3162101 w 18982931"/>
              <a:gd name="connsiteY918" fmla="*/ 1580555 h 4449429"/>
              <a:gd name="connsiteX919" fmla="*/ 3162101 w 18982931"/>
              <a:gd name="connsiteY919" fmla="*/ 1531163 h 4449429"/>
              <a:gd name="connsiteX920" fmla="*/ 3199146 w 18982931"/>
              <a:gd name="connsiteY920" fmla="*/ 1498235 h 4449429"/>
              <a:gd name="connsiteX921" fmla="*/ 3281469 w 18982931"/>
              <a:gd name="connsiteY921" fmla="*/ 1498235 h 4449429"/>
              <a:gd name="connsiteX922" fmla="*/ 3281469 w 18982931"/>
              <a:gd name="connsiteY922" fmla="*/ 1325362 h 4449429"/>
              <a:gd name="connsiteX923" fmla="*/ 3343207 w 18982931"/>
              <a:gd name="connsiteY923" fmla="*/ 1263619 h 4449429"/>
              <a:gd name="connsiteX924" fmla="*/ 3544891 w 18982931"/>
              <a:gd name="connsiteY924" fmla="*/ 1263619 h 4449429"/>
              <a:gd name="connsiteX925" fmla="*/ 3544891 w 18982931"/>
              <a:gd name="connsiteY925" fmla="*/ 712071 h 4449429"/>
              <a:gd name="connsiteX926" fmla="*/ 3561357 w 18982931"/>
              <a:gd name="connsiteY926" fmla="*/ 555662 h 4449429"/>
              <a:gd name="connsiteX927" fmla="*/ 3606633 w 18982931"/>
              <a:gd name="connsiteY927" fmla="*/ 316933 h 4449429"/>
              <a:gd name="connsiteX928" fmla="*/ 3614865 w 18982931"/>
              <a:gd name="connsiteY928" fmla="*/ 279891 h 4449429"/>
              <a:gd name="connsiteX929" fmla="*/ 3676603 w 18982931"/>
              <a:gd name="connsiteY929" fmla="*/ 341628 h 4449429"/>
              <a:gd name="connsiteX930" fmla="*/ 3684835 w 18982931"/>
              <a:gd name="connsiteY930" fmla="*/ 386907 h 4449429"/>
              <a:gd name="connsiteX931" fmla="*/ 3742460 w 18982931"/>
              <a:gd name="connsiteY931" fmla="*/ 481574 h 4449429"/>
              <a:gd name="connsiteX932" fmla="*/ 3763042 w 18982931"/>
              <a:gd name="connsiteY932" fmla="*/ 703838 h 4449429"/>
              <a:gd name="connsiteX933" fmla="*/ 3763042 w 18982931"/>
              <a:gd name="connsiteY933" fmla="*/ 1144256 h 4449429"/>
              <a:gd name="connsiteX934" fmla="*/ 3771275 w 18982931"/>
              <a:gd name="connsiteY934" fmla="*/ 1181298 h 4449429"/>
              <a:gd name="connsiteX935" fmla="*/ 3775390 w 18982931"/>
              <a:gd name="connsiteY935" fmla="*/ 1115443 h 4449429"/>
              <a:gd name="connsiteX936" fmla="*/ 3923568 w 18982931"/>
              <a:gd name="connsiteY936" fmla="*/ 996079 h 4449429"/>
              <a:gd name="connsiteX937" fmla="*/ 3940029 w 18982931"/>
              <a:gd name="connsiteY937" fmla="*/ 1020776 h 4449429"/>
              <a:gd name="connsiteX938" fmla="*/ 3960611 w 18982931"/>
              <a:gd name="connsiteY938" fmla="*/ 1321244 h 4449429"/>
              <a:gd name="connsiteX939" fmla="*/ 3960611 w 18982931"/>
              <a:gd name="connsiteY939" fmla="*/ 1584670 h 4449429"/>
              <a:gd name="connsiteX940" fmla="*/ 3977076 w 18982931"/>
              <a:gd name="connsiteY940" fmla="*/ 1625830 h 4449429"/>
              <a:gd name="connsiteX941" fmla="*/ 4010007 w 18982931"/>
              <a:gd name="connsiteY941" fmla="*/ 1666990 h 4449429"/>
              <a:gd name="connsiteX942" fmla="*/ 4055279 w 18982931"/>
              <a:gd name="connsiteY942" fmla="*/ 1819286 h 4449429"/>
              <a:gd name="connsiteX943" fmla="*/ 4104670 w 18982931"/>
              <a:gd name="connsiteY943" fmla="*/ 1819286 h 4449429"/>
              <a:gd name="connsiteX944" fmla="*/ 4108788 w 18982931"/>
              <a:gd name="connsiteY944" fmla="*/ 1741079 h 4449429"/>
              <a:gd name="connsiteX945" fmla="*/ 4211689 w 18982931"/>
              <a:gd name="connsiteY945" fmla="*/ 1741079 h 4449429"/>
              <a:gd name="connsiteX946" fmla="*/ 4252847 w 18982931"/>
              <a:gd name="connsiteY946" fmla="*/ 1559973 h 4449429"/>
              <a:gd name="connsiteX947" fmla="*/ 4265197 w 18982931"/>
              <a:gd name="connsiteY947" fmla="*/ 1559973 h 4449429"/>
              <a:gd name="connsiteX948" fmla="*/ 4277546 w 18982931"/>
              <a:gd name="connsiteY948" fmla="*/ 1592900 h 4449429"/>
              <a:gd name="connsiteX949" fmla="*/ 4302239 w 18982931"/>
              <a:gd name="connsiteY949" fmla="*/ 1708150 h 4449429"/>
              <a:gd name="connsiteX950" fmla="*/ 4368100 w 18982931"/>
              <a:gd name="connsiteY950" fmla="*/ 1741079 h 4449429"/>
              <a:gd name="connsiteX951" fmla="*/ 4363984 w 18982931"/>
              <a:gd name="connsiteY951" fmla="*/ 1634062 h 4449429"/>
              <a:gd name="connsiteX952" fmla="*/ 4372218 w 18982931"/>
              <a:gd name="connsiteY952" fmla="*/ 839670 h 4449429"/>
              <a:gd name="connsiteX953" fmla="*/ 4442184 w 18982931"/>
              <a:gd name="connsiteY953" fmla="*/ 279891 h 4449429"/>
              <a:gd name="connsiteX954" fmla="*/ 4479230 w 18982931"/>
              <a:gd name="connsiteY954" fmla="*/ 234611 h 4449429"/>
              <a:gd name="connsiteX955" fmla="*/ 4520394 w 18982931"/>
              <a:gd name="connsiteY955" fmla="*/ 284004 h 4449429"/>
              <a:gd name="connsiteX956" fmla="*/ 4549200 w 18982931"/>
              <a:gd name="connsiteY956" fmla="*/ 440413 h 4449429"/>
              <a:gd name="connsiteX957" fmla="*/ 4680914 w 18982931"/>
              <a:gd name="connsiteY957" fmla="*/ 395140 h 4449429"/>
              <a:gd name="connsiteX958" fmla="*/ 4759121 w 18982931"/>
              <a:gd name="connsiteY958" fmla="*/ 460995 h 4449429"/>
              <a:gd name="connsiteX959" fmla="*/ 4771466 w 18982931"/>
              <a:gd name="connsiteY959" fmla="*/ 493924 h 4449429"/>
              <a:gd name="connsiteX960" fmla="*/ 4888657 w 18982931"/>
              <a:gd name="connsiteY960" fmla="*/ 747622 h 4449429"/>
              <a:gd name="connsiteX961" fmla="*/ 4888893 w 18982931"/>
              <a:gd name="connsiteY961" fmla="*/ 807315 h 4449429"/>
              <a:gd name="connsiteX962" fmla="*/ 4856617 w 18982931"/>
              <a:gd name="connsiteY962" fmla="*/ 807315 h 4449429"/>
              <a:gd name="connsiteX963" fmla="*/ 4856617 w 18982931"/>
              <a:gd name="connsiteY963" fmla="*/ 944475 h 4449429"/>
              <a:gd name="connsiteX964" fmla="*/ 4888332 w 18982931"/>
              <a:gd name="connsiteY964" fmla="*/ 944475 h 4449429"/>
              <a:gd name="connsiteX965" fmla="*/ 4888325 w 18982931"/>
              <a:gd name="connsiteY965" fmla="*/ 945600 h 4449429"/>
              <a:gd name="connsiteX966" fmla="*/ 4890835 w 18982931"/>
              <a:gd name="connsiteY966" fmla="*/ 1609365 h 4449429"/>
              <a:gd name="connsiteX967" fmla="*/ 4952574 w 18982931"/>
              <a:gd name="connsiteY967" fmla="*/ 1617597 h 4449429"/>
              <a:gd name="connsiteX968" fmla="*/ 4952574 w 18982931"/>
              <a:gd name="connsiteY968" fmla="*/ 1868678 h 4449429"/>
              <a:gd name="connsiteX969" fmla="*/ 4956691 w 18982931"/>
              <a:gd name="connsiteY969" fmla="*/ 1905720 h 4449429"/>
              <a:gd name="connsiteX970" fmla="*/ 4981387 w 18982931"/>
              <a:gd name="connsiteY970" fmla="*/ 1967462 h 4449429"/>
              <a:gd name="connsiteX971" fmla="*/ 4981387 w 18982931"/>
              <a:gd name="connsiteY971" fmla="*/ 2058015 h 4449429"/>
              <a:gd name="connsiteX972" fmla="*/ 5001966 w 18982931"/>
              <a:gd name="connsiteY972" fmla="*/ 2086824 h 4449429"/>
              <a:gd name="connsiteX973" fmla="*/ 5018429 w 18982931"/>
              <a:gd name="connsiteY973" fmla="*/ 2078592 h 4449429"/>
              <a:gd name="connsiteX974" fmla="*/ 5018429 w 18982931"/>
              <a:gd name="connsiteY974" fmla="*/ 1881023 h 4449429"/>
              <a:gd name="connsiteX975" fmla="*/ 5018429 w 18982931"/>
              <a:gd name="connsiteY975" fmla="*/ 1366522 h 4449429"/>
              <a:gd name="connsiteX976" fmla="*/ 5034894 w 18982931"/>
              <a:gd name="connsiteY976" fmla="*/ 864367 h 4449429"/>
              <a:gd name="connsiteX977" fmla="*/ 5067821 w 18982931"/>
              <a:gd name="connsiteY977" fmla="*/ 197569 h 4449429"/>
              <a:gd name="connsiteX978" fmla="*/ 5080173 w 18982931"/>
              <a:gd name="connsiteY978" fmla="*/ 102899 h 4449429"/>
              <a:gd name="connsiteX979" fmla="*/ 5216000 w 18982931"/>
              <a:gd name="connsiteY979" fmla="*/ 37042 h 4449429"/>
              <a:gd name="connsiteX980" fmla="*/ 5248927 w 18982931"/>
              <a:gd name="connsiteY980" fmla="*/ 69972 h 4449429"/>
              <a:gd name="connsiteX981" fmla="*/ 5372409 w 18982931"/>
              <a:gd name="connsiteY981" fmla="*/ 69972 h 4449429"/>
              <a:gd name="connsiteX982" fmla="*/ 5434151 w 18982931"/>
              <a:gd name="connsiteY982" fmla="*/ 131714 h 4449429"/>
              <a:gd name="connsiteX983" fmla="*/ 5434151 w 18982931"/>
              <a:gd name="connsiteY983" fmla="*/ 382788 h 4449429"/>
              <a:gd name="connsiteX984" fmla="*/ 5434151 w 18982931"/>
              <a:gd name="connsiteY984" fmla="*/ 683261 h 4449429"/>
              <a:gd name="connsiteX985" fmla="*/ 5545282 w 18982931"/>
              <a:gd name="connsiteY985" fmla="*/ 687375 h 4449429"/>
              <a:gd name="connsiteX986" fmla="*/ 5545282 w 18982931"/>
              <a:gd name="connsiteY986" fmla="*/ 1045471 h 4449429"/>
              <a:gd name="connsiteX987" fmla="*/ 5676994 w 18982931"/>
              <a:gd name="connsiteY987" fmla="*/ 1045471 h 4449429"/>
              <a:gd name="connsiteX988" fmla="*/ 5685227 w 18982931"/>
              <a:gd name="connsiteY988" fmla="*/ 1103096 h 4449429"/>
              <a:gd name="connsiteX989" fmla="*/ 5759314 w 18982931"/>
              <a:gd name="connsiteY989" fmla="*/ 1193648 h 4449429"/>
              <a:gd name="connsiteX990" fmla="*/ 5759314 w 18982931"/>
              <a:gd name="connsiteY990" fmla="*/ 1395331 h 4449429"/>
              <a:gd name="connsiteX991" fmla="*/ 5825171 w 18982931"/>
              <a:gd name="connsiteY991" fmla="*/ 1395331 h 4449429"/>
              <a:gd name="connsiteX992" fmla="*/ 5903378 w 18982931"/>
              <a:gd name="connsiteY992" fmla="*/ 1477653 h 4449429"/>
              <a:gd name="connsiteX993" fmla="*/ 5903378 w 18982931"/>
              <a:gd name="connsiteY993" fmla="*/ 1918070 h 4449429"/>
              <a:gd name="connsiteX994" fmla="*/ 5936306 w 18982931"/>
              <a:gd name="connsiteY994" fmla="*/ 1975695 h 4449429"/>
              <a:gd name="connsiteX995" fmla="*/ 5965115 w 18982931"/>
              <a:gd name="connsiteY995" fmla="*/ 1275969 h 4449429"/>
              <a:gd name="connsiteX996" fmla="*/ 5969235 w 18982931"/>
              <a:gd name="connsiteY996" fmla="*/ 1238922 h 4449429"/>
              <a:gd name="connsiteX997" fmla="*/ 6166804 w 18982931"/>
              <a:gd name="connsiteY997" fmla="*/ 1238922 h 4449429"/>
              <a:gd name="connsiteX998" fmla="*/ 6216196 w 18982931"/>
              <a:gd name="connsiteY998" fmla="*/ 1288315 h 4449429"/>
              <a:gd name="connsiteX999" fmla="*/ 6236774 w 18982931"/>
              <a:gd name="connsiteY999" fmla="*/ 1428261 h 4449429"/>
              <a:gd name="connsiteX1000" fmla="*/ 6273821 w 18982931"/>
              <a:gd name="connsiteY1000" fmla="*/ 1498235 h 4449429"/>
              <a:gd name="connsiteX1001" fmla="*/ 6273821 w 18982931"/>
              <a:gd name="connsiteY1001" fmla="*/ 2230888 h 4449429"/>
              <a:gd name="connsiteX1002" fmla="*/ 6277935 w 18982931"/>
              <a:gd name="connsiteY1002" fmla="*/ 2280280 h 4449429"/>
              <a:gd name="connsiteX1003" fmla="*/ 6319095 w 18982931"/>
              <a:gd name="connsiteY1003" fmla="*/ 2193841 h 4449429"/>
              <a:gd name="connsiteX1004" fmla="*/ 6364373 w 18982931"/>
              <a:gd name="connsiteY1004" fmla="*/ 2288513 h 4449429"/>
              <a:gd name="connsiteX1005" fmla="*/ 6389068 w 18982931"/>
              <a:gd name="connsiteY1005" fmla="*/ 2313208 h 4449429"/>
              <a:gd name="connsiteX1006" fmla="*/ 6541355 w 18982931"/>
              <a:gd name="connsiteY1006" fmla="*/ 2313208 h 4449429"/>
              <a:gd name="connsiteX1007" fmla="*/ 6541355 w 18982931"/>
              <a:gd name="connsiteY1007" fmla="*/ 2148567 h 4449429"/>
              <a:gd name="connsiteX1008" fmla="*/ 6660723 w 18982931"/>
              <a:gd name="connsiteY1008" fmla="*/ 2148567 h 4449429"/>
              <a:gd name="connsiteX1009" fmla="*/ 6660723 w 18982931"/>
              <a:gd name="connsiteY1009" fmla="*/ 2259698 h 4449429"/>
              <a:gd name="connsiteX1010" fmla="*/ 6705999 w 18982931"/>
              <a:gd name="connsiteY1010" fmla="*/ 2551938 h 4449429"/>
              <a:gd name="connsiteX1011" fmla="*/ 6714228 w 18982931"/>
              <a:gd name="connsiteY1011" fmla="*/ 2580748 h 4449429"/>
              <a:gd name="connsiteX1012" fmla="*/ 6722461 w 18982931"/>
              <a:gd name="connsiteY1012" fmla="*/ 2576634 h 4449429"/>
              <a:gd name="connsiteX1013" fmla="*/ 6751278 w 18982931"/>
              <a:gd name="connsiteY1013" fmla="*/ 2263816 h 4449429"/>
              <a:gd name="connsiteX1014" fmla="*/ 6800669 w 18982931"/>
              <a:gd name="connsiteY1014" fmla="*/ 2255583 h 4449429"/>
              <a:gd name="connsiteX1015" fmla="*/ 6837709 w 18982931"/>
              <a:gd name="connsiteY1015" fmla="*/ 2181496 h 4449429"/>
              <a:gd name="connsiteX1016" fmla="*/ 6841831 w 18982931"/>
              <a:gd name="connsiteY1016" fmla="*/ 2152681 h 4449429"/>
              <a:gd name="connsiteX1017" fmla="*/ 6845941 w 18982931"/>
              <a:gd name="connsiteY1017" fmla="*/ 2115639 h 4449429"/>
              <a:gd name="connsiteX1018" fmla="*/ 6857139 w 18982931"/>
              <a:gd name="connsiteY1018" fmla="*/ 2115639 h 4449429"/>
              <a:gd name="connsiteX1019" fmla="*/ 6899298 w 18982931"/>
              <a:gd name="connsiteY1019" fmla="*/ 2109470 h 4449429"/>
              <a:gd name="connsiteX1020" fmla="*/ 6922965 w 18982931"/>
              <a:gd name="connsiteY1020" fmla="*/ 2140339 h 4449429"/>
              <a:gd name="connsiteX1021" fmla="*/ 7009406 w 18982931"/>
              <a:gd name="connsiteY1021" fmla="*/ 2070365 h 4449429"/>
              <a:gd name="connsiteX1022" fmla="*/ 7145231 w 18982931"/>
              <a:gd name="connsiteY1022" fmla="*/ 2066247 h 4449429"/>
              <a:gd name="connsiteX1023" fmla="*/ 7145231 w 18982931"/>
              <a:gd name="connsiteY1023" fmla="*/ 1901605 h 4449429"/>
              <a:gd name="connsiteX1024" fmla="*/ 7145231 w 18982931"/>
              <a:gd name="connsiteY1024" fmla="*/ 1769896 h 4449429"/>
              <a:gd name="connsiteX1025" fmla="*/ 7215204 w 18982931"/>
              <a:gd name="connsiteY1025" fmla="*/ 1597024 h 4449429"/>
              <a:gd name="connsiteX1026" fmla="*/ 7285174 w 18982931"/>
              <a:gd name="connsiteY1026" fmla="*/ 1753433 h 4449429"/>
              <a:gd name="connsiteX1027" fmla="*/ 7297524 w 18982931"/>
              <a:gd name="connsiteY1027" fmla="*/ 2062134 h 4449429"/>
              <a:gd name="connsiteX1028" fmla="*/ 7367494 w 18982931"/>
              <a:gd name="connsiteY1028" fmla="*/ 2066247 h 4449429"/>
              <a:gd name="connsiteX1029" fmla="*/ 7371610 w 18982931"/>
              <a:gd name="connsiteY1029" fmla="*/ 2148567 h 4449429"/>
              <a:gd name="connsiteX1030" fmla="*/ 7462167 w 18982931"/>
              <a:gd name="connsiteY1030" fmla="*/ 2148567 h 4449429"/>
              <a:gd name="connsiteX1031" fmla="*/ 7462167 w 18982931"/>
              <a:gd name="connsiteY1031" fmla="*/ 2095061 h 4449429"/>
              <a:gd name="connsiteX1032" fmla="*/ 7462167 w 18982931"/>
              <a:gd name="connsiteY1032" fmla="*/ 1597024 h 4449429"/>
              <a:gd name="connsiteX1033" fmla="*/ 7482743 w 18982931"/>
              <a:gd name="connsiteY1033" fmla="*/ 1008430 h 4449429"/>
              <a:gd name="connsiteX1034" fmla="*/ 7495096 w 18982931"/>
              <a:gd name="connsiteY1034" fmla="*/ 921991 h 4449429"/>
              <a:gd name="connsiteX1035" fmla="*/ 7536254 w 18982931"/>
              <a:gd name="connsiteY1035" fmla="*/ 934341 h 4449429"/>
              <a:gd name="connsiteX1036" fmla="*/ 7577416 w 18982931"/>
              <a:gd name="connsiteY1036" fmla="*/ 563899 h 4449429"/>
              <a:gd name="connsiteX1037" fmla="*/ 7589759 w 18982931"/>
              <a:gd name="connsiteY1037" fmla="*/ 563899 h 4449429"/>
              <a:gd name="connsiteX1038" fmla="*/ 7639153 w 18982931"/>
              <a:gd name="connsiteY1038" fmla="*/ 975501 h 4449429"/>
              <a:gd name="connsiteX1039" fmla="*/ 7655614 w 18982931"/>
              <a:gd name="connsiteY1039" fmla="*/ 926109 h 4449429"/>
              <a:gd name="connsiteX1040" fmla="*/ 7667968 w 18982931"/>
              <a:gd name="connsiteY1040" fmla="*/ 926109 h 4449429"/>
              <a:gd name="connsiteX1041" fmla="*/ 7676196 w 18982931"/>
              <a:gd name="connsiteY1041" fmla="*/ 1037243 h 4449429"/>
              <a:gd name="connsiteX1042" fmla="*/ 7676196 w 18982931"/>
              <a:gd name="connsiteY1042" fmla="*/ 2049787 h 4449429"/>
              <a:gd name="connsiteX1043" fmla="*/ 7705009 w 18982931"/>
              <a:gd name="connsiteY1043" fmla="*/ 2267935 h 4449429"/>
              <a:gd name="connsiteX1044" fmla="*/ 7750287 w 18982931"/>
              <a:gd name="connsiteY1044" fmla="*/ 2469622 h 4449429"/>
              <a:gd name="connsiteX1045" fmla="*/ 7849072 w 18982931"/>
              <a:gd name="connsiteY1045" fmla="*/ 2469622 h 4449429"/>
              <a:gd name="connsiteX1046" fmla="*/ 7849072 w 18982931"/>
              <a:gd name="connsiteY1046" fmla="*/ 2284398 h 4449429"/>
              <a:gd name="connsiteX1047" fmla="*/ 7919042 w 18982931"/>
              <a:gd name="connsiteY1047" fmla="*/ 2284398 h 4449429"/>
              <a:gd name="connsiteX1048" fmla="*/ 7919042 w 18982931"/>
              <a:gd name="connsiteY1048" fmla="*/ 2473736 h 4449429"/>
              <a:gd name="connsiteX1049" fmla="*/ 8108380 w 18982931"/>
              <a:gd name="connsiteY1049" fmla="*/ 2473736 h 4449429"/>
              <a:gd name="connsiteX1050" fmla="*/ 8142338 w 18982931"/>
              <a:gd name="connsiteY1050" fmla="*/ 2481454 h 4449429"/>
              <a:gd name="connsiteX1051" fmla="*/ 8144242 w 18982931"/>
              <a:gd name="connsiteY1051" fmla="*/ 2485067 h 4449429"/>
              <a:gd name="connsiteX1052" fmla="*/ 8144242 w 18982931"/>
              <a:gd name="connsiteY1052" fmla="*/ 1280084 h 4449429"/>
              <a:gd name="connsiteX1053" fmla="*/ 8189518 w 18982931"/>
              <a:gd name="connsiteY1053" fmla="*/ 1115443 h 4449429"/>
              <a:gd name="connsiteX1054" fmla="*/ 8230679 w 18982931"/>
              <a:gd name="connsiteY1054" fmla="*/ 1090746 h 4449429"/>
              <a:gd name="connsiteX1055" fmla="*/ 8477642 w 18982931"/>
              <a:gd name="connsiteY1055" fmla="*/ 1090746 h 4449429"/>
              <a:gd name="connsiteX1056" fmla="*/ 8518799 w 18982931"/>
              <a:gd name="connsiteY1056" fmla="*/ 1111328 h 4449429"/>
              <a:gd name="connsiteX1057" fmla="*/ 8568194 w 18982931"/>
              <a:gd name="connsiteY1057" fmla="*/ 1288315 h 4449429"/>
              <a:gd name="connsiteX1058" fmla="*/ 8572304 w 18982931"/>
              <a:gd name="connsiteY1058" fmla="*/ 2152681 h 4449429"/>
              <a:gd name="connsiteX1059" fmla="*/ 8572304 w 18982931"/>
              <a:gd name="connsiteY1059" fmla="*/ 2222656 h 4449429"/>
              <a:gd name="connsiteX1060" fmla="*/ 8827499 w 18982931"/>
              <a:gd name="connsiteY1060" fmla="*/ 2222656 h 4449429"/>
              <a:gd name="connsiteX1061" fmla="*/ 8827499 w 18982931"/>
              <a:gd name="connsiteY1061" fmla="*/ 2053897 h 4449429"/>
              <a:gd name="connsiteX1062" fmla="*/ 8827499 w 18982931"/>
              <a:gd name="connsiteY1062" fmla="*/ 1996272 h 4449429"/>
              <a:gd name="connsiteX1063" fmla="*/ 8926285 w 18982931"/>
              <a:gd name="connsiteY1063" fmla="*/ 1876910 h 4449429"/>
              <a:gd name="connsiteX1064" fmla="*/ 8926285 w 18982931"/>
              <a:gd name="connsiteY1064" fmla="*/ 1757542 h 4449429"/>
              <a:gd name="connsiteX1065" fmla="*/ 8926285 w 18982931"/>
              <a:gd name="connsiteY1065" fmla="*/ 1527045 h 4449429"/>
              <a:gd name="connsiteX1066" fmla="*/ 8950980 w 18982931"/>
              <a:gd name="connsiteY1066" fmla="*/ 1432378 h 4449429"/>
              <a:gd name="connsiteX1067" fmla="*/ 8950980 w 18982931"/>
              <a:gd name="connsiteY1067" fmla="*/ 1424146 h 4449429"/>
              <a:gd name="connsiteX1068" fmla="*/ 8983911 w 18982931"/>
              <a:gd name="connsiteY1068" fmla="*/ 1107210 h 4449429"/>
              <a:gd name="connsiteX1069" fmla="*/ 8992140 w 18982931"/>
              <a:gd name="connsiteY1069" fmla="*/ 1049586 h 4449429"/>
              <a:gd name="connsiteX1070" fmla="*/ 9012723 w 18982931"/>
              <a:gd name="connsiteY1070" fmla="*/ 1049586 h 4449429"/>
              <a:gd name="connsiteX1071" fmla="*/ 9049767 w 18982931"/>
              <a:gd name="connsiteY1071" fmla="*/ 1325362 h 4449429"/>
              <a:gd name="connsiteX1072" fmla="*/ 9115624 w 18982931"/>
              <a:gd name="connsiteY1072" fmla="*/ 1329476 h 4449429"/>
              <a:gd name="connsiteX1073" fmla="*/ 9165014 w 18982931"/>
              <a:gd name="connsiteY1073" fmla="*/ 1436493 h 4449429"/>
              <a:gd name="connsiteX1074" fmla="*/ 9181479 w 18982931"/>
              <a:gd name="connsiteY1074" fmla="*/ 1494116 h 4449429"/>
              <a:gd name="connsiteX1075" fmla="*/ 9181479 w 18982931"/>
              <a:gd name="connsiteY1075" fmla="*/ 1823399 h 4449429"/>
              <a:gd name="connsiteX1076" fmla="*/ 9181479 w 18982931"/>
              <a:gd name="connsiteY1076" fmla="*/ 1881023 h 4449429"/>
              <a:gd name="connsiteX1077" fmla="*/ 9280267 w 18982931"/>
              <a:gd name="connsiteY1077" fmla="*/ 1881023 h 4449429"/>
              <a:gd name="connsiteX1078" fmla="*/ 9280267 w 18982931"/>
              <a:gd name="connsiteY1078" fmla="*/ 1815166 h 4449429"/>
              <a:gd name="connsiteX1079" fmla="*/ 9280267 w 18982931"/>
              <a:gd name="connsiteY1079" fmla="*/ 304587 h 4449429"/>
              <a:gd name="connsiteX1080" fmla="*/ 9346122 w 18982931"/>
              <a:gd name="connsiteY1080" fmla="*/ 238731 h 4449429"/>
              <a:gd name="connsiteX1081" fmla="*/ 9453137 w 18982931"/>
              <a:gd name="connsiteY1081" fmla="*/ 341628 h 4449429"/>
              <a:gd name="connsiteX1082" fmla="*/ 9453137 w 18982931"/>
              <a:gd name="connsiteY1082" fmla="*/ 1815166 h 4449429"/>
              <a:gd name="connsiteX1083" fmla="*/ 9453137 w 18982931"/>
              <a:gd name="connsiteY1083" fmla="*/ 1876910 h 4449429"/>
              <a:gd name="connsiteX1084" fmla="*/ 9551919 w 18982931"/>
              <a:gd name="connsiteY1084" fmla="*/ 1876910 h 4449429"/>
              <a:gd name="connsiteX1085" fmla="*/ 9551919 w 18982931"/>
              <a:gd name="connsiteY1085" fmla="*/ 1724614 h 4449429"/>
              <a:gd name="connsiteX1086" fmla="*/ 9551919 w 18982931"/>
              <a:gd name="connsiteY1086" fmla="*/ 1481771 h 4449429"/>
              <a:gd name="connsiteX1087" fmla="*/ 9597198 w 18982931"/>
              <a:gd name="connsiteY1087" fmla="*/ 1374754 h 4449429"/>
              <a:gd name="connsiteX1088" fmla="*/ 9613662 w 18982931"/>
              <a:gd name="connsiteY1088" fmla="*/ 1325362 h 4449429"/>
              <a:gd name="connsiteX1089" fmla="*/ 9683632 w 18982931"/>
              <a:gd name="connsiteY1089" fmla="*/ 1325362 h 4449429"/>
              <a:gd name="connsiteX1090" fmla="*/ 9683632 w 18982931"/>
              <a:gd name="connsiteY1090" fmla="*/ 1522931 h 4449429"/>
              <a:gd name="connsiteX1091" fmla="*/ 9819464 w 18982931"/>
              <a:gd name="connsiteY1091" fmla="*/ 1522931 h 4449429"/>
              <a:gd name="connsiteX1092" fmla="*/ 9819464 w 18982931"/>
              <a:gd name="connsiteY1092" fmla="*/ 1720501 h 4449429"/>
              <a:gd name="connsiteX1093" fmla="*/ 9819464 w 18982931"/>
              <a:gd name="connsiteY1093" fmla="*/ 1835749 h 4449429"/>
              <a:gd name="connsiteX1094" fmla="*/ 9868856 w 18982931"/>
              <a:gd name="connsiteY1094" fmla="*/ 1885142 h 4449429"/>
              <a:gd name="connsiteX1095" fmla="*/ 9922361 w 18982931"/>
              <a:gd name="connsiteY1095" fmla="*/ 1938648 h 4449429"/>
              <a:gd name="connsiteX1096" fmla="*/ 9922361 w 18982931"/>
              <a:gd name="connsiteY1096" fmla="*/ 2226770 h 4449429"/>
              <a:gd name="connsiteX1097" fmla="*/ 10189906 w 18982931"/>
              <a:gd name="connsiteY1097" fmla="*/ 2226770 h 4449429"/>
              <a:gd name="connsiteX1098" fmla="*/ 10189906 w 18982931"/>
              <a:gd name="connsiteY1098" fmla="*/ 1864559 h 4449429"/>
              <a:gd name="connsiteX1099" fmla="*/ 10251644 w 18982931"/>
              <a:gd name="connsiteY1099" fmla="*/ 1852213 h 4449429"/>
              <a:gd name="connsiteX1100" fmla="*/ 10251644 w 18982931"/>
              <a:gd name="connsiteY1100" fmla="*/ 1465306 h 4449429"/>
              <a:gd name="connsiteX1101" fmla="*/ 10198137 w 18982931"/>
              <a:gd name="connsiteY1101" fmla="*/ 1461188 h 4449429"/>
              <a:gd name="connsiteX1102" fmla="*/ 10198137 w 18982931"/>
              <a:gd name="connsiteY1102" fmla="*/ 1317129 h 4449429"/>
              <a:gd name="connsiteX1103" fmla="*/ 10572694 w 18982931"/>
              <a:gd name="connsiteY1103" fmla="*/ 1317129 h 4449429"/>
              <a:gd name="connsiteX1104" fmla="*/ 10572694 w 18982931"/>
              <a:gd name="connsiteY1104" fmla="*/ 2140336 h 4449429"/>
              <a:gd name="connsiteX1105" fmla="*/ 10642669 w 18982931"/>
              <a:gd name="connsiteY1105" fmla="*/ 2144449 h 4449429"/>
              <a:gd name="connsiteX1106" fmla="*/ 10642669 w 18982931"/>
              <a:gd name="connsiteY1106" fmla="*/ 2477849 h 4449429"/>
              <a:gd name="connsiteX1107" fmla="*/ 10885512 w 18982931"/>
              <a:gd name="connsiteY1107" fmla="*/ 2477849 h 4449429"/>
              <a:gd name="connsiteX1108" fmla="*/ 10885512 w 18982931"/>
              <a:gd name="connsiteY1108" fmla="*/ 2292626 h 4449429"/>
              <a:gd name="connsiteX1109" fmla="*/ 10959601 w 18982931"/>
              <a:gd name="connsiteY1109" fmla="*/ 2292626 h 4449429"/>
              <a:gd name="connsiteX1110" fmla="*/ 10959601 w 18982931"/>
              <a:gd name="connsiteY1110" fmla="*/ 2477849 h 4449429"/>
              <a:gd name="connsiteX1111" fmla="*/ 11066618 w 18982931"/>
              <a:gd name="connsiteY1111" fmla="*/ 2477849 h 4449429"/>
              <a:gd name="connsiteX1112" fmla="*/ 11107778 w 18982931"/>
              <a:gd name="connsiteY1112" fmla="*/ 2284395 h 4449429"/>
              <a:gd name="connsiteX1113" fmla="*/ 11136593 w 18982931"/>
              <a:gd name="connsiteY1113" fmla="*/ 2053897 h 4449429"/>
              <a:gd name="connsiteX1114" fmla="*/ 11136593 w 18982931"/>
              <a:gd name="connsiteY1114" fmla="*/ 1061936 h 4449429"/>
              <a:gd name="connsiteX1115" fmla="*/ 11148938 w 18982931"/>
              <a:gd name="connsiteY1115" fmla="*/ 938454 h 4449429"/>
              <a:gd name="connsiteX1116" fmla="*/ 11161288 w 18982931"/>
              <a:gd name="connsiteY1116" fmla="*/ 938454 h 4449429"/>
              <a:gd name="connsiteX1117" fmla="*/ 11177753 w 18982931"/>
              <a:gd name="connsiteY1117" fmla="*/ 983729 h 4449429"/>
              <a:gd name="connsiteX1118" fmla="*/ 11231258 w 18982931"/>
              <a:gd name="connsiteY1118" fmla="*/ 572126 h 4449429"/>
              <a:gd name="connsiteX1119" fmla="*/ 11243610 w 18982931"/>
              <a:gd name="connsiteY1119" fmla="*/ 572126 h 4449429"/>
              <a:gd name="connsiteX1120" fmla="*/ 11284770 w 18982931"/>
              <a:gd name="connsiteY1120" fmla="*/ 946687 h 4449429"/>
              <a:gd name="connsiteX1121" fmla="*/ 11325929 w 18982931"/>
              <a:gd name="connsiteY1121" fmla="*/ 934337 h 4449429"/>
              <a:gd name="connsiteX1122" fmla="*/ 11342394 w 18982931"/>
              <a:gd name="connsiteY1122" fmla="*/ 1061936 h 4449429"/>
              <a:gd name="connsiteX1123" fmla="*/ 11342394 w 18982931"/>
              <a:gd name="connsiteY1123" fmla="*/ 1300666 h 4449429"/>
              <a:gd name="connsiteX1124" fmla="*/ 11358857 w 18982931"/>
              <a:gd name="connsiteY1124" fmla="*/ 2132104 h 4449429"/>
              <a:gd name="connsiteX1125" fmla="*/ 11362976 w 18982931"/>
              <a:gd name="connsiteY1125" fmla="*/ 2165031 h 4449429"/>
              <a:gd name="connsiteX1126" fmla="*/ 11453524 w 18982931"/>
              <a:gd name="connsiteY1126" fmla="*/ 2165031 h 4449429"/>
              <a:gd name="connsiteX1127" fmla="*/ 11457643 w 18982931"/>
              <a:gd name="connsiteY1127" fmla="*/ 2082711 h 4449429"/>
              <a:gd name="connsiteX1128" fmla="*/ 11535845 w 18982931"/>
              <a:gd name="connsiteY1128" fmla="*/ 2078592 h 4449429"/>
              <a:gd name="connsiteX1129" fmla="*/ 11535845 w 18982931"/>
              <a:gd name="connsiteY1129" fmla="*/ 2004505 h 4449429"/>
              <a:gd name="connsiteX1130" fmla="*/ 11548195 w 18982931"/>
              <a:gd name="connsiteY1130" fmla="*/ 1736964 h 4449429"/>
              <a:gd name="connsiteX1131" fmla="*/ 11609938 w 18982931"/>
              <a:gd name="connsiteY1131" fmla="*/ 1609365 h 4449429"/>
              <a:gd name="connsiteX1132" fmla="*/ 11688140 w 18982931"/>
              <a:gd name="connsiteY1132" fmla="*/ 1765774 h 4449429"/>
              <a:gd name="connsiteX1133" fmla="*/ 11688140 w 18982931"/>
              <a:gd name="connsiteY1133" fmla="*/ 2082711 h 4449429"/>
              <a:gd name="connsiteX1134" fmla="*/ 11910406 w 18982931"/>
              <a:gd name="connsiteY1134" fmla="*/ 2148567 h 4449429"/>
              <a:gd name="connsiteX1135" fmla="*/ 11988608 w 18982931"/>
              <a:gd name="connsiteY1135" fmla="*/ 2119754 h 4449429"/>
              <a:gd name="connsiteX1136" fmla="*/ 11991181 w 18982931"/>
              <a:gd name="connsiteY1136" fmla="*/ 2153197 h 4449429"/>
              <a:gd name="connsiteX1137" fmla="*/ 11993908 w 18982931"/>
              <a:gd name="connsiteY1137" fmla="*/ 2158900 h 4449429"/>
              <a:gd name="connsiteX1138" fmla="*/ 11993908 w 18982931"/>
              <a:gd name="connsiteY1138" fmla="*/ 2156799 h 4449429"/>
              <a:gd name="connsiteX1139" fmla="*/ 11998023 w 18982931"/>
              <a:gd name="connsiteY1139" fmla="*/ 2115639 h 4449429"/>
              <a:gd name="connsiteX1140" fmla="*/ 12010373 w 18982931"/>
              <a:gd name="connsiteY1140" fmla="*/ 2115639 h 4449429"/>
              <a:gd name="connsiteX1141" fmla="*/ 12014490 w 18982931"/>
              <a:gd name="connsiteY1141" fmla="*/ 2185614 h 4449429"/>
              <a:gd name="connsiteX1142" fmla="*/ 12055650 w 18982931"/>
              <a:gd name="connsiteY1142" fmla="*/ 2259703 h 4449429"/>
              <a:gd name="connsiteX1143" fmla="*/ 12109157 w 18982931"/>
              <a:gd name="connsiteY1143" fmla="*/ 2267933 h 4449429"/>
              <a:gd name="connsiteX1144" fmla="*/ 12137972 w 18982931"/>
              <a:gd name="connsiteY1144" fmla="*/ 2580753 h 4449429"/>
              <a:gd name="connsiteX1145" fmla="*/ 12150317 w 18982931"/>
              <a:gd name="connsiteY1145" fmla="*/ 2580753 h 4449429"/>
              <a:gd name="connsiteX1146" fmla="*/ 12179132 w 18982931"/>
              <a:gd name="connsiteY1146" fmla="*/ 2411992 h 4449429"/>
              <a:gd name="connsiteX1147" fmla="*/ 12207942 w 18982931"/>
              <a:gd name="connsiteY1147" fmla="*/ 2160917 h 4449429"/>
              <a:gd name="connsiteX1148" fmla="*/ 12216174 w 18982931"/>
              <a:gd name="connsiteY1148" fmla="*/ 2152686 h 4449429"/>
              <a:gd name="connsiteX1149" fmla="*/ 12331423 w 18982931"/>
              <a:gd name="connsiteY1149" fmla="*/ 2152686 h 4449429"/>
              <a:gd name="connsiteX1150" fmla="*/ 12331423 w 18982931"/>
              <a:gd name="connsiteY1150" fmla="*/ 2317327 h 4449429"/>
              <a:gd name="connsiteX1151" fmla="*/ 12496064 w 18982931"/>
              <a:gd name="connsiteY1151" fmla="*/ 2313208 h 4449429"/>
              <a:gd name="connsiteX1152" fmla="*/ 12557802 w 18982931"/>
              <a:gd name="connsiteY1152" fmla="*/ 2210310 h 4449429"/>
              <a:gd name="connsiteX1153" fmla="*/ 12566034 w 18982931"/>
              <a:gd name="connsiteY1153" fmla="*/ 2206191 h 4449429"/>
              <a:gd name="connsiteX1154" fmla="*/ 12598962 w 18982931"/>
              <a:gd name="connsiteY1154" fmla="*/ 2267933 h 4449429"/>
              <a:gd name="connsiteX1155" fmla="*/ 12607194 w 18982931"/>
              <a:gd name="connsiteY1155" fmla="*/ 2263816 h 4449429"/>
              <a:gd name="connsiteX1156" fmla="*/ 12607194 w 18982931"/>
              <a:gd name="connsiteY1156" fmla="*/ 1461193 h 4449429"/>
              <a:gd name="connsiteX1157" fmla="*/ 12677169 w 18982931"/>
              <a:gd name="connsiteY1157" fmla="*/ 1230695 h 4449429"/>
              <a:gd name="connsiteX1158" fmla="*/ 12920017 w 18982931"/>
              <a:gd name="connsiteY1158" fmla="*/ 1230695 h 4449429"/>
              <a:gd name="connsiteX1159" fmla="*/ 12948827 w 18982931"/>
              <a:gd name="connsiteY1159" fmla="*/ 1490003 h 4449429"/>
              <a:gd name="connsiteX1160" fmla="*/ 12948827 w 18982931"/>
              <a:gd name="connsiteY1160" fmla="*/ 1909838 h 4449429"/>
              <a:gd name="connsiteX1161" fmla="*/ 12948827 w 18982931"/>
              <a:gd name="connsiteY1161" fmla="*/ 1975695 h 4449429"/>
              <a:gd name="connsiteX1162" fmla="*/ 12969405 w 18982931"/>
              <a:gd name="connsiteY1162" fmla="*/ 1979812 h 4449429"/>
              <a:gd name="connsiteX1163" fmla="*/ 12989987 w 18982931"/>
              <a:gd name="connsiteY1163" fmla="*/ 1913955 h 4449429"/>
              <a:gd name="connsiteX1164" fmla="*/ 12989987 w 18982931"/>
              <a:gd name="connsiteY1164" fmla="*/ 1469425 h 4449429"/>
              <a:gd name="connsiteX1165" fmla="*/ 13064076 w 18982931"/>
              <a:gd name="connsiteY1165" fmla="*/ 1395336 h 4449429"/>
              <a:gd name="connsiteX1166" fmla="*/ 13146396 w 18982931"/>
              <a:gd name="connsiteY1166" fmla="*/ 1395336 h 4449429"/>
              <a:gd name="connsiteX1167" fmla="*/ 13146396 w 18982931"/>
              <a:gd name="connsiteY1167" fmla="*/ 1111328 h 4449429"/>
              <a:gd name="connsiteX1168" fmla="*/ 13216366 w 18982931"/>
              <a:gd name="connsiteY1168" fmla="*/ 1103096 h 4449429"/>
              <a:gd name="connsiteX1169" fmla="*/ 13228716 w 18982931"/>
              <a:gd name="connsiteY1169" fmla="*/ 1041358 h 4449429"/>
              <a:gd name="connsiteX1170" fmla="*/ 13368662 w 18982931"/>
              <a:gd name="connsiteY1170" fmla="*/ 1041358 h 4449429"/>
              <a:gd name="connsiteX1171" fmla="*/ 13368662 w 18982931"/>
              <a:gd name="connsiteY1171" fmla="*/ 687379 h 4449429"/>
              <a:gd name="connsiteX1172" fmla="*/ 13483911 w 18982931"/>
              <a:gd name="connsiteY1172" fmla="*/ 687379 h 4449429"/>
              <a:gd name="connsiteX1173" fmla="*/ 13483911 w 18982931"/>
              <a:gd name="connsiteY1173" fmla="*/ 617404 h 4449429"/>
              <a:gd name="connsiteX1174" fmla="*/ 13483911 w 18982931"/>
              <a:gd name="connsiteY1174" fmla="*/ 131714 h 4449429"/>
              <a:gd name="connsiteX1175" fmla="*/ 13541534 w 18982931"/>
              <a:gd name="connsiteY1175" fmla="*/ 74089 h 4449429"/>
              <a:gd name="connsiteX1176" fmla="*/ 13685593 w 18982931"/>
              <a:gd name="connsiteY1176" fmla="*/ 74089 h 4449429"/>
              <a:gd name="connsiteX1177" fmla="*/ 13730872 w 18982931"/>
              <a:gd name="connsiteY1177" fmla="*/ 49392 h 4449429"/>
              <a:gd name="connsiteX1178" fmla="*/ 13739104 w 18982931"/>
              <a:gd name="connsiteY1178"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22242 w 18982931"/>
              <a:gd name="connsiteY866" fmla="*/ 1559973 h 4449429"/>
              <a:gd name="connsiteX867" fmla="*/ 1318126 w 18982931"/>
              <a:gd name="connsiteY867" fmla="*/ 1576437 h 4449429"/>
              <a:gd name="connsiteX868" fmla="*/ 1359290 w 18982931"/>
              <a:gd name="connsiteY868" fmla="*/ 1597020 h 4449429"/>
              <a:gd name="connsiteX869" fmla="*/ 1375751 w 18982931"/>
              <a:gd name="connsiteY869" fmla="*/ 1588787 h 4449429"/>
              <a:gd name="connsiteX870" fmla="*/ 1486884 w 18982931"/>
              <a:gd name="connsiteY870" fmla="*/ 1588787 h 4449429"/>
              <a:gd name="connsiteX871" fmla="*/ 1507466 w 18982931"/>
              <a:gd name="connsiteY871" fmla="*/ 2337905 h 4449429"/>
              <a:gd name="connsiteX872" fmla="*/ 1523929 w 18982931"/>
              <a:gd name="connsiteY872" fmla="*/ 2337905 h 4449429"/>
              <a:gd name="connsiteX873" fmla="*/ 1523929 w 18982931"/>
              <a:gd name="connsiteY873" fmla="*/ 2169146 h 4449429"/>
              <a:gd name="connsiteX874" fmla="*/ 1692685 w 18982931"/>
              <a:gd name="connsiteY874" fmla="*/ 2169146 h 4449429"/>
              <a:gd name="connsiteX875" fmla="*/ 1692685 w 18982931"/>
              <a:gd name="connsiteY875" fmla="*/ 2020968 h 4449429"/>
              <a:gd name="connsiteX876" fmla="*/ 1766772 w 18982931"/>
              <a:gd name="connsiteY876" fmla="*/ 1922183 h 4449429"/>
              <a:gd name="connsiteX877" fmla="*/ 1766772 w 18982931"/>
              <a:gd name="connsiteY877" fmla="*/ 1757542 h 4449429"/>
              <a:gd name="connsiteX878" fmla="*/ 1849095 w 18982931"/>
              <a:gd name="connsiteY878" fmla="*/ 1757542 h 4449429"/>
              <a:gd name="connsiteX879" fmla="*/ 1849095 w 18982931"/>
              <a:gd name="connsiteY879" fmla="*/ 2156799 h 4449429"/>
              <a:gd name="connsiteX880" fmla="*/ 1919070 w 18982931"/>
              <a:gd name="connsiteY880" fmla="*/ 2156799 h 4449429"/>
              <a:gd name="connsiteX881" fmla="*/ 1919070 w 18982931"/>
              <a:gd name="connsiteY881" fmla="*/ 1864559 h 4449429"/>
              <a:gd name="connsiteX882" fmla="*/ 1919070 w 18982931"/>
              <a:gd name="connsiteY882" fmla="*/ 695608 h 4449429"/>
              <a:gd name="connsiteX883" fmla="*/ 2005504 w 18982931"/>
              <a:gd name="connsiteY883" fmla="*/ 609173 h 4449429"/>
              <a:gd name="connsiteX884" fmla="*/ 2026085 w 18982931"/>
              <a:gd name="connsiteY884" fmla="*/ 605054 h 4449429"/>
              <a:gd name="connsiteX885" fmla="*/ 2100174 w 18982931"/>
              <a:gd name="connsiteY885" fmla="*/ 448645 h 4449429"/>
              <a:gd name="connsiteX886" fmla="*/ 2137215 w 18982931"/>
              <a:gd name="connsiteY886" fmla="*/ 407485 h 4449429"/>
              <a:gd name="connsiteX887" fmla="*/ 2194840 w 18982931"/>
              <a:gd name="connsiteY887" fmla="*/ 337515 h 4449429"/>
              <a:gd name="connsiteX888" fmla="*/ 2198958 w 18982931"/>
              <a:gd name="connsiteY888" fmla="*/ 292236 h 4449429"/>
              <a:gd name="connsiteX889" fmla="*/ 2240121 w 18982931"/>
              <a:gd name="connsiteY889" fmla="*/ 358093 h 4449429"/>
              <a:gd name="connsiteX890" fmla="*/ 2273047 w 18982931"/>
              <a:gd name="connsiteY890" fmla="*/ 444532 h 4449429"/>
              <a:gd name="connsiteX891" fmla="*/ 2330670 w 18982931"/>
              <a:gd name="connsiteY891" fmla="*/ 563894 h 4449429"/>
              <a:gd name="connsiteX892" fmla="*/ 2351248 w 18982931"/>
              <a:gd name="connsiteY892" fmla="*/ 613286 h 4449429"/>
              <a:gd name="connsiteX893" fmla="*/ 2429455 w 18982931"/>
              <a:gd name="connsiteY893" fmla="*/ 675029 h 4449429"/>
              <a:gd name="connsiteX894" fmla="*/ 2470614 w 18982931"/>
              <a:gd name="connsiteY894" fmla="*/ 757350 h 4449429"/>
              <a:gd name="connsiteX895" fmla="*/ 2470614 w 18982931"/>
              <a:gd name="connsiteY895" fmla="*/ 1086631 h 4449429"/>
              <a:gd name="connsiteX896" fmla="*/ 2470614 w 18982931"/>
              <a:gd name="connsiteY896" fmla="*/ 2008622 h 4449429"/>
              <a:gd name="connsiteX897" fmla="*/ 2487080 w 18982931"/>
              <a:gd name="connsiteY897" fmla="*/ 2053897 h 4449429"/>
              <a:gd name="connsiteX898" fmla="*/ 2499426 w 18982931"/>
              <a:gd name="connsiteY898" fmla="*/ 1897488 h 4449429"/>
              <a:gd name="connsiteX899" fmla="*/ 2602322 w 18982931"/>
              <a:gd name="connsiteY899" fmla="*/ 1798703 h 4449429"/>
              <a:gd name="connsiteX900" fmla="*/ 2836935 w 18982931"/>
              <a:gd name="connsiteY900" fmla="*/ 1798703 h 4449429"/>
              <a:gd name="connsiteX901" fmla="*/ 2836935 w 18982931"/>
              <a:gd name="connsiteY901" fmla="*/ 1860446 h 4449429"/>
              <a:gd name="connsiteX902" fmla="*/ 2836935 w 18982931"/>
              <a:gd name="connsiteY902" fmla="*/ 2263816 h 4449429"/>
              <a:gd name="connsiteX903" fmla="*/ 2845169 w 18982931"/>
              <a:gd name="connsiteY903" fmla="*/ 2304976 h 4449429"/>
              <a:gd name="connsiteX904" fmla="*/ 2861629 w 18982931"/>
              <a:gd name="connsiteY904" fmla="*/ 2300858 h 4449429"/>
              <a:gd name="connsiteX905" fmla="*/ 2861629 w 18982931"/>
              <a:gd name="connsiteY905" fmla="*/ 2247351 h 4449429"/>
              <a:gd name="connsiteX906" fmla="*/ 2869861 w 18982931"/>
              <a:gd name="connsiteY906" fmla="*/ 1996272 h 4449429"/>
              <a:gd name="connsiteX907" fmla="*/ 2923374 w 18982931"/>
              <a:gd name="connsiteY907" fmla="*/ 1967462 h 4449429"/>
              <a:gd name="connsiteX908" fmla="*/ 2939836 w 18982931"/>
              <a:gd name="connsiteY908" fmla="*/ 2300858 h 4449429"/>
              <a:gd name="connsiteX909" fmla="*/ 2956300 w 18982931"/>
              <a:gd name="connsiteY909" fmla="*/ 2300858 h 4449429"/>
              <a:gd name="connsiteX910" fmla="*/ 2989230 w 18982931"/>
              <a:gd name="connsiteY910" fmla="*/ 2111521 h 4449429"/>
              <a:gd name="connsiteX911" fmla="*/ 3018038 w 18982931"/>
              <a:gd name="connsiteY911" fmla="*/ 2058015 h 4449429"/>
              <a:gd name="connsiteX912" fmla="*/ 3034502 w 18982931"/>
              <a:gd name="connsiteY912" fmla="*/ 2123871 h 4449429"/>
              <a:gd name="connsiteX913" fmla="*/ 3038620 w 18982931"/>
              <a:gd name="connsiteY913" fmla="*/ 2132104 h 4449429"/>
              <a:gd name="connsiteX914" fmla="*/ 3088018 w 18982931"/>
              <a:gd name="connsiteY914" fmla="*/ 2140336 h 4449429"/>
              <a:gd name="connsiteX915" fmla="*/ 3095320 w 18982931"/>
              <a:gd name="connsiteY915" fmla="*/ 2275334 h 4449429"/>
              <a:gd name="connsiteX916" fmla="*/ 3162101 w 18982931"/>
              <a:gd name="connsiteY916" fmla="*/ 2275334 h 4449429"/>
              <a:gd name="connsiteX917" fmla="*/ 3162101 w 18982931"/>
              <a:gd name="connsiteY917" fmla="*/ 1580555 h 4449429"/>
              <a:gd name="connsiteX918" fmla="*/ 3162101 w 18982931"/>
              <a:gd name="connsiteY918" fmla="*/ 1531163 h 4449429"/>
              <a:gd name="connsiteX919" fmla="*/ 3199146 w 18982931"/>
              <a:gd name="connsiteY919" fmla="*/ 1498235 h 4449429"/>
              <a:gd name="connsiteX920" fmla="*/ 3281469 w 18982931"/>
              <a:gd name="connsiteY920" fmla="*/ 1498235 h 4449429"/>
              <a:gd name="connsiteX921" fmla="*/ 3281469 w 18982931"/>
              <a:gd name="connsiteY921" fmla="*/ 1325362 h 4449429"/>
              <a:gd name="connsiteX922" fmla="*/ 3343207 w 18982931"/>
              <a:gd name="connsiteY922" fmla="*/ 1263619 h 4449429"/>
              <a:gd name="connsiteX923" fmla="*/ 3544891 w 18982931"/>
              <a:gd name="connsiteY923" fmla="*/ 1263619 h 4449429"/>
              <a:gd name="connsiteX924" fmla="*/ 3544891 w 18982931"/>
              <a:gd name="connsiteY924" fmla="*/ 712071 h 4449429"/>
              <a:gd name="connsiteX925" fmla="*/ 3561357 w 18982931"/>
              <a:gd name="connsiteY925" fmla="*/ 555662 h 4449429"/>
              <a:gd name="connsiteX926" fmla="*/ 3606633 w 18982931"/>
              <a:gd name="connsiteY926" fmla="*/ 316933 h 4449429"/>
              <a:gd name="connsiteX927" fmla="*/ 3614865 w 18982931"/>
              <a:gd name="connsiteY927" fmla="*/ 279891 h 4449429"/>
              <a:gd name="connsiteX928" fmla="*/ 3676603 w 18982931"/>
              <a:gd name="connsiteY928" fmla="*/ 341628 h 4449429"/>
              <a:gd name="connsiteX929" fmla="*/ 3684835 w 18982931"/>
              <a:gd name="connsiteY929" fmla="*/ 386907 h 4449429"/>
              <a:gd name="connsiteX930" fmla="*/ 3742460 w 18982931"/>
              <a:gd name="connsiteY930" fmla="*/ 481574 h 4449429"/>
              <a:gd name="connsiteX931" fmla="*/ 3763042 w 18982931"/>
              <a:gd name="connsiteY931" fmla="*/ 703838 h 4449429"/>
              <a:gd name="connsiteX932" fmla="*/ 3763042 w 18982931"/>
              <a:gd name="connsiteY932" fmla="*/ 1144256 h 4449429"/>
              <a:gd name="connsiteX933" fmla="*/ 3771275 w 18982931"/>
              <a:gd name="connsiteY933" fmla="*/ 1181298 h 4449429"/>
              <a:gd name="connsiteX934" fmla="*/ 3775390 w 18982931"/>
              <a:gd name="connsiteY934" fmla="*/ 1115443 h 4449429"/>
              <a:gd name="connsiteX935" fmla="*/ 3923568 w 18982931"/>
              <a:gd name="connsiteY935" fmla="*/ 996079 h 4449429"/>
              <a:gd name="connsiteX936" fmla="*/ 3940029 w 18982931"/>
              <a:gd name="connsiteY936" fmla="*/ 1020776 h 4449429"/>
              <a:gd name="connsiteX937" fmla="*/ 3960611 w 18982931"/>
              <a:gd name="connsiteY937" fmla="*/ 1321244 h 4449429"/>
              <a:gd name="connsiteX938" fmla="*/ 3960611 w 18982931"/>
              <a:gd name="connsiteY938" fmla="*/ 1584670 h 4449429"/>
              <a:gd name="connsiteX939" fmla="*/ 3977076 w 18982931"/>
              <a:gd name="connsiteY939" fmla="*/ 1625830 h 4449429"/>
              <a:gd name="connsiteX940" fmla="*/ 4010007 w 18982931"/>
              <a:gd name="connsiteY940" fmla="*/ 1666990 h 4449429"/>
              <a:gd name="connsiteX941" fmla="*/ 4055279 w 18982931"/>
              <a:gd name="connsiteY941" fmla="*/ 1819286 h 4449429"/>
              <a:gd name="connsiteX942" fmla="*/ 4104670 w 18982931"/>
              <a:gd name="connsiteY942" fmla="*/ 1819286 h 4449429"/>
              <a:gd name="connsiteX943" fmla="*/ 4108788 w 18982931"/>
              <a:gd name="connsiteY943" fmla="*/ 1741079 h 4449429"/>
              <a:gd name="connsiteX944" fmla="*/ 4211689 w 18982931"/>
              <a:gd name="connsiteY944" fmla="*/ 1741079 h 4449429"/>
              <a:gd name="connsiteX945" fmla="*/ 4252847 w 18982931"/>
              <a:gd name="connsiteY945" fmla="*/ 1559973 h 4449429"/>
              <a:gd name="connsiteX946" fmla="*/ 4265197 w 18982931"/>
              <a:gd name="connsiteY946" fmla="*/ 1559973 h 4449429"/>
              <a:gd name="connsiteX947" fmla="*/ 4277546 w 18982931"/>
              <a:gd name="connsiteY947" fmla="*/ 1592900 h 4449429"/>
              <a:gd name="connsiteX948" fmla="*/ 4302239 w 18982931"/>
              <a:gd name="connsiteY948" fmla="*/ 1708150 h 4449429"/>
              <a:gd name="connsiteX949" fmla="*/ 4368100 w 18982931"/>
              <a:gd name="connsiteY949" fmla="*/ 1741079 h 4449429"/>
              <a:gd name="connsiteX950" fmla="*/ 4363984 w 18982931"/>
              <a:gd name="connsiteY950" fmla="*/ 1634062 h 4449429"/>
              <a:gd name="connsiteX951" fmla="*/ 4372218 w 18982931"/>
              <a:gd name="connsiteY951" fmla="*/ 839670 h 4449429"/>
              <a:gd name="connsiteX952" fmla="*/ 4442184 w 18982931"/>
              <a:gd name="connsiteY952" fmla="*/ 279891 h 4449429"/>
              <a:gd name="connsiteX953" fmla="*/ 4479230 w 18982931"/>
              <a:gd name="connsiteY953" fmla="*/ 234611 h 4449429"/>
              <a:gd name="connsiteX954" fmla="*/ 4520394 w 18982931"/>
              <a:gd name="connsiteY954" fmla="*/ 284004 h 4449429"/>
              <a:gd name="connsiteX955" fmla="*/ 4549200 w 18982931"/>
              <a:gd name="connsiteY955" fmla="*/ 440413 h 4449429"/>
              <a:gd name="connsiteX956" fmla="*/ 4680914 w 18982931"/>
              <a:gd name="connsiteY956" fmla="*/ 395140 h 4449429"/>
              <a:gd name="connsiteX957" fmla="*/ 4759121 w 18982931"/>
              <a:gd name="connsiteY957" fmla="*/ 460995 h 4449429"/>
              <a:gd name="connsiteX958" fmla="*/ 4771466 w 18982931"/>
              <a:gd name="connsiteY958" fmla="*/ 493924 h 4449429"/>
              <a:gd name="connsiteX959" fmla="*/ 4888657 w 18982931"/>
              <a:gd name="connsiteY959" fmla="*/ 747622 h 4449429"/>
              <a:gd name="connsiteX960" fmla="*/ 4888893 w 18982931"/>
              <a:gd name="connsiteY960" fmla="*/ 807315 h 4449429"/>
              <a:gd name="connsiteX961" fmla="*/ 4856617 w 18982931"/>
              <a:gd name="connsiteY961" fmla="*/ 807315 h 4449429"/>
              <a:gd name="connsiteX962" fmla="*/ 4856617 w 18982931"/>
              <a:gd name="connsiteY962" fmla="*/ 944475 h 4449429"/>
              <a:gd name="connsiteX963" fmla="*/ 4888332 w 18982931"/>
              <a:gd name="connsiteY963" fmla="*/ 944475 h 4449429"/>
              <a:gd name="connsiteX964" fmla="*/ 4888325 w 18982931"/>
              <a:gd name="connsiteY964" fmla="*/ 945600 h 4449429"/>
              <a:gd name="connsiteX965" fmla="*/ 4890835 w 18982931"/>
              <a:gd name="connsiteY965" fmla="*/ 1609365 h 4449429"/>
              <a:gd name="connsiteX966" fmla="*/ 4952574 w 18982931"/>
              <a:gd name="connsiteY966" fmla="*/ 1617597 h 4449429"/>
              <a:gd name="connsiteX967" fmla="*/ 4952574 w 18982931"/>
              <a:gd name="connsiteY967" fmla="*/ 1868678 h 4449429"/>
              <a:gd name="connsiteX968" fmla="*/ 4956691 w 18982931"/>
              <a:gd name="connsiteY968" fmla="*/ 1905720 h 4449429"/>
              <a:gd name="connsiteX969" fmla="*/ 4981387 w 18982931"/>
              <a:gd name="connsiteY969" fmla="*/ 1967462 h 4449429"/>
              <a:gd name="connsiteX970" fmla="*/ 4981387 w 18982931"/>
              <a:gd name="connsiteY970" fmla="*/ 2058015 h 4449429"/>
              <a:gd name="connsiteX971" fmla="*/ 5001966 w 18982931"/>
              <a:gd name="connsiteY971" fmla="*/ 2086824 h 4449429"/>
              <a:gd name="connsiteX972" fmla="*/ 5018429 w 18982931"/>
              <a:gd name="connsiteY972" fmla="*/ 2078592 h 4449429"/>
              <a:gd name="connsiteX973" fmla="*/ 5018429 w 18982931"/>
              <a:gd name="connsiteY973" fmla="*/ 1881023 h 4449429"/>
              <a:gd name="connsiteX974" fmla="*/ 5018429 w 18982931"/>
              <a:gd name="connsiteY974" fmla="*/ 1366522 h 4449429"/>
              <a:gd name="connsiteX975" fmla="*/ 5034894 w 18982931"/>
              <a:gd name="connsiteY975" fmla="*/ 864367 h 4449429"/>
              <a:gd name="connsiteX976" fmla="*/ 5067821 w 18982931"/>
              <a:gd name="connsiteY976" fmla="*/ 197569 h 4449429"/>
              <a:gd name="connsiteX977" fmla="*/ 5080173 w 18982931"/>
              <a:gd name="connsiteY977" fmla="*/ 102899 h 4449429"/>
              <a:gd name="connsiteX978" fmla="*/ 5216000 w 18982931"/>
              <a:gd name="connsiteY978" fmla="*/ 37042 h 4449429"/>
              <a:gd name="connsiteX979" fmla="*/ 5248927 w 18982931"/>
              <a:gd name="connsiteY979" fmla="*/ 69972 h 4449429"/>
              <a:gd name="connsiteX980" fmla="*/ 5372409 w 18982931"/>
              <a:gd name="connsiteY980" fmla="*/ 69972 h 4449429"/>
              <a:gd name="connsiteX981" fmla="*/ 5434151 w 18982931"/>
              <a:gd name="connsiteY981" fmla="*/ 131714 h 4449429"/>
              <a:gd name="connsiteX982" fmla="*/ 5434151 w 18982931"/>
              <a:gd name="connsiteY982" fmla="*/ 382788 h 4449429"/>
              <a:gd name="connsiteX983" fmla="*/ 5434151 w 18982931"/>
              <a:gd name="connsiteY983" fmla="*/ 683261 h 4449429"/>
              <a:gd name="connsiteX984" fmla="*/ 5545282 w 18982931"/>
              <a:gd name="connsiteY984" fmla="*/ 687375 h 4449429"/>
              <a:gd name="connsiteX985" fmla="*/ 5545282 w 18982931"/>
              <a:gd name="connsiteY985" fmla="*/ 1045471 h 4449429"/>
              <a:gd name="connsiteX986" fmla="*/ 5676994 w 18982931"/>
              <a:gd name="connsiteY986" fmla="*/ 1045471 h 4449429"/>
              <a:gd name="connsiteX987" fmla="*/ 5685227 w 18982931"/>
              <a:gd name="connsiteY987" fmla="*/ 1103096 h 4449429"/>
              <a:gd name="connsiteX988" fmla="*/ 5759314 w 18982931"/>
              <a:gd name="connsiteY988" fmla="*/ 1193648 h 4449429"/>
              <a:gd name="connsiteX989" fmla="*/ 5759314 w 18982931"/>
              <a:gd name="connsiteY989" fmla="*/ 1395331 h 4449429"/>
              <a:gd name="connsiteX990" fmla="*/ 5825171 w 18982931"/>
              <a:gd name="connsiteY990" fmla="*/ 1395331 h 4449429"/>
              <a:gd name="connsiteX991" fmla="*/ 5903378 w 18982931"/>
              <a:gd name="connsiteY991" fmla="*/ 1477653 h 4449429"/>
              <a:gd name="connsiteX992" fmla="*/ 5903378 w 18982931"/>
              <a:gd name="connsiteY992" fmla="*/ 1918070 h 4449429"/>
              <a:gd name="connsiteX993" fmla="*/ 5936306 w 18982931"/>
              <a:gd name="connsiteY993" fmla="*/ 1975695 h 4449429"/>
              <a:gd name="connsiteX994" fmla="*/ 5965115 w 18982931"/>
              <a:gd name="connsiteY994" fmla="*/ 1275969 h 4449429"/>
              <a:gd name="connsiteX995" fmla="*/ 5969235 w 18982931"/>
              <a:gd name="connsiteY995" fmla="*/ 1238922 h 4449429"/>
              <a:gd name="connsiteX996" fmla="*/ 6166804 w 18982931"/>
              <a:gd name="connsiteY996" fmla="*/ 1238922 h 4449429"/>
              <a:gd name="connsiteX997" fmla="*/ 6216196 w 18982931"/>
              <a:gd name="connsiteY997" fmla="*/ 1288315 h 4449429"/>
              <a:gd name="connsiteX998" fmla="*/ 6236774 w 18982931"/>
              <a:gd name="connsiteY998" fmla="*/ 1428261 h 4449429"/>
              <a:gd name="connsiteX999" fmla="*/ 6273821 w 18982931"/>
              <a:gd name="connsiteY999" fmla="*/ 1498235 h 4449429"/>
              <a:gd name="connsiteX1000" fmla="*/ 6273821 w 18982931"/>
              <a:gd name="connsiteY1000" fmla="*/ 2230888 h 4449429"/>
              <a:gd name="connsiteX1001" fmla="*/ 6277935 w 18982931"/>
              <a:gd name="connsiteY1001" fmla="*/ 2280280 h 4449429"/>
              <a:gd name="connsiteX1002" fmla="*/ 6319095 w 18982931"/>
              <a:gd name="connsiteY1002" fmla="*/ 2193841 h 4449429"/>
              <a:gd name="connsiteX1003" fmla="*/ 6364373 w 18982931"/>
              <a:gd name="connsiteY1003" fmla="*/ 2288513 h 4449429"/>
              <a:gd name="connsiteX1004" fmla="*/ 6389068 w 18982931"/>
              <a:gd name="connsiteY1004" fmla="*/ 2313208 h 4449429"/>
              <a:gd name="connsiteX1005" fmla="*/ 6541355 w 18982931"/>
              <a:gd name="connsiteY1005" fmla="*/ 2313208 h 4449429"/>
              <a:gd name="connsiteX1006" fmla="*/ 6541355 w 18982931"/>
              <a:gd name="connsiteY1006" fmla="*/ 2148567 h 4449429"/>
              <a:gd name="connsiteX1007" fmla="*/ 6660723 w 18982931"/>
              <a:gd name="connsiteY1007" fmla="*/ 2148567 h 4449429"/>
              <a:gd name="connsiteX1008" fmla="*/ 6660723 w 18982931"/>
              <a:gd name="connsiteY1008" fmla="*/ 2259698 h 4449429"/>
              <a:gd name="connsiteX1009" fmla="*/ 6705999 w 18982931"/>
              <a:gd name="connsiteY1009" fmla="*/ 2551938 h 4449429"/>
              <a:gd name="connsiteX1010" fmla="*/ 6714228 w 18982931"/>
              <a:gd name="connsiteY1010" fmla="*/ 2580748 h 4449429"/>
              <a:gd name="connsiteX1011" fmla="*/ 6722461 w 18982931"/>
              <a:gd name="connsiteY1011" fmla="*/ 2576634 h 4449429"/>
              <a:gd name="connsiteX1012" fmla="*/ 6751278 w 18982931"/>
              <a:gd name="connsiteY1012" fmla="*/ 2263816 h 4449429"/>
              <a:gd name="connsiteX1013" fmla="*/ 6800669 w 18982931"/>
              <a:gd name="connsiteY1013" fmla="*/ 2255583 h 4449429"/>
              <a:gd name="connsiteX1014" fmla="*/ 6837709 w 18982931"/>
              <a:gd name="connsiteY1014" fmla="*/ 2181496 h 4449429"/>
              <a:gd name="connsiteX1015" fmla="*/ 6841831 w 18982931"/>
              <a:gd name="connsiteY1015" fmla="*/ 2152681 h 4449429"/>
              <a:gd name="connsiteX1016" fmla="*/ 6845941 w 18982931"/>
              <a:gd name="connsiteY1016" fmla="*/ 2115639 h 4449429"/>
              <a:gd name="connsiteX1017" fmla="*/ 6857139 w 18982931"/>
              <a:gd name="connsiteY1017" fmla="*/ 2115639 h 4449429"/>
              <a:gd name="connsiteX1018" fmla="*/ 6899298 w 18982931"/>
              <a:gd name="connsiteY1018" fmla="*/ 2109470 h 4449429"/>
              <a:gd name="connsiteX1019" fmla="*/ 6922965 w 18982931"/>
              <a:gd name="connsiteY1019" fmla="*/ 2140339 h 4449429"/>
              <a:gd name="connsiteX1020" fmla="*/ 7009406 w 18982931"/>
              <a:gd name="connsiteY1020" fmla="*/ 2070365 h 4449429"/>
              <a:gd name="connsiteX1021" fmla="*/ 7145231 w 18982931"/>
              <a:gd name="connsiteY1021" fmla="*/ 2066247 h 4449429"/>
              <a:gd name="connsiteX1022" fmla="*/ 7145231 w 18982931"/>
              <a:gd name="connsiteY1022" fmla="*/ 1901605 h 4449429"/>
              <a:gd name="connsiteX1023" fmla="*/ 7145231 w 18982931"/>
              <a:gd name="connsiteY1023" fmla="*/ 1769896 h 4449429"/>
              <a:gd name="connsiteX1024" fmla="*/ 7215204 w 18982931"/>
              <a:gd name="connsiteY1024" fmla="*/ 1597024 h 4449429"/>
              <a:gd name="connsiteX1025" fmla="*/ 7285174 w 18982931"/>
              <a:gd name="connsiteY1025" fmla="*/ 1753433 h 4449429"/>
              <a:gd name="connsiteX1026" fmla="*/ 7297524 w 18982931"/>
              <a:gd name="connsiteY1026" fmla="*/ 2062134 h 4449429"/>
              <a:gd name="connsiteX1027" fmla="*/ 7367494 w 18982931"/>
              <a:gd name="connsiteY1027" fmla="*/ 2066247 h 4449429"/>
              <a:gd name="connsiteX1028" fmla="*/ 7371610 w 18982931"/>
              <a:gd name="connsiteY1028" fmla="*/ 2148567 h 4449429"/>
              <a:gd name="connsiteX1029" fmla="*/ 7462167 w 18982931"/>
              <a:gd name="connsiteY1029" fmla="*/ 2148567 h 4449429"/>
              <a:gd name="connsiteX1030" fmla="*/ 7462167 w 18982931"/>
              <a:gd name="connsiteY1030" fmla="*/ 2095061 h 4449429"/>
              <a:gd name="connsiteX1031" fmla="*/ 7462167 w 18982931"/>
              <a:gd name="connsiteY1031" fmla="*/ 1597024 h 4449429"/>
              <a:gd name="connsiteX1032" fmla="*/ 7482743 w 18982931"/>
              <a:gd name="connsiteY1032" fmla="*/ 1008430 h 4449429"/>
              <a:gd name="connsiteX1033" fmla="*/ 7495096 w 18982931"/>
              <a:gd name="connsiteY1033" fmla="*/ 921991 h 4449429"/>
              <a:gd name="connsiteX1034" fmla="*/ 7536254 w 18982931"/>
              <a:gd name="connsiteY1034" fmla="*/ 934341 h 4449429"/>
              <a:gd name="connsiteX1035" fmla="*/ 7577416 w 18982931"/>
              <a:gd name="connsiteY1035" fmla="*/ 563899 h 4449429"/>
              <a:gd name="connsiteX1036" fmla="*/ 7589759 w 18982931"/>
              <a:gd name="connsiteY1036" fmla="*/ 563899 h 4449429"/>
              <a:gd name="connsiteX1037" fmla="*/ 7639153 w 18982931"/>
              <a:gd name="connsiteY1037" fmla="*/ 975501 h 4449429"/>
              <a:gd name="connsiteX1038" fmla="*/ 7655614 w 18982931"/>
              <a:gd name="connsiteY1038" fmla="*/ 926109 h 4449429"/>
              <a:gd name="connsiteX1039" fmla="*/ 7667968 w 18982931"/>
              <a:gd name="connsiteY1039" fmla="*/ 926109 h 4449429"/>
              <a:gd name="connsiteX1040" fmla="*/ 7676196 w 18982931"/>
              <a:gd name="connsiteY1040" fmla="*/ 1037243 h 4449429"/>
              <a:gd name="connsiteX1041" fmla="*/ 7676196 w 18982931"/>
              <a:gd name="connsiteY1041" fmla="*/ 2049787 h 4449429"/>
              <a:gd name="connsiteX1042" fmla="*/ 7705009 w 18982931"/>
              <a:gd name="connsiteY1042" fmla="*/ 2267935 h 4449429"/>
              <a:gd name="connsiteX1043" fmla="*/ 7750287 w 18982931"/>
              <a:gd name="connsiteY1043" fmla="*/ 2469622 h 4449429"/>
              <a:gd name="connsiteX1044" fmla="*/ 7849072 w 18982931"/>
              <a:gd name="connsiteY1044" fmla="*/ 2469622 h 4449429"/>
              <a:gd name="connsiteX1045" fmla="*/ 7849072 w 18982931"/>
              <a:gd name="connsiteY1045" fmla="*/ 2284398 h 4449429"/>
              <a:gd name="connsiteX1046" fmla="*/ 7919042 w 18982931"/>
              <a:gd name="connsiteY1046" fmla="*/ 2284398 h 4449429"/>
              <a:gd name="connsiteX1047" fmla="*/ 7919042 w 18982931"/>
              <a:gd name="connsiteY1047" fmla="*/ 2473736 h 4449429"/>
              <a:gd name="connsiteX1048" fmla="*/ 8108380 w 18982931"/>
              <a:gd name="connsiteY1048" fmla="*/ 2473736 h 4449429"/>
              <a:gd name="connsiteX1049" fmla="*/ 8142338 w 18982931"/>
              <a:gd name="connsiteY1049" fmla="*/ 2481454 h 4449429"/>
              <a:gd name="connsiteX1050" fmla="*/ 8144242 w 18982931"/>
              <a:gd name="connsiteY1050" fmla="*/ 2485067 h 4449429"/>
              <a:gd name="connsiteX1051" fmla="*/ 8144242 w 18982931"/>
              <a:gd name="connsiteY1051" fmla="*/ 1280084 h 4449429"/>
              <a:gd name="connsiteX1052" fmla="*/ 8189518 w 18982931"/>
              <a:gd name="connsiteY1052" fmla="*/ 1115443 h 4449429"/>
              <a:gd name="connsiteX1053" fmla="*/ 8230679 w 18982931"/>
              <a:gd name="connsiteY1053" fmla="*/ 1090746 h 4449429"/>
              <a:gd name="connsiteX1054" fmla="*/ 8477642 w 18982931"/>
              <a:gd name="connsiteY1054" fmla="*/ 1090746 h 4449429"/>
              <a:gd name="connsiteX1055" fmla="*/ 8518799 w 18982931"/>
              <a:gd name="connsiteY1055" fmla="*/ 1111328 h 4449429"/>
              <a:gd name="connsiteX1056" fmla="*/ 8568194 w 18982931"/>
              <a:gd name="connsiteY1056" fmla="*/ 1288315 h 4449429"/>
              <a:gd name="connsiteX1057" fmla="*/ 8572304 w 18982931"/>
              <a:gd name="connsiteY1057" fmla="*/ 2152681 h 4449429"/>
              <a:gd name="connsiteX1058" fmla="*/ 8572304 w 18982931"/>
              <a:gd name="connsiteY1058" fmla="*/ 2222656 h 4449429"/>
              <a:gd name="connsiteX1059" fmla="*/ 8827499 w 18982931"/>
              <a:gd name="connsiteY1059" fmla="*/ 2222656 h 4449429"/>
              <a:gd name="connsiteX1060" fmla="*/ 8827499 w 18982931"/>
              <a:gd name="connsiteY1060" fmla="*/ 2053897 h 4449429"/>
              <a:gd name="connsiteX1061" fmla="*/ 8827499 w 18982931"/>
              <a:gd name="connsiteY1061" fmla="*/ 1996272 h 4449429"/>
              <a:gd name="connsiteX1062" fmla="*/ 8926285 w 18982931"/>
              <a:gd name="connsiteY1062" fmla="*/ 1876910 h 4449429"/>
              <a:gd name="connsiteX1063" fmla="*/ 8926285 w 18982931"/>
              <a:gd name="connsiteY1063" fmla="*/ 1757542 h 4449429"/>
              <a:gd name="connsiteX1064" fmla="*/ 8926285 w 18982931"/>
              <a:gd name="connsiteY1064" fmla="*/ 1527045 h 4449429"/>
              <a:gd name="connsiteX1065" fmla="*/ 8950980 w 18982931"/>
              <a:gd name="connsiteY1065" fmla="*/ 1432378 h 4449429"/>
              <a:gd name="connsiteX1066" fmla="*/ 8950980 w 18982931"/>
              <a:gd name="connsiteY1066" fmla="*/ 1424146 h 4449429"/>
              <a:gd name="connsiteX1067" fmla="*/ 8983911 w 18982931"/>
              <a:gd name="connsiteY1067" fmla="*/ 1107210 h 4449429"/>
              <a:gd name="connsiteX1068" fmla="*/ 8992140 w 18982931"/>
              <a:gd name="connsiteY1068" fmla="*/ 1049586 h 4449429"/>
              <a:gd name="connsiteX1069" fmla="*/ 9012723 w 18982931"/>
              <a:gd name="connsiteY1069" fmla="*/ 1049586 h 4449429"/>
              <a:gd name="connsiteX1070" fmla="*/ 9049767 w 18982931"/>
              <a:gd name="connsiteY1070" fmla="*/ 1325362 h 4449429"/>
              <a:gd name="connsiteX1071" fmla="*/ 9115624 w 18982931"/>
              <a:gd name="connsiteY1071" fmla="*/ 1329476 h 4449429"/>
              <a:gd name="connsiteX1072" fmla="*/ 9165014 w 18982931"/>
              <a:gd name="connsiteY1072" fmla="*/ 1436493 h 4449429"/>
              <a:gd name="connsiteX1073" fmla="*/ 9181479 w 18982931"/>
              <a:gd name="connsiteY1073" fmla="*/ 1494116 h 4449429"/>
              <a:gd name="connsiteX1074" fmla="*/ 9181479 w 18982931"/>
              <a:gd name="connsiteY1074" fmla="*/ 1823399 h 4449429"/>
              <a:gd name="connsiteX1075" fmla="*/ 9181479 w 18982931"/>
              <a:gd name="connsiteY1075" fmla="*/ 1881023 h 4449429"/>
              <a:gd name="connsiteX1076" fmla="*/ 9280267 w 18982931"/>
              <a:gd name="connsiteY1076" fmla="*/ 1881023 h 4449429"/>
              <a:gd name="connsiteX1077" fmla="*/ 9280267 w 18982931"/>
              <a:gd name="connsiteY1077" fmla="*/ 1815166 h 4449429"/>
              <a:gd name="connsiteX1078" fmla="*/ 9280267 w 18982931"/>
              <a:gd name="connsiteY1078" fmla="*/ 304587 h 4449429"/>
              <a:gd name="connsiteX1079" fmla="*/ 9346122 w 18982931"/>
              <a:gd name="connsiteY1079" fmla="*/ 238731 h 4449429"/>
              <a:gd name="connsiteX1080" fmla="*/ 9453137 w 18982931"/>
              <a:gd name="connsiteY1080" fmla="*/ 341628 h 4449429"/>
              <a:gd name="connsiteX1081" fmla="*/ 9453137 w 18982931"/>
              <a:gd name="connsiteY1081" fmla="*/ 1815166 h 4449429"/>
              <a:gd name="connsiteX1082" fmla="*/ 9453137 w 18982931"/>
              <a:gd name="connsiteY1082" fmla="*/ 1876910 h 4449429"/>
              <a:gd name="connsiteX1083" fmla="*/ 9551919 w 18982931"/>
              <a:gd name="connsiteY1083" fmla="*/ 1876910 h 4449429"/>
              <a:gd name="connsiteX1084" fmla="*/ 9551919 w 18982931"/>
              <a:gd name="connsiteY1084" fmla="*/ 1724614 h 4449429"/>
              <a:gd name="connsiteX1085" fmla="*/ 9551919 w 18982931"/>
              <a:gd name="connsiteY1085" fmla="*/ 1481771 h 4449429"/>
              <a:gd name="connsiteX1086" fmla="*/ 9597198 w 18982931"/>
              <a:gd name="connsiteY1086" fmla="*/ 1374754 h 4449429"/>
              <a:gd name="connsiteX1087" fmla="*/ 9613662 w 18982931"/>
              <a:gd name="connsiteY1087" fmla="*/ 1325362 h 4449429"/>
              <a:gd name="connsiteX1088" fmla="*/ 9683632 w 18982931"/>
              <a:gd name="connsiteY1088" fmla="*/ 1325362 h 4449429"/>
              <a:gd name="connsiteX1089" fmla="*/ 9683632 w 18982931"/>
              <a:gd name="connsiteY1089" fmla="*/ 1522931 h 4449429"/>
              <a:gd name="connsiteX1090" fmla="*/ 9819464 w 18982931"/>
              <a:gd name="connsiteY1090" fmla="*/ 1522931 h 4449429"/>
              <a:gd name="connsiteX1091" fmla="*/ 9819464 w 18982931"/>
              <a:gd name="connsiteY1091" fmla="*/ 1720501 h 4449429"/>
              <a:gd name="connsiteX1092" fmla="*/ 9819464 w 18982931"/>
              <a:gd name="connsiteY1092" fmla="*/ 1835749 h 4449429"/>
              <a:gd name="connsiteX1093" fmla="*/ 9868856 w 18982931"/>
              <a:gd name="connsiteY1093" fmla="*/ 1885142 h 4449429"/>
              <a:gd name="connsiteX1094" fmla="*/ 9922361 w 18982931"/>
              <a:gd name="connsiteY1094" fmla="*/ 1938648 h 4449429"/>
              <a:gd name="connsiteX1095" fmla="*/ 9922361 w 18982931"/>
              <a:gd name="connsiteY1095" fmla="*/ 2226770 h 4449429"/>
              <a:gd name="connsiteX1096" fmla="*/ 10189906 w 18982931"/>
              <a:gd name="connsiteY1096" fmla="*/ 2226770 h 4449429"/>
              <a:gd name="connsiteX1097" fmla="*/ 10189906 w 18982931"/>
              <a:gd name="connsiteY1097" fmla="*/ 1864559 h 4449429"/>
              <a:gd name="connsiteX1098" fmla="*/ 10251644 w 18982931"/>
              <a:gd name="connsiteY1098" fmla="*/ 1852213 h 4449429"/>
              <a:gd name="connsiteX1099" fmla="*/ 10251644 w 18982931"/>
              <a:gd name="connsiteY1099" fmla="*/ 1465306 h 4449429"/>
              <a:gd name="connsiteX1100" fmla="*/ 10198137 w 18982931"/>
              <a:gd name="connsiteY1100" fmla="*/ 1461188 h 4449429"/>
              <a:gd name="connsiteX1101" fmla="*/ 10198137 w 18982931"/>
              <a:gd name="connsiteY1101" fmla="*/ 1317129 h 4449429"/>
              <a:gd name="connsiteX1102" fmla="*/ 10572694 w 18982931"/>
              <a:gd name="connsiteY1102" fmla="*/ 1317129 h 4449429"/>
              <a:gd name="connsiteX1103" fmla="*/ 10572694 w 18982931"/>
              <a:gd name="connsiteY1103" fmla="*/ 2140336 h 4449429"/>
              <a:gd name="connsiteX1104" fmla="*/ 10642669 w 18982931"/>
              <a:gd name="connsiteY1104" fmla="*/ 2144449 h 4449429"/>
              <a:gd name="connsiteX1105" fmla="*/ 10642669 w 18982931"/>
              <a:gd name="connsiteY1105" fmla="*/ 2477849 h 4449429"/>
              <a:gd name="connsiteX1106" fmla="*/ 10885512 w 18982931"/>
              <a:gd name="connsiteY1106" fmla="*/ 2477849 h 4449429"/>
              <a:gd name="connsiteX1107" fmla="*/ 10885512 w 18982931"/>
              <a:gd name="connsiteY1107" fmla="*/ 2292626 h 4449429"/>
              <a:gd name="connsiteX1108" fmla="*/ 10959601 w 18982931"/>
              <a:gd name="connsiteY1108" fmla="*/ 2292626 h 4449429"/>
              <a:gd name="connsiteX1109" fmla="*/ 10959601 w 18982931"/>
              <a:gd name="connsiteY1109" fmla="*/ 2477849 h 4449429"/>
              <a:gd name="connsiteX1110" fmla="*/ 11066618 w 18982931"/>
              <a:gd name="connsiteY1110" fmla="*/ 2477849 h 4449429"/>
              <a:gd name="connsiteX1111" fmla="*/ 11107778 w 18982931"/>
              <a:gd name="connsiteY1111" fmla="*/ 2284395 h 4449429"/>
              <a:gd name="connsiteX1112" fmla="*/ 11136593 w 18982931"/>
              <a:gd name="connsiteY1112" fmla="*/ 2053897 h 4449429"/>
              <a:gd name="connsiteX1113" fmla="*/ 11136593 w 18982931"/>
              <a:gd name="connsiteY1113" fmla="*/ 1061936 h 4449429"/>
              <a:gd name="connsiteX1114" fmla="*/ 11148938 w 18982931"/>
              <a:gd name="connsiteY1114" fmla="*/ 938454 h 4449429"/>
              <a:gd name="connsiteX1115" fmla="*/ 11161288 w 18982931"/>
              <a:gd name="connsiteY1115" fmla="*/ 938454 h 4449429"/>
              <a:gd name="connsiteX1116" fmla="*/ 11177753 w 18982931"/>
              <a:gd name="connsiteY1116" fmla="*/ 983729 h 4449429"/>
              <a:gd name="connsiteX1117" fmla="*/ 11231258 w 18982931"/>
              <a:gd name="connsiteY1117" fmla="*/ 572126 h 4449429"/>
              <a:gd name="connsiteX1118" fmla="*/ 11243610 w 18982931"/>
              <a:gd name="connsiteY1118" fmla="*/ 572126 h 4449429"/>
              <a:gd name="connsiteX1119" fmla="*/ 11284770 w 18982931"/>
              <a:gd name="connsiteY1119" fmla="*/ 946687 h 4449429"/>
              <a:gd name="connsiteX1120" fmla="*/ 11325929 w 18982931"/>
              <a:gd name="connsiteY1120" fmla="*/ 934337 h 4449429"/>
              <a:gd name="connsiteX1121" fmla="*/ 11342394 w 18982931"/>
              <a:gd name="connsiteY1121" fmla="*/ 1061936 h 4449429"/>
              <a:gd name="connsiteX1122" fmla="*/ 11342394 w 18982931"/>
              <a:gd name="connsiteY1122" fmla="*/ 1300666 h 4449429"/>
              <a:gd name="connsiteX1123" fmla="*/ 11358857 w 18982931"/>
              <a:gd name="connsiteY1123" fmla="*/ 2132104 h 4449429"/>
              <a:gd name="connsiteX1124" fmla="*/ 11362976 w 18982931"/>
              <a:gd name="connsiteY1124" fmla="*/ 2165031 h 4449429"/>
              <a:gd name="connsiteX1125" fmla="*/ 11453524 w 18982931"/>
              <a:gd name="connsiteY1125" fmla="*/ 2165031 h 4449429"/>
              <a:gd name="connsiteX1126" fmla="*/ 11457643 w 18982931"/>
              <a:gd name="connsiteY1126" fmla="*/ 2082711 h 4449429"/>
              <a:gd name="connsiteX1127" fmla="*/ 11535845 w 18982931"/>
              <a:gd name="connsiteY1127" fmla="*/ 2078592 h 4449429"/>
              <a:gd name="connsiteX1128" fmla="*/ 11535845 w 18982931"/>
              <a:gd name="connsiteY1128" fmla="*/ 2004505 h 4449429"/>
              <a:gd name="connsiteX1129" fmla="*/ 11548195 w 18982931"/>
              <a:gd name="connsiteY1129" fmla="*/ 1736964 h 4449429"/>
              <a:gd name="connsiteX1130" fmla="*/ 11609938 w 18982931"/>
              <a:gd name="connsiteY1130" fmla="*/ 1609365 h 4449429"/>
              <a:gd name="connsiteX1131" fmla="*/ 11688140 w 18982931"/>
              <a:gd name="connsiteY1131" fmla="*/ 1765774 h 4449429"/>
              <a:gd name="connsiteX1132" fmla="*/ 11688140 w 18982931"/>
              <a:gd name="connsiteY1132" fmla="*/ 2082711 h 4449429"/>
              <a:gd name="connsiteX1133" fmla="*/ 11910406 w 18982931"/>
              <a:gd name="connsiteY1133" fmla="*/ 2148567 h 4449429"/>
              <a:gd name="connsiteX1134" fmla="*/ 11988608 w 18982931"/>
              <a:gd name="connsiteY1134" fmla="*/ 2119754 h 4449429"/>
              <a:gd name="connsiteX1135" fmla="*/ 11991181 w 18982931"/>
              <a:gd name="connsiteY1135" fmla="*/ 2153197 h 4449429"/>
              <a:gd name="connsiteX1136" fmla="*/ 11993908 w 18982931"/>
              <a:gd name="connsiteY1136" fmla="*/ 2158900 h 4449429"/>
              <a:gd name="connsiteX1137" fmla="*/ 11993908 w 18982931"/>
              <a:gd name="connsiteY1137" fmla="*/ 2156799 h 4449429"/>
              <a:gd name="connsiteX1138" fmla="*/ 11998023 w 18982931"/>
              <a:gd name="connsiteY1138" fmla="*/ 2115639 h 4449429"/>
              <a:gd name="connsiteX1139" fmla="*/ 12010373 w 18982931"/>
              <a:gd name="connsiteY1139" fmla="*/ 2115639 h 4449429"/>
              <a:gd name="connsiteX1140" fmla="*/ 12014490 w 18982931"/>
              <a:gd name="connsiteY1140" fmla="*/ 2185614 h 4449429"/>
              <a:gd name="connsiteX1141" fmla="*/ 12055650 w 18982931"/>
              <a:gd name="connsiteY1141" fmla="*/ 2259703 h 4449429"/>
              <a:gd name="connsiteX1142" fmla="*/ 12109157 w 18982931"/>
              <a:gd name="connsiteY1142" fmla="*/ 2267933 h 4449429"/>
              <a:gd name="connsiteX1143" fmla="*/ 12137972 w 18982931"/>
              <a:gd name="connsiteY1143" fmla="*/ 2580753 h 4449429"/>
              <a:gd name="connsiteX1144" fmla="*/ 12150317 w 18982931"/>
              <a:gd name="connsiteY1144" fmla="*/ 2580753 h 4449429"/>
              <a:gd name="connsiteX1145" fmla="*/ 12179132 w 18982931"/>
              <a:gd name="connsiteY1145" fmla="*/ 2411992 h 4449429"/>
              <a:gd name="connsiteX1146" fmla="*/ 12207942 w 18982931"/>
              <a:gd name="connsiteY1146" fmla="*/ 2160917 h 4449429"/>
              <a:gd name="connsiteX1147" fmla="*/ 12216174 w 18982931"/>
              <a:gd name="connsiteY1147" fmla="*/ 2152686 h 4449429"/>
              <a:gd name="connsiteX1148" fmla="*/ 12331423 w 18982931"/>
              <a:gd name="connsiteY1148" fmla="*/ 2152686 h 4449429"/>
              <a:gd name="connsiteX1149" fmla="*/ 12331423 w 18982931"/>
              <a:gd name="connsiteY1149" fmla="*/ 2317327 h 4449429"/>
              <a:gd name="connsiteX1150" fmla="*/ 12496064 w 18982931"/>
              <a:gd name="connsiteY1150" fmla="*/ 2313208 h 4449429"/>
              <a:gd name="connsiteX1151" fmla="*/ 12557802 w 18982931"/>
              <a:gd name="connsiteY1151" fmla="*/ 2210310 h 4449429"/>
              <a:gd name="connsiteX1152" fmla="*/ 12566034 w 18982931"/>
              <a:gd name="connsiteY1152" fmla="*/ 2206191 h 4449429"/>
              <a:gd name="connsiteX1153" fmla="*/ 12598962 w 18982931"/>
              <a:gd name="connsiteY1153" fmla="*/ 2267933 h 4449429"/>
              <a:gd name="connsiteX1154" fmla="*/ 12607194 w 18982931"/>
              <a:gd name="connsiteY1154" fmla="*/ 2263816 h 4449429"/>
              <a:gd name="connsiteX1155" fmla="*/ 12607194 w 18982931"/>
              <a:gd name="connsiteY1155" fmla="*/ 1461193 h 4449429"/>
              <a:gd name="connsiteX1156" fmla="*/ 12677169 w 18982931"/>
              <a:gd name="connsiteY1156" fmla="*/ 1230695 h 4449429"/>
              <a:gd name="connsiteX1157" fmla="*/ 12920017 w 18982931"/>
              <a:gd name="connsiteY1157" fmla="*/ 1230695 h 4449429"/>
              <a:gd name="connsiteX1158" fmla="*/ 12948827 w 18982931"/>
              <a:gd name="connsiteY1158" fmla="*/ 1490003 h 4449429"/>
              <a:gd name="connsiteX1159" fmla="*/ 12948827 w 18982931"/>
              <a:gd name="connsiteY1159" fmla="*/ 1909838 h 4449429"/>
              <a:gd name="connsiteX1160" fmla="*/ 12948827 w 18982931"/>
              <a:gd name="connsiteY1160" fmla="*/ 1975695 h 4449429"/>
              <a:gd name="connsiteX1161" fmla="*/ 12969405 w 18982931"/>
              <a:gd name="connsiteY1161" fmla="*/ 1979812 h 4449429"/>
              <a:gd name="connsiteX1162" fmla="*/ 12989987 w 18982931"/>
              <a:gd name="connsiteY1162" fmla="*/ 1913955 h 4449429"/>
              <a:gd name="connsiteX1163" fmla="*/ 12989987 w 18982931"/>
              <a:gd name="connsiteY1163" fmla="*/ 1469425 h 4449429"/>
              <a:gd name="connsiteX1164" fmla="*/ 13064076 w 18982931"/>
              <a:gd name="connsiteY1164" fmla="*/ 1395336 h 4449429"/>
              <a:gd name="connsiteX1165" fmla="*/ 13146396 w 18982931"/>
              <a:gd name="connsiteY1165" fmla="*/ 1395336 h 4449429"/>
              <a:gd name="connsiteX1166" fmla="*/ 13146396 w 18982931"/>
              <a:gd name="connsiteY1166" fmla="*/ 1111328 h 4449429"/>
              <a:gd name="connsiteX1167" fmla="*/ 13216366 w 18982931"/>
              <a:gd name="connsiteY1167" fmla="*/ 1103096 h 4449429"/>
              <a:gd name="connsiteX1168" fmla="*/ 13228716 w 18982931"/>
              <a:gd name="connsiteY1168" fmla="*/ 1041358 h 4449429"/>
              <a:gd name="connsiteX1169" fmla="*/ 13368662 w 18982931"/>
              <a:gd name="connsiteY1169" fmla="*/ 1041358 h 4449429"/>
              <a:gd name="connsiteX1170" fmla="*/ 13368662 w 18982931"/>
              <a:gd name="connsiteY1170" fmla="*/ 687379 h 4449429"/>
              <a:gd name="connsiteX1171" fmla="*/ 13483911 w 18982931"/>
              <a:gd name="connsiteY1171" fmla="*/ 687379 h 4449429"/>
              <a:gd name="connsiteX1172" fmla="*/ 13483911 w 18982931"/>
              <a:gd name="connsiteY1172" fmla="*/ 617404 h 4449429"/>
              <a:gd name="connsiteX1173" fmla="*/ 13483911 w 18982931"/>
              <a:gd name="connsiteY1173" fmla="*/ 131714 h 4449429"/>
              <a:gd name="connsiteX1174" fmla="*/ 13541534 w 18982931"/>
              <a:gd name="connsiteY1174" fmla="*/ 74089 h 4449429"/>
              <a:gd name="connsiteX1175" fmla="*/ 13685593 w 18982931"/>
              <a:gd name="connsiteY1175" fmla="*/ 74089 h 4449429"/>
              <a:gd name="connsiteX1176" fmla="*/ 13730872 w 18982931"/>
              <a:gd name="connsiteY1176" fmla="*/ 49392 h 4449429"/>
              <a:gd name="connsiteX1177" fmla="*/ 13739104 w 18982931"/>
              <a:gd name="connsiteY1177"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22242 w 18982931"/>
              <a:gd name="connsiteY866" fmla="*/ 1559973 h 4449429"/>
              <a:gd name="connsiteX867" fmla="*/ 1318126 w 18982931"/>
              <a:gd name="connsiteY867" fmla="*/ 1576437 h 4449429"/>
              <a:gd name="connsiteX868" fmla="*/ 1375751 w 18982931"/>
              <a:gd name="connsiteY868" fmla="*/ 1588787 h 4449429"/>
              <a:gd name="connsiteX869" fmla="*/ 1486884 w 18982931"/>
              <a:gd name="connsiteY869" fmla="*/ 1588787 h 4449429"/>
              <a:gd name="connsiteX870" fmla="*/ 1507466 w 18982931"/>
              <a:gd name="connsiteY870" fmla="*/ 2337905 h 4449429"/>
              <a:gd name="connsiteX871" fmla="*/ 1523929 w 18982931"/>
              <a:gd name="connsiteY871" fmla="*/ 2337905 h 4449429"/>
              <a:gd name="connsiteX872" fmla="*/ 1523929 w 18982931"/>
              <a:gd name="connsiteY872" fmla="*/ 2169146 h 4449429"/>
              <a:gd name="connsiteX873" fmla="*/ 1692685 w 18982931"/>
              <a:gd name="connsiteY873" fmla="*/ 2169146 h 4449429"/>
              <a:gd name="connsiteX874" fmla="*/ 1692685 w 18982931"/>
              <a:gd name="connsiteY874" fmla="*/ 2020968 h 4449429"/>
              <a:gd name="connsiteX875" fmla="*/ 1766772 w 18982931"/>
              <a:gd name="connsiteY875" fmla="*/ 1922183 h 4449429"/>
              <a:gd name="connsiteX876" fmla="*/ 1766772 w 18982931"/>
              <a:gd name="connsiteY876" fmla="*/ 1757542 h 4449429"/>
              <a:gd name="connsiteX877" fmla="*/ 1849095 w 18982931"/>
              <a:gd name="connsiteY877" fmla="*/ 1757542 h 4449429"/>
              <a:gd name="connsiteX878" fmla="*/ 1849095 w 18982931"/>
              <a:gd name="connsiteY878" fmla="*/ 2156799 h 4449429"/>
              <a:gd name="connsiteX879" fmla="*/ 1919070 w 18982931"/>
              <a:gd name="connsiteY879" fmla="*/ 2156799 h 4449429"/>
              <a:gd name="connsiteX880" fmla="*/ 1919070 w 18982931"/>
              <a:gd name="connsiteY880" fmla="*/ 1864559 h 4449429"/>
              <a:gd name="connsiteX881" fmla="*/ 1919070 w 18982931"/>
              <a:gd name="connsiteY881" fmla="*/ 695608 h 4449429"/>
              <a:gd name="connsiteX882" fmla="*/ 2005504 w 18982931"/>
              <a:gd name="connsiteY882" fmla="*/ 609173 h 4449429"/>
              <a:gd name="connsiteX883" fmla="*/ 2026085 w 18982931"/>
              <a:gd name="connsiteY883" fmla="*/ 605054 h 4449429"/>
              <a:gd name="connsiteX884" fmla="*/ 2100174 w 18982931"/>
              <a:gd name="connsiteY884" fmla="*/ 448645 h 4449429"/>
              <a:gd name="connsiteX885" fmla="*/ 2137215 w 18982931"/>
              <a:gd name="connsiteY885" fmla="*/ 407485 h 4449429"/>
              <a:gd name="connsiteX886" fmla="*/ 2194840 w 18982931"/>
              <a:gd name="connsiteY886" fmla="*/ 337515 h 4449429"/>
              <a:gd name="connsiteX887" fmla="*/ 2198958 w 18982931"/>
              <a:gd name="connsiteY887" fmla="*/ 292236 h 4449429"/>
              <a:gd name="connsiteX888" fmla="*/ 2240121 w 18982931"/>
              <a:gd name="connsiteY888" fmla="*/ 358093 h 4449429"/>
              <a:gd name="connsiteX889" fmla="*/ 2273047 w 18982931"/>
              <a:gd name="connsiteY889" fmla="*/ 444532 h 4449429"/>
              <a:gd name="connsiteX890" fmla="*/ 2330670 w 18982931"/>
              <a:gd name="connsiteY890" fmla="*/ 563894 h 4449429"/>
              <a:gd name="connsiteX891" fmla="*/ 2351248 w 18982931"/>
              <a:gd name="connsiteY891" fmla="*/ 613286 h 4449429"/>
              <a:gd name="connsiteX892" fmla="*/ 2429455 w 18982931"/>
              <a:gd name="connsiteY892" fmla="*/ 675029 h 4449429"/>
              <a:gd name="connsiteX893" fmla="*/ 2470614 w 18982931"/>
              <a:gd name="connsiteY893" fmla="*/ 757350 h 4449429"/>
              <a:gd name="connsiteX894" fmla="*/ 2470614 w 18982931"/>
              <a:gd name="connsiteY894" fmla="*/ 1086631 h 4449429"/>
              <a:gd name="connsiteX895" fmla="*/ 2470614 w 18982931"/>
              <a:gd name="connsiteY895" fmla="*/ 2008622 h 4449429"/>
              <a:gd name="connsiteX896" fmla="*/ 2487080 w 18982931"/>
              <a:gd name="connsiteY896" fmla="*/ 2053897 h 4449429"/>
              <a:gd name="connsiteX897" fmla="*/ 2499426 w 18982931"/>
              <a:gd name="connsiteY897" fmla="*/ 1897488 h 4449429"/>
              <a:gd name="connsiteX898" fmla="*/ 2602322 w 18982931"/>
              <a:gd name="connsiteY898" fmla="*/ 1798703 h 4449429"/>
              <a:gd name="connsiteX899" fmla="*/ 2836935 w 18982931"/>
              <a:gd name="connsiteY899" fmla="*/ 1798703 h 4449429"/>
              <a:gd name="connsiteX900" fmla="*/ 2836935 w 18982931"/>
              <a:gd name="connsiteY900" fmla="*/ 1860446 h 4449429"/>
              <a:gd name="connsiteX901" fmla="*/ 2836935 w 18982931"/>
              <a:gd name="connsiteY901" fmla="*/ 2263816 h 4449429"/>
              <a:gd name="connsiteX902" fmla="*/ 2845169 w 18982931"/>
              <a:gd name="connsiteY902" fmla="*/ 2304976 h 4449429"/>
              <a:gd name="connsiteX903" fmla="*/ 2861629 w 18982931"/>
              <a:gd name="connsiteY903" fmla="*/ 2300858 h 4449429"/>
              <a:gd name="connsiteX904" fmla="*/ 2861629 w 18982931"/>
              <a:gd name="connsiteY904" fmla="*/ 2247351 h 4449429"/>
              <a:gd name="connsiteX905" fmla="*/ 2869861 w 18982931"/>
              <a:gd name="connsiteY905" fmla="*/ 1996272 h 4449429"/>
              <a:gd name="connsiteX906" fmla="*/ 2923374 w 18982931"/>
              <a:gd name="connsiteY906" fmla="*/ 1967462 h 4449429"/>
              <a:gd name="connsiteX907" fmla="*/ 2939836 w 18982931"/>
              <a:gd name="connsiteY907" fmla="*/ 2300858 h 4449429"/>
              <a:gd name="connsiteX908" fmla="*/ 2956300 w 18982931"/>
              <a:gd name="connsiteY908" fmla="*/ 2300858 h 4449429"/>
              <a:gd name="connsiteX909" fmla="*/ 2989230 w 18982931"/>
              <a:gd name="connsiteY909" fmla="*/ 2111521 h 4449429"/>
              <a:gd name="connsiteX910" fmla="*/ 3018038 w 18982931"/>
              <a:gd name="connsiteY910" fmla="*/ 2058015 h 4449429"/>
              <a:gd name="connsiteX911" fmla="*/ 3034502 w 18982931"/>
              <a:gd name="connsiteY911" fmla="*/ 2123871 h 4449429"/>
              <a:gd name="connsiteX912" fmla="*/ 3038620 w 18982931"/>
              <a:gd name="connsiteY912" fmla="*/ 2132104 h 4449429"/>
              <a:gd name="connsiteX913" fmla="*/ 3088018 w 18982931"/>
              <a:gd name="connsiteY913" fmla="*/ 2140336 h 4449429"/>
              <a:gd name="connsiteX914" fmla="*/ 3095320 w 18982931"/>
              <a:gd name="connsiteY914" fmla="*/ 2275334 h 4449429"/>
              <a:gd name="connsiteX915" fmla="*/ 3162101 w 18982931"/>
              <a:gd name="connsiteY915" fmla="*/ 2275334 h 4449429"/>
              <a:gd name="connsiteX916" fmla="*/ 3162101 w 18982931"/>
              <a:gd name="connsiteY916" fmla="*/ 1580555 h 4449429"/>
              <a:gd name="connsiteX917" fmla="*/ 3162101 w 18982931"/>
              <a:gd name="connsiteY917" fmla="*/ 1531163 h 4449429"/>
              <a:gd name="connsiteX918" fmla="*/ 3199146 w 18982931"/>
              <a:gd name="connsiteY918" fmla="*/ 1498235 h 4449429"/>
              <a:gd name="connsiteX919" fmla="*/ 3281469 w 18982931"/>
              <a:gd name="connsiteY919" fmla="*/ 1498235 h 4449429"/>
              <a:gd name="connsiteX920" fmla="*/ 3281469 w 18982931"/>
              <a:gd name="connsiteY920" fmla="*/ 1325362 h 4449429"/>
              <a:gd name="connsiteX921" fmla="*/ 3343207 w 18982931"/>
              <a:gd name="connsiteY921" fmla="*/ 1263619 h 4449429"/>
              <a:gd name="connsiteX922" fmla="*/ 3544891 w 18982931"/>
              <a:gd name="connsiteY922" fmla="*/ 1263619 h 4449429"/>
              <a:gd name="connsiteX923" fmla="*/ 3544891 w 18982931"/>
              <a:gd name="connsiteY923" fmla="*/ 712071 h 4449429"/>
              <a:gd name="connsiteX924" fmla="*/ 3561357 w 18982931"/>
              <a:gd name="connsiteY924" fmla="*/ 555662 h 4449429"/>
              <a:gd name="connsiteX925" fmla="*/ 3606633 w 18982931"/>
              <a:gd name="connsiteY925" fmla="*/ 316933 h 4449429"/>
              <a:gd name="connsiteX926" fmla="*/ 3614865 w 18982931"/>
              <a:gd name="connsiteY926" fmla="*/ 279891 h 4449429"/>
              <a:gd name="connsiteX927" fmla="*/ 3676603 w 18982931"/>
              <a:gd name="connsiteY927" fmla="*/ 341628 h 4449429"/>
              <a:gd name="connsiteX928" fmla="*/ 3684835 w 18982931"/>
              <a:gd name="connsiteY928" fmla="*/ 386907 h 4449429"/>
              <a:gd name="connsiteX929" fmla="*/ 3742460 w 18982931"/>
              <a:gd name="connsiteY929" fmla="*/ 481574 h 4449429"/>
              <a:gd name="connsiteX930" fmla="*/ 3763042 w 18982931"/>
              <a:gd name="connsiteY930" fmla="*/ 703838 h 4449429"/>
              <a:gd name="connsiteX931" fmla="*/ 3763042 w 18982931"/>
              <a:gd name="connsiteY931" fmla="*/ 1144256 h 4449429"/>
              <a:gd name="connsiteX932" fmla="*/ 3771275 w 18982931"/>
              <a:gd name="connsiteY932" fmla="*/ 1181298 h 4449429"/>
              <a:gd name="connsiteX933" fmla="*/ 3775390 w 18982931"/>
              <a:gd name="connsiteY933" fmla="*/ 1115443 h 4449429"/>
              <a:gd name="connsiteX934" fmla="*/ 3923568 w 18982931"/>
              <a:gd name="connsiteY934" fmla="*/ 996079 h 4449429"/>
              <a:gd name="connsiteX935" fmla="*/ 3940029 w 18982931"/>
              <a:gd name="connsiteY935" fmla="*/ 1020776 h 4449429"/>
              <a:gd name="connsiteX936" fmla="*/ 3960611 w 18982931"/>
              <a:gd name="connsiteY936" fmla="*/ 1321244 h 4449429"/>
              <a:gd name="connsiteX937" fmla="*/ 3960611 w 18982931"/>
              <a:gd name="connsiteY937" fmla="*/ 1584670 h 4449429"/>
              <a:gd name="connsiteX938" fmla="*/ 3977076 w 18982931"/>
              <a:gd name="connsiteY938" fmla="*/ 1625830 h 4449429"/>
              <a:gd name="connsiteX939" fmla="*/ 4010007 w 18982931"/>
              <a:gd name="connsiteY939" fmla="*/ 1666990 h 4449429"/>
              <a:gd name="connsiteX940" fmla="*/ 4055279 w 18982931"/>
              <a:gd name="connsiteY940" fmla="*/ 1819286 h 4449429"/>
              <a:gd name="connsiteX941" fmla="*/ 4104670 w 18982931"/>
              <a:gd name="connsiteY941" fmla="*/ 1819286 h 4449429"/>
              <a:gd name="connsiteX942" fmla="*/ 4108788 w 18982931"/>
              <a:gd name="connsiteY942" fmla="*/ 1741079 h 4449429"/>
              <a:gd name="connsiteX943" fmla="*/ 4211689 w 18982931"/>
              <a:gd name="connsiteY943" fmla="*/ 1741079 h 4449429"/>
              <a:gd name="connsiteX944" fmla="*/ 4252847 w 18982931"/>
              <a:gd name="connsiteY944" fmla="*/ 1559973 h 4449429"/>
              <a:gd name="connsiteX945" fmla="*/ 4265197 w 18982931"/>
              <a:gd name="connsiteY945" fmla="*/ 1559973 h 4449429"/>
              <a:gd name="connsiteX946" fmla="*/ 4277546 w 18982931"/>
              <a:gd name="connsiteY946" fmla="*/ 1592900 h 4449429"/>
              <a:gd name="connsiteX947" fmla="*/ 4302239 w 18982931"/>
              <a:gd name="connsiteY947" fmla="*/ 1708150 h 4449429"/>
              <a:gd name="connsiteX948" fmla="*/ 4368100 w 18982931"/>
              <a:gd name="connsiteY948" fmla="*/ 1741079 h 4449429"/>
              <a:gd name="connsiteX949" fmla="*/ 4363984 w 18982931"/>
              <a:gd name="connsiteY949" fmla="*/ 1634062 h 4449429"/>
              <a:gd name="connsiteX950" fmla="*/ 4372218 w 18982931"/>
              <a:gd name="connsiteY950" fmla="*/ 839670 h 4449429"/>
              <a:gd name="connsiteX951" fmla="*/ 4442184 w 18982931"/>
              <a:gd name="connsiteY951" fmla="*/ 279891 h 4449429"/>
              <a:gd name="connsiteX952" fmla="*/ 4479230 w 18982931"/>
              <a:gd name="connsiteY952" fmla="*/ 234611 h 4449429"/>
              <a:gd name="connsiteX953" fmla="*/ 4520394 w 18982931"/>
              <a:gd name="connsiteY953" fmla="*/ 284004 h 4449429"/>
              <a:gd name="connsiteX954" fmla="*/ 4549200 w 18982931"/>
              <a:gd name="connsiteY954" fmla="*/ 440413 h 4449429"/>
              <a:gd name="connsiteX955" fmla="*/ 4680914 w 18982931"/>
              <a:gd name="connsiteY955" fmla="*/ 395140 h 4449429"/>
              <a:gd name="connsiteX956" fmla="*/ 4759121 w 18982931"/>
              <a:gd name="connsiteY956" fmla="*/ 460995 h 4449429"/>
              <a:gd name="connsiteX957" fmla="*/ 4771466 w 18982931"/>
              <a:gd name="connsiteY957" fmla="*/ 493924 h 4449429"/>
              <a:gd name="connsiteX958" fmla="*/ 4888657 w 18982931"/>
              <a:gd name="connsiteY958" fmla="*/ 747622 h 4449429"/>
              <a:gd name="connsiteX959" fmla="*/ 4888893 w 18982931"/>
              <a:gd name="connsiteY959" fmla="*/ 807315 h 4449429"/>
              <a:gd name="connsiteX960" fmla="*/ 4856617 w 18982931"/>
              <a:gd name="connsiteY960" fmla="*/ 807315 h 4449429"/>
              <a:gd name="connsiteX961" fmla="*/ 4856617 w 18982931"/>
              <a:gd name="connsiteY961" fmla="*/ 944475 h 4449429"/>
              <a:gd name="connsiteX962" fmla="*/ 4888332 w 18982931"/>
              <a:gd name="connsiteY962" fmla="*/ 944475 h 4449429"/>
              <a:gd name="connsiteX963" fmla="*/ 4888325 w 18982931"/>
              <a:gd name="connsiteY963" fmla="*/ 945600 h 4449429"/>
              <a:gd name="connsiteX964" fmla="*/ 4890835 w 18982931"/>
              <a:gd name="connsiteY964" fmla="*/ 1609365 h 4449429"/>
              <a:gd name="connsiteX965" fmla="*/ 4952574 w 18982931"/>
              <a:gd name="connsiteY965" fmla="*/ 1617597 h 4449429"/>
              <a:gd name="connsiteX966" fmla="*/ 4952574 w 18982931"/>
              <a:gd name="connsiteY966" fmla="*/ 1868678 h 4449429"/>
              <a:gd name="connsiteX967" fmla="*/ 4956691 w 18982931"/>
              <a:gd name="connsiteY967" fmla="*/ 1905720 h 4449429"/>
              <a:gd name="connsiteX968" fmla="*/ 4981387 w 18982931"/>
              <a:gd name="connsiteY968" fmla="*/ 1967462 h 4449429"/>
              <a:gd name="connsiteX969" fmla="*/ 4981387 w 18982931"/>
              <a:gd name="connsiteY969" fmla="*/ 2058015 h 4449429"/>
              <a:gd name="connsiteX970" fmla="*/ 5001966 w 18982931"/>
              <a:gd name="connsiteY970" fmla="*/ 2086824 h 4449429"/>
              <a:gd name="connsiteX971" fmla="*/ 5018429 w 18982931"/>
              <a:gd name="connsiteY971" fmla="*/ 2078592 h 4449429"/>
              <a:gd name="connsiteX972" fmla="*/ 5018429 w 18982931"/>
              <a:gd name="connsiteY972" fmla="*/ 1881023 h 4449429"/>
              <a:gd name="connsiteX973" fmla="*/ 5018429 w 18982931"/>
              <a:gd name="connsiteY973" fmla="*/ 1366522 h 4449429"/>
              <a:gd name="connsiteX974" fmla="*/ 5034894 w 18982931"/>
              <a:gd name="connsiteY974" fmla="*/ 864367 h 4449429"/>
              <a:gd name="connsiteX975" fmla="*/ 5067821 w 18982931"/>
              <a:gd name="connsiteY975" fmla="*/ 197569 h 4449429"/>
              <a:gd name="connsiteX976" fmla="*/ 5080173 w 18982931"/>
              <a:gd name="connsiteY976" fmla="*/ 102899 h 4449429"/>
              <a:gd name="connsiteX977" fmla="*/ 5216000 w 18982931"/>
              <a:gd name="connsiteY977" fmla="*/ 37042 h 4449429"/>
              <a:gd name="connsiteX978" fmla="*/ 5248927 w 18982931"/>
              <a:gd name="connsiteY978" fmla="*/ 69972 h 4449429"/>
              <a:gd name="connsiteX979" fmla="*/ 5372409 w 18982931"/>
              <a:gd name="connsiteY979" fmla="*/ 69972 h 4449429"/>
              <a:gd name="connsiteX980" fmla="*/ 5434151 w 18982931"/>
              <a:gd name="connsiteY980" fmla="*/ 131714 h 4449429"/>
              <a:gd name="connsiteX981" fmla="*/ 5434151 w 18982931"/>
              <a:gd name="connsiteY981" fmla="*/ 382788 h 4449429"/>
              <a:gd name="connsiteX982" fmla="*/ 5434151 w 18982931"/>
              <a:gd name="connsiteY982" fmla="*/ 683261 h 4449429"/>
              <a:gd name="connsiteX983" fmla="*/ 5545282 w 18982931"/>
              <a:gd name="connsiteY983" fmla="*/ 687375 h 4449429"/>
              <a:gd name="connsiteX984" fmla="*/ 5545282 w 18982931"/>
              <a:gd name="connsiteY984" fmla="*/ 1045471 h 4449429"/>
              <a:gd name="connsiteX985" fmla="*/ 5676994 w 18982931"/>
              <a:gd name="connsiteY985" fmla="*/ 1045471 h 4449429"/>
              <a:gd name="connsiteX986" fmla="*/ 5685227 w 18982931"/>
              <a:gd name="connsiteY986" fmla="*/ 1103096 h 4449429"/>
              <a:gd name="connsiteX987" fmla="*/ 5759314 w 18982931"/>
              <a:gd name="connsiteY987" fmla="*/ 1193648 h 4449429"/>
              <a:gd name="connsiteX988" fmla="*/ 5759314 w 18982931"/>
              <a:gd name="connsiteY988" fmla="*/ 1395331 h 4449429"/>
              <a:gd name="connsiteX989" fmla="*/ 5825171 w 18982931"/>
              <a:gd name="connsiteY989" fmla="*/ 1395331 h 4449429"/>
              <a:gd name="connsiteX990" fmla="*/ 5903378 w 18982931"/>
              <a:gd name="connsiteY990" fmla="*/ 1477653 h 4449429"/>
              <a:gd name="connsiteX991" fmla="*/ 5903378 w 18982931"/>
              <a:gd name="connsiteY991" fmla="*/ 1918070 h 4449429"/>
              <a:gd name="connsiteX992" fmla="*/ 5936306 w 18982931"/>
              <a:gd name="connsiteY992" fmla="*/ 1975695 h 4449429"/>
              <a:gd name="connsiteX993" fmla="*/ 5965115 w 18982931"/>
              <a:gd name="connsiteY993" fmla="*/ 1275969 h 4449429"/>
              <a:gd name="connsiteX994" fmla="*/ 5969235 w 18982931"/>
              <a:gd name="connsiteY994" fmla="*/ 1238922 h 4449429"/>
              <a:gd name="connsiteX995" fmla="*/ 6166804 w 18982931"/>
              <a:gd name="connsiteY995" fmla="*/ 1238922 h 4449429"/>
              <a:gd name="connsiteX996" fmla="*/ 6216196 w 18982931"/>
              <a:gd name="connsiteY996" fmla="*/ 1288315 h 4449429"/>
              <a:gd name="connsiteX997" fmla="*/ 6236774 w 18982931"/>
              <a:gd name="connsiteY997" fmla="*/ 1428261 h 4449429"/>
              <a:gd name="connsiteX998" fmla="*/ 6273821 w 18982931"/>
              <a:gd name="connsiteY998" fmla="*/ 1498235 h 4449429"/>
              <a:gd name="connsiteX999" fmla="*/ 6273821 w 18982931"/>
              <a:gd name="connsiteY999" fmla="*/ 2230888 h 4449429"/>
              <a:gd name="connsiteX1000" fmla="*/ 6277935 w 18982931"/>
              <a:gd name="connsiteY1000" fmla="*/ 2280280 h 4449429"/>
              <a:gd name="connsiteX1001" fmla="*/ 6319095 w 18982931"/>
              <a:gd name="connsiteY1001" fmla="*/ 2193841 h 4449429"/>
              <a:gd name="connsiteX1002" fmla="*/ 6364373 w 18982931"/>
              <a:gd name="connsiteY1002" fmla="*/ 2288513 h 4449429"/>
              <a:gd name="connsiteX1003" fmla="*/ 6389068 w 18982931"/>
              <a:gd name="connsiteY1003" fmla="*/ 2313208 h 4449429"/>
              <a:gd name="connsiteX1004" fmla="*/ 6541355 w 18982931"/>
              <a:gd name="connsiteY1004" fmla="*/ 2313208 h 4449429"/>
              <a:gd name="connsiteX1005" fmla="*/ 6541355 w 18982931"/>
              <a:gd name="connsiteY1005" fmla="*/ 2148567 h 4449429"/>
              <a:gd name="connsiteX1006" fmla="*/ 6660723 w 18982931"/>
              <a:gd name="connsiteY1006" fmla="*/ 2148567 h 4449429"/>
              <a:gd name="connsiteX1007" fmla="*/ 6660723 w 18982931"/>
              <a:gd name="connsiteY1007" fmla="*/ 2259698 h 4449429"/>
              <a:gd name="connsiteX1008" fmla="*/ 6705999 w 18982931"/>
              <a:gd name="connsiteY1008" fmla="*/ 2551938 h 4449429"/>
              <a:gd name="connsiteX1009" fmla="*/ 6714228 w 18982931"/>
              <a:gd name="connsiteY1009" fmla="*/ 2580748 h 4449429"/>
              <a:gd name="connsiteX1010" fmla="*/ 6722461 w 18982931"/>
              <a:gd name="connsiteY1010" fmla="*/ 2576634 h 4449429"/>
              <a:gd name="connsiteX1011" fmla="*/ 6751278 w 18982931"/>
              <a:gd name="connsiteY1011" fmla="*/ 2263816 h 4449429"/>
              <a:gd name="connsiteX1012" fmla="*/ 6800669 w 18982931"/>
              <a:gd name="connsiteY1012" fmla="*/ 2255583 h 4449429"/>
              <a:gd name="connsiteX1013" fmla="*/ 6837709 w 18982931"/>
              <a:gd name="connsiteY1013" fmla="*/ 2181496 h 4449429"/>
              <a:gd name="connsiteX1014" fmla="*/ 6841831 w 18982931"/>
              <a:gd name="connsiteY1014" fmla="*/ 2152681 h 4449429"/>
              <a:gd name="connsiteX1015" fmla="*/ 6845941 w 18982931"/>
              <a:gd name="connsiteY1015" fmla="*/ 2115639 h 4449429"/>
              <a:gd name="connsiteX1016" fmla="*/ 6857139 w 18982931"/>
              <a:gd name="connsiteY1016" fmla="*/ 2115639 h 4449429"/>
              <a:gd name="connsiteX1017" fmla="*/ 6899298 w 18982931"/>
              <a:gd name="connsiteY1017" fmla="*/ 2109470 h 4449429"/>
              <a:gd name="connsiteX1018" fmla="*/ 6922965 w 18982931"/>
              <a:gd name="connsiteY1018" fmla="*/ 2140339 h 4449429"/>
              <a:gd name="connsiteX1019" fmla="*/ 7009406 w 18982931"/>
              <a:gd name="connsiteY1019" fmla="*/ 2070365 h 4449429"/>
              <a:gd name="connsiteX1020" fmla="*/ 7145231 w 18982931"/>
              <a:gd name="connsiteY1020" fmla="*/ 2066247 h 4449429"/>
              <a:gd name="connsiteX1021" fmla="*/ 7145231 w 18982931"/>
              <a:gd name="connsiteY1021" fmla="*/ 1901605 h 4449429"/>
              <a:gd name="connsiteX1022" fmla="*/ 7145231 w 18982931"/>
              <a:gd name="connsiteY1022" fmla="*/ 1769896 h 4449429"/>
              <a:gd name="connsiteX1023" fmla="*/ 7215204 w 18982931"/>
              <a:gd name="connsiteY1023" fmla="*/ 1597024 h 4449429"/>
              <a:gd name="connsiteX1024" fmla="*/ 7285174 w 18982931"/>
              <a:gd name="connsiteY1024" fmla="*/ 1753433 h 4449429"/>
              <a:gd name="connsiteX1025" fmla="*/ 7297524 w 18982931"/>
              <a:gd name="connsiteY1025" fmla="*/ 2062134 h 4449429"/>
              <a:gd name="connsiteX1026" fmla="*/ 7367494 w 18982931"/>
              <a:gd name="connsiteY1026" fmla="*/ 2066247 h 4449429"/>
              <a:gd name="connsiteX1027" fmla="*/ 7371610 w 18982931"/>
              <a:gd name="connsiteY1027" fmla="*/ 2148567 h 4449429"/>
              <a:gd name="connsiteX1028" fmla="*/ 7462167 w 18982931"/>
              <a:gd name="connsiteY1028" fmla="*/ 2148567 h 4449429"/>
              <a:gd name="connsiteX1029" fmla="*/ 7462167 w 18982931"/>
              <a:gd name="connsiteY1029" fmla="*/ 2095061 h 4449429"/>
              <a:gd name="connsiteX1030" fmla="*/ 7462167 w 18982931"/>
              <a:gd name="connsiteY1030" fmla="*/ 1597024 h 4449429"/>
              <a:gd name="connsiteX1031" fmla="*/ 7482743 w 18982931"/>
              <a:gd name="connsiteY1031" fmla="*/ 1008430 h 4449429"/>
              <a:gd name="connsiteX1032" fmla="*/ 7495096 w 18982931"/>
              <a:gd name="connsiteY1032" fmla="*/ 921991 h 4449429"/>
              <a:gd name="connsiteX1033" fmla="*/ 7536254 w 18982931"/>
              <a:gd name="connsiteY1033" fmla="*/ 934341 h 4449429"/>
              <a:gd name="connsiteX1034" fmla="*/ 7577416 w 18982931"/>
              <a:gd name="connsiteY1034" fmla="*/ 563899 h 4449429"/>
              <a:gd name="connsiteX1035" fmla="*/ 7589759 w 18982931"/>
              <a:gd name="connsiteY1035" fmla="*/ 563899 h 4449429"/>
              <a:gd name="connsiteX1036" fmla="*/ 7639153 w 18982931"/>
              <a:gd name="connsiteY1036" fmla="*/ 975501 h 4449429"/>
              <a:gd name="connsiteX1037" fmla="*/ 7655614 w 18982931"/>
              <a:gd name="connsiteY1037" fmla="*/ 926109 h 4449429"/>
              <a:gd name="connsiteX1038" fmla="*/ 7667968 w 18982931"/>
              <a:gd name="connsiteY1038" fmla="*/ 926109 h 4449429"/>
              <a:gd name="connsiteX1039" fmla="*/ 7676196 w 18982931"/>
              <a:gd name="connsiteY1039" fmla="*/ 1037243 h 4449429"/>
              <a:gd name="connsiteX1040" fmla="*/ 7676196 w 18982931"/>
              <a:gd name="connsiteY1040" fmla="*/ 2049787 h 4449429"/>
              <a:gd name="connsiteX1041" fmla="*/ 7705009 w 18982931"/>
              <a:gd name="connsiteY1041" fmla="*/ 2267935 h 4449429"/>
              <a:gd name="connsiteX1042" fmla="*/ 7750287 w 18982931"/>
              <a:gd name="connsiteY1042" fmla="*/ 2469622 h 4449429"/>
              <a:gd name="connsiteX1043" fmla="*/ 7849072 w 18982931"/>
              <a:gd name="connsiteY1043" fmla="*/ 2469622 h 4449429"/>
              <a:gd name="connsiteX1044" fmla="*/ 7849072 w 18982931"/>
              <a:gd name="connsiteY1044" fmla="*/ 2284398 h 4449429"/>
              <a:gd name="connsiteX1045" fmla="*/ 7919042 w 18982931"/>
              <a:gd name="connsiteY1045" fmla="*/ 2284398 h 4449429"/>
              <a:gd name="connsiteX1046" fmla="*/ 7919042 w 18982931"/>
              <a:gd name="connsiteY1046" fmla="*/ 2473736 h 4449429"/>
              <a:gd name="connsiteX1047" fmla="*/ 8108380 w 18982931"/>
              <a:gd name="connsiteY1047" fmla="*/ 2473736 h 4449429"/>
              <a:gd name="connsiteX1048" fmla="*/ 8142338 w 18982931"/>
              <a:gd name="connsiteY1048" fmla="*/ 2481454 h 4449429"/>
              <a:gd name="connsiteX1049" fmla="*/ 8144242 w 18982931"/>
              <a:gd name="connsiteY1049" fmla="*/ 2485067 h 4449429"/>
              <a:gd name="connsiteX1050" fmla="*/ 8144242 w 18982931"/>
              <a:gd name="connsiteY1050" fmla="*/ 1280084 h 4449429"/>
              <a:gd name="connsiteX1051" fmla="*/ 8189518 w 18982931"/>
              <a:gd name="connsiteY1051" fmla="*/ 1115443 h 4449429"/>
              <a:gd name="connsiteX1052" fmla="*/ 8230679 w 18982931"/>
              <a:gd name="connsiteY1052" fmla="*/ 1090746 h 4449429"/>
              <a:gd name="connsiteX1053" fmla="*/ 8477642 w 18982931"/>
              <a:gd name="connsiteY1053" fmla="*/ 1090746 h 4449429"/>
              <a:gd name="connsiteX1054" fmla="*/ 8518799 w 18982931"/>
              <a:gd name="connsiteY1054" fmla="*/ 1111328 h 4449429"/>
              <a:gd name="connsiteX1055" fmla="*/ 8568194 w 18982931"/>
              <a:gd name="connsiteY1055" fmla="*/ 1288315 h 4449429"/>
              <a:gd name="connsiteX1056" fmla="*/ 8572304 w 18982931"/>
              <a:gd name="connsiteY1056" fmla="*/ 2152681 h 4449429"/>
              <a:gd name="connsiteX1057" fmla="*/ 8572304 w 18982931"/>
              <a:gd name="connsiteY1057" fmla="*/ 2222656 h 4449429"/>
              <a:gd name="connsiteX1058" fmla="*/ 8827499 w 18982931"/>
              <a:gd name="connsiteY1058" fmla="*/ 2222656 h 4449429"/>
              <a:gd name="connsiteX1059" fmla="*/ 8827499 w 18982931"/>
              <a:gd name="connsiteY1059" fmla="*/ 2053897 h 4449429"/>
              <a:gd name="connsiteX1060" fmla="*/ 8827499 w 18982931"/>
              <a:gd name="connsiteY1060" fmla="*/ 1996272 h 4449429"/>
              <a:gd name="connsiteX1061" fmla="*/ 8926285 w 18982931"/>
              <a:gd name="connsiteY1061" fmla="*/ 1876910 h 4449429"/>
              <a:gd name="connsiteX1062" fmla="*/ 8926285 w 18982931"/>
              <a:gd name="connsiteY1062" fmla="*/ 1757542 h 4449429"/>
              <a:gd name="connsiteX1063" fmla="*/ 8926285 w 18982931"/>
              <a:gd name="connsiteY1063" fmla="*/ 1527045 h 4449429"/>
              <a:gd name="connsiteX1064" fmla="*/ 8950980 w 18982931"/>
              <a:gd name="connsiteY1064" fmla="*/ 1432378 h 4449429"/>
              <a:gd name="connsiteX1065" fmla="*/ 8950980 w 18982931"/>
              <a:gd name="connsiteY1065" fmla="*/ 1424146 h 4449429"/>
              <a:gd name="connsiteX1066" fmla="*/ 8983911 w 18982931"/>
              <a:gd name="connsiteY1066" fmla="*/ 1107210 h 4449429"/>
              <a:gd name="connsiteX1067" fmla="*/ 8992140 w 18982931"/>
              <a:gd name="connsiteY1067" fmla="*/ 1049586 h 4449429"/>
              <a:gd name="connsiteX1068" fmla="*/ 9012723 w 18982931"/>
              <a:gd name="connsiteY1068" fmla="*/ 1049586 h 4449429"/>
              <a:gd name="connsiteX1069" fmla="*/ 9049767 w 18982931"/>
              <a:gd name="connsiteY1069" fmla="*/ 1325362 h 4449429"/>
              <a:gd name="connsiteX1070" fmla="*/ 9115624 w 18982931"/>
              <a:gd name="connsiteY1070" fmla="*/ 1329476 h 4449429"/>
              <a:gd name="connsiteX1071" fmla="*/ 9165014 w 18982931"/>
              <a:gd name="connsiteY1071" fmla="*/ 1436493 h 4449429"/>
              <a:gd name="connsiteX1072" fmla="*/ 9181479 w 18982931"/>
              <a:gd name="connsiteY1072" fmla="*/ 1494116 h 4449429"/>
              <a:gd name="connsiteX1073" fmla="*/ 9181479 w 18982931"/>
              <a:gd name="connsiteY1073" fmla="*/ 1823399 h 4449429"/>
              <a:gd name="connsiteX1074" fmla="*/ 9181479 w 18982931"/>
              <a:gd name="connsiteY1074" fmla="*/ 1881023 h 4449429"/>
              <a:gd name="connsiteX1075" fmla="*/ 9280267 w 18982931"/>
              <a:gd name="connsiteY1075" fmla="*/ 1881023 h 4449429"/>
              <a:gd name="connsiteX1076" fmla="*/ 9280267 w 18982931"/>
              <a:gd name="connsiteY1076" fmla="*/ 1815166 h 4449429"/>
              <a:gd name="connsiteX1077" fmla="*/ 9280267 w 18982931"/>
              <a:gd name="connsiteY1077" fmla="*/ 304587 h 4449429"/>
              <a:gd name="connsiteX1078" fmla="*/ 9346122 w 18982931"/>
              <a:gd name="connsiteY1078" fmla="*/ 238731 h 4449429"/>
              <a:gd name="connsiteX1079" fmla="*/ 9453137 w 18982931"/>
              <a:gd name="connsiteY1079" fmla="*/ 341628 h 4449429"/>
              <a:gd name="connsiteX1080" fmla="*/ 9453137 w 18982931"/>
              <a:gd name="connsiteY1080" fmla="*/ 1815166 h 4449429"/>
              <a:gd name="connsiteX1081" fmla="*/ 9453137 w 18982931"/>
              <a:gd name="connsiteY1081" fmla="*/ 1876910 h 4449429"/>
              <a:gd name="connsiteX1082" fmla="*/ 9551919 w 18982931"/>
              <a:gd name="connsiteY1082" fmla="*/ 1876910 h 4449429"/>
              <a:gd name="connsiteX1083" fmla="*/ 9551919 w 18982931"/>
              <a:gd name="connsiteY1083" fmla="*/ 1724614 h 4449429"/>
              <a:gd name="connsiteX1084" fmla="*/ 9551919 w 18982931"/>
              <a:gd name="connsiteY1084" fmla="*/ 1481771 h 4449429"/>
              <a:gd name="connsiteX1085" fmla="*/ 9597198 w 18982931"/>
              <a:gd name="connsiteY1085" fmla="*/ 1374754 h 4449429"/>
              <a:gd name="connsiteX1086" fmla="*/ 9613662 w 18982931"/>
              <a:gd name="connsiteY1086" fmla="*/ 1325362 h 4449429"/>
              <a:gd name="connsiteX1087" fmla="*/ 9683632 w 18982931"/>
              <a:gd name="connsiteY1087" fmla="*/ 1325362 h 4449429"/>
              <a:gd name="connsiteX1088" fmla="*/ 9683632 w 18982931"/>
              <a:gd name="connsiteY1088" fmla="*/ 1522931 h 4449429"/>
              <a:gd name="connsiteX1089" fmla="*/ 9819464 w 18982931"/>
              <a:gd name="connsiteY1089" fmla="*/ 1522931 h 4449429"/>
              <a:gd name="connsiteX1090" fmla="*/ 9819464 w 18982931"/>
              <a:gd name="connsiteY1090" fmla="*/ 1720501 h 4449429"/>
              <a:gd name="connsiteX1091" fmla="*/ 9819464 w 18982931"/>
              <a:gd name="connsiteY1091" fmla="*/ 1835749 h 4449429"/>
              <a:gd name="connsiteX1092" fmla="*/ 9868856 w 18982931"/>
              <a:gd name="connsiteY1092" fmla="*/ 1885142 h 4449429"/>
              <a:gd name="connsiteX1093" fmla="*/ 9922361 w 18982931"/>
              <a:gd name="connsiteY1093" fmla="*/ 1938648 h 4449429"/>
              <a:gd name="connsiteX1094" fmla="*/ 9922361 w 18982931"/>
              <a:gd name="connsiteY1094" fmla="*/ 2226770 h 4449429"/>
              <a:gd name="connsiteX1095" fmla="*/ 10189906 w 18982931"/>
              <a:gd name="connsiteY1095" fmla="*/ 2226770 h 4449429"/>
              <a:gd name="connsiteX1096" fmla="*/ 10189906 w 18982931"/>
              <a:gd name="connsiteY1096" fmla="*/ 1864559 h 4449429"/>
              <a:gd name="connsiteX1097" fmla="*/ 10251644 w 18982931"/>
              <a:gd name="connsiteY1097" fmla="*/ 1852213 h 4449429"/>
              <a:gd name="connsiteX1098" fmla="*/ 10251644 w 18982931"/>
              <a:gd name="connsiteY1098" fmla="*/ 1465306 h 4449429"/>
              <a:gd name="connsiteX1099" fmla="*/ 10198137 w 18982931"/>
              <a:gd name="connsiteY1099" fmla="*/ 1461188 h 4449429"/>
              <a:gd name="connsiteX1100" fmla="*/ 10198137 w 18982931"/>
              <a:gd name="connsiteY1100" fmla="*/ 1317129 h 4449429"/>
              <a:gd name="connsiteX1101" fmla="*/ 10572694 w 18982931"/>
              <a:gd name="connsiteY1101" fmla="*/ 1317129 h 4449429"/>
              <a:gd name="connsiteX1102" fmla="*/ 10572694 w 18982931"/>
              <a:gd name="connsiteY1102" fmla="*/ 2140336 h 4449429"/>
              <a:gd name="connsiteX1103" fmla="*/ 10642669 w 18982931"/>
              <a:gd name="connsiteY1103" fmla="*/ 2144449 h 4449429"/>
              <a:gd name="connsiteX1104" fmla="*/ 10642669 w 18982931"/>
              <a:gd name="connsiteY1104" fmla="*/ 2477849 h 4449429"/>
              <a:gd name="connsiteX1105" fmla="*/ 10885512 w 18982931"/>
              <a:gd name="connsiteY1105" fmla="*/ 2477849 h 4449429"/>
              <a:gd name="connsiteX1106" fmla="*/ 10885512 w 18982931"/>
              <a:gd name="connsiteY1106" fmla="*/ 2292626 h 4449429"/>
              <a:gd name="connsiteX1107" fmla="*/ 10959601 w 18982931"/>
              <a:gd name="connsiteY1107" fmla="*/ 2292626 h 4449429"/>
              <a:gd name="connsiteX1108" fmla="*/ 10959601 w 18982931"/>
              <a:gd name="connsiteY1108" fmla="*/ 2477849 h 4449429"/>
              <a:gd name="connsiteX1109" fmla="*/ 11066618 w 18982931"/>
              <a:gd name="connsiteY1109" fmla="*/ 2477849 h 4449429"/>
              <a:gd name="connsiteX1110" fmla="*/ 11107778 w 18982931"/>
              <a:gd name="connsiteY1110" fmla="*/ 2284395 h 4449429"/>
              <a:gd name="connsiteX1111" fmla="*/ 11136593 w 18982931"/>
              <a:gd name="connsiteY1111" fmla="*/ 2053897 h 4449429"/>
              <a:gd name="connsiteX1112" fmla="*/ 11136593 w 18982931"/>
              <a:gd name="connsiteY1112" fmla="*/ 1061936 h 4449429"/>
              <a:gd name="connsiteX1113" fmla="*/ 11148938 w 18982931"/>
              <a:gd name="connsiteY1113" fmla="*/ 938454 h 4449429"/>
              <a:gd name="connsiteX1114" fmla="*/ 11161288 w 18982931"/>
              <a:gd name="connsiteY1114" fmla="*/ 938454 h 4449429"/>
              <a:gd name="connsiteX1115" fmla="*/ 11177753 w 18982931"/>
              <a:gd name="connsiteY1115" fmla="*/ 983729 h 4449429"/>
              <a:gd name="connsiteX1116" fmla="*/ 11231258 w 18982931"/>
              <a:gd name="connsiteY1116" fmla="*/ 572126 h 4449429"/>
              <a:gd name="connsiteX1117" fmla="*/ 11243610 w 18982931"/>
              <a:gd name="connsiteY1117" fmla="*/ 572126 h 4449429"/>
              <a:gd name="connsiteX1118" fmla="*/ 11284770 w 18982931"/>
              <a:gd name="connsiteY1118" fmla="*/ 946687 h 4449429"/>
              <a:gd name="connsiteX1119" fmla="*/ 11325929 w 18982931"/>
              <a:gd name="connsiteY1119" fmla="*/ 934337 h 4449429"/>
              <a:gd name="connsiteX1120" fmla="*/ 11342394 w 18982931"/>
              <a:gd name="connsiteY1120" fmla="*/ 1061936 h 4449429"/>
              <a:gd name="connsiteX1121" fmla="*/ 11342394 w 18982931"/>
              <a:gd name="connsiteY1121" fmla="*/ 1300666 h 4449429"/>
              <a:gd name="connsiteX1122" fmla="*/ 11358857 w 18982931"/>
              <a:gd name="connsiteY1122" fmla="*/ 2132104 h 4449429"/>
              <a:gd name="connsiteX1123" fmla="*/ 11362976 w 18982931"/>
              <a:gd name="connsiteY1123" fmla="*/ 2165031 h 4449429"/>
              <a:gd name="connsiteX1124" fmla="*/ 11453524 w 18982931"/>
              <a:gd name="connsiteY1124" fmla="*/ 2165031 h 4449429"/>
              <a:gd name="connsiteX1125" fmla="*/ 11457643 w 18982931"/>
              <a:gd name="connsiteY1125" fmla="*/ 2082711 h 4449429"/>
              <a:gd name="connsiteX1126" fmla="*/ 11535845 w 18982931"/>
              <a:gd name="connsiteY1126" fmla="*/ 2078592 h 4449429"/>
              <a:gd name="connsiteX1127" fmla="*/ 11535845 w 18982931"/>
              <a:gd name="connsiteY1127" fmla="*/ 2004505 h 4449429"/>
              <a:gd name="connsiteX1128" fmla="*/ 11548195 w 18982931"/>
              <a:gd name="connsiteY1128" fmla="*/ 1736964 h 4449429"/>
              <a:gd name="connsiteX1129" fmla="*/ 11609938 w 18982931"/>
              <a:gd name="connsiteY1129" fmla="*/ 1609365 h 4449429"/>
              <a:gd name="connsiteX1130" fmla="*/ 11688140 w 18982931"/>
              <a:gd name="connsiteY1130" fmla="*/ 1765774 h 4449429"/>
              <a:gd name="connsiteX1131" fmla="*/ 11688140 w 18982931"/>
              <a:gd name="connsiteY1131" fmla="*/ 2082711 h 4449429"/>
              <a:gd name="connsiteX1132" fmla="*/ 11910406 w 18982931"/>
              <a:gd name="connsiteY1132" fmla="*/ 2148567 h 4449429"/>
              <a:gd name="connsiteX1133" fmla="*/ 11988608 w 18982931"/>
              <a:gd name="connsiteY1133" fmla="*/ 2119754 h 4449429"/>
              <a:gd name="connsiteX1134" fmla="*/ 11991181 w 18982931"/>
              <a:gd name="connsiteY1134" fmla="*/ 2153197 h 4449429"/>
              <a:gd name="connsiteX1135" fmla="*/ 11993908 w 18982931"/>
              <a:gd name="connsiteY1135" fmla="*/ 2158900 h 4449429"/>
              <a:gd name="connsiteX1136" fmla="*/ 11993908 w 18982931"/>
              <a:gd name="connsiteY1136" fmla="*/ 2156799 h 4449429"/>
              <a:gd name="connsiteX1137" fmla="*/ 11998023 w 18982931"/>
              <a:gd name="connsiteY1137" fmla="*/ 2115639 h 4449429"/>
              <a:gd name="connsiteX1138" fmla="*/ 12010373 w 18982931"/>
              <a:gd name="connsiteY1138" fmla="*/ 2115639 h 4449429"/>
              <a:gd name="connsiteX1139" fmla="*/ 12014490 w 18982931"/>
              <a:gd name="connsiteY1139" fmla="*/ 2185614 h 4449429"/>
              <a:gd name="connsiteX1140" fmla="*/ 12055650 w 18982931"/>
              <a:gd name="connsiteY1140" fmla="*/ 2259703 h 4449429"/>
              <a:gd name="connsiteX1141" fmla="*/ 12109157 w 18982931"/>
              <a:gd name="connsiteY1141" fmla="*/ 2267933 h 4449429"/>
              <a:gd name="connsiteX1142" fmla="*/ 12137972 w 18982931"/>
              <a:gd name="connsiteY1142" fmla="*/ 2580753 h 4449429"/>
              <a:gd name="connsiteX1143" fmla="*/ 12150317 w 18982931"/>
              <a:gd name="connsiteY1143" fmla="*/ 2580753 h 4449429"/>
              <a:gd name="connsiteX1144" fmla="*/ 12179132 w 18982931"/>
              <a:gd name="connsiteY1144" fmla="*/ 2411992 h 4449429"/>
              <a:gd name="connsiteX1145" fmla="*/ 12207942 w 18982931"/>
              <a:gd name="connsiteY1145" fmla="*/ 2160917 h 4449429"/>
              <a:gd name="connsiteX1146" fmla="*/ 12216174 w 18982931"/>
              <a:gd name="connsiteY1146" fmla="*/ 2152686 h 4449429"/>
              <a:gd name="connsiteX1147" fmla="*/ 12331423 w 18982931"/>
              <a:gd name="connsiteY1147" fmla="*/ 2152686 h 4449429"/>
              <a:gd name="connsiteX1148" fmla="*/ 12331423 w 18982931"/>
              <a:gd name="connsiteY1148" fmla="*/ 2317327 h 4449429"/>
              <a:gd name="connsiteX1149" fmla="*/ 12496064 w 18982931"/>
              <a:gd name="connsiteY1149" fmla="*/ 2313208 h 4449429"/>
              <a:gd name="connsiteX1150" fmla="*/ 12557802 w 18982931"/>
              <a:gd name="connsiteY1150" fmla="*/ 2210310 h 4449429"/>
              <a:gd name="connsiteX1151" fmla="*/ 12566034 w 18982931"/>
              <a:gd name="connsiteY1151" fmla="*/ 2206191 h 4449429"/>
              <a:gd name="connsiteX1152" fmla="*/ 12598962 w 18982931"/>
              <a:gd name="connsiteY1152" fmla="*/ 2267933 h 4449429"/>
              <a:gd name="connsiteX1153" fmla="*/ 12607194 w 18982931"/>
              <a:gd name="connsiteY1153" fmla="*/ 2263816 h 4449429"/>
              <a:gd name="connsiteX1154" fmla="*/ 12607194 w 18982931"/>
              <a:gd name="connsiteY1154" fmla="*/ 1461193 h 4449429"/>
              <a:gd name="connsiteX1155" fmla="*/ 12677169 w 18982931"/>
              <a:gd name="connsiteY1155" fmla="*/ 1230695 h 4449429"/>
              <a:gd name="connsiteX1156" fmla="*/ 12920017 w 18982931"/>
              <a:gd name="connsiteY1156" fmla="*/ 1230695 h 4449429"/>
              <a:gd name="connsiteX1157" fmla="*/ 12948827 w 18982931"/>
              <a:gd name="connsiteY1157" fmla="*/ 1490003 h 4449429"/>
              <a:gd name="connsiteX1158" fmla="*/ 12948827 w 18982931"/>
              <a:gd name="connsiteY1158" fmla="*/ 1909838 h 4449429"/>
              <a:gd name="connsiteX1159" fmla="*/ 12948827 w 18982931"/>
              <a:gd name="connsiteY1159" fmla="*/ 1975695 h 4449429"/>
              <a:gd name="connsiteX1160" fmla="*/ 12969405 w 18982931"/>
              <a:gd name="connsiteY1160" fmla="*/ 1979812 h 4449429"/>
              <a:gd name="connsiteX1161" fmla="*/ 12989987 w 18982931"/>
              <a:gd name="connsiteY1161" fmla="*/ 1913955 h 4449429"/>
              <a:gd name="connsiteX1162" fmla="*/ 12989987 w 18982931"/>
              <a:gd name="connsiteY1162" fmla="*/ 1469425 h 4449429"/>
              <a:gd name="connsiteX1163" fmla="*/ 13064076 w 18982931"/>
              <a:gd name="connsiteY1163" fmla="*/ 1395336 h 4449429"/>
              <a:gd name="connsiteX1164" fmla="*/ 13146396 w 18982931"/>
              <a:gd name="connsiteY1164" fmla="*/ 1395336 h 4449429"/>
              <a:gd name="connsiteX1165" fmla="*/ 13146396 w 18982931"/>
              <a:gd name="connsiteY1165" fmla="*/ 1111328 h 4449429"/>
              <a:gd name="connsiteX1166" fmla="*/ 13216366 w 18982931"/>
              <a:gd name="connsiteY1166" fmla="*/ 1103096 h 4449429"/>
              <a:gd name="connsiteX1167" fmla="*/ 13228716 w 18982931"/>
              <a:gd name="connsiteY1167" fmla="*/ 1041358 h 4449429"/>
              <a:gd name="connsiteX1168" fmla="*/ 13368662 w 18982931"/>
              <a:gd name="connsiteY1168" fmla="*/ 1041358 h 4449429"/>
              <a:gd name="connsiteX1169" fmla="*/ 13368662 w 18982931"/>
              <a:gd name="connsiteY1169" fmla="*/ 687379 h 4449429"/>
              <a:gd name="connsiteX1170" fmla="*/ 13483911 w 18982931"/>
              <a:gd name="connsiteY1170" fmla="*/ 687379 h 4449429"/>
              <a:gd name="connsiteX1171" fmla="*/ 13483911 w 18982931"/>
              <a:gd name="connsiteY1171" fmla="*/ 617404 h 4449429"/>
              <a:gd name="connsiteX1172" fmla="*/ 13483911 w 18982931"/>
              <a:gd name="connsiteY1172" fmla="*/ 131714 h 4449429"/>
              <a:gd name="connsiteX1173" fmla="*/ 13541534 w 18982931"/>
              <a:gd name="connsiteY1173" fmla="*/ 74089 h 4449429"/>
              <a:gd name="connsiteX1174" fmla="*/ 13685593 w 18982931"/>
              <a:gd name="connsiteY1174" fmla="*/ 74089 h 4449429"/>
              <a:gd name="connsiteX1175" fmla="*/ 13730872 w 18982931"/>
              <a:gd name="connsiteY1175" fmla="*/ 49392 h 4449429"/>
              <a:gd name="connsiteX1176" fmla="*/ 13739104 w 18982931"/>
              <a:gd name="connsiteY1176"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375751 w 18982931"/>
              <a:gd name="connsiteY867" fmla="*/ 1588787 h 4449429"/>
              <a:gd name="connsiteX868" fmla="*/ 1486884 w 18982931"/>
              <a:gd name="connsiteY868" fmla="*/ 1588787 h 4449429"/>
              <a:gd name="connsiteX869" fmla="*/ 1507466 w 18982931"/>
              <a:gd name="connsiteY869" fmla="*/ 2337905 h 4449429"/>
              <a:gd name="connsiteX870" fmla="*/ 1523929 w 18982931"/>
              <a:gd name="connsiteY870" fmla="*/ 2337905 h 4449429"/>
              <a:gd name="connsiteX871" fmla="*/ 1523929 w 18982931"/>
              <a:gd name="connsiteY871" fmla="*/ 2169146 h 4449429"/>
              <a:gd name="connsiteX872" fmla="*/ 1692685 w 18982931"/>
              <a:gd name="connsiteY872" fmla="*/ 2169146 h 4449429"/>
              <a:gd name="connsiteX873" fmla="*/ 1692685 w 18982931"/>
              <a:gd name="connsiteY873" fmla="*/ 2020968 h 4449429"/>
              <a:gd name="connsiteX874" fmla="*/ 1766772 w 18982931"/>
              <a:gd name="connsiteY874" fmla="*/ 1922183 h 4449429"/>
              <a:gd name="connsiteX875" fmla="*/ 1766772 w 18982931"/>
              <a:gd name="connsiteY875" fmla="*/ 1757542 h 4449429"/>
              <a:gd name="connsiteX876" fmla="*/ 1849095 w 18982931"/>
              <a:gd name="connsiteY876" fmla="*/ 1757542 h 4449429"/>
              <a:gd name="connsiteX877" fmla="*/ 1849095 w 18982931"/>
              <a:gd name="connsiteY877" fmla="*/ 2156799 h 4449429"/>
              <a:gd name="connsiteX878" fmla="*/ 1919070 w 18982931"/>
              <a:gd name="connsiteY878" fmla="*/ 2156799 h 4449429"/>
              <a:gd name="connsiteX879" fmla="*/ 1919070 w 18982931"/>
              <a:gd name="connsiteY879" fmla="*/ 1864559 h 4449429"/>
              <a:gd name="connsiteX880" fmla="*/ 1919070 w 18982931"/>
              <a:gd name="connsiteY880" fmla="*/ 695608 h 4449429"/>
              <a:gd name="connsiteX881" fmla="*/ 2005504 w 18982931"/>
              <a:gd name="connsiteY881" fmla="*/ 609173 h 4449429"/>
              <a:gd name="connsiteX882" fmla="*/ 2026085 w 18982931"/>
              <a:gd name="connsiteY882" fmla="*/ 605054 h 4449429"/>
              <a:gd name="connsiteX883" fmla="*/ 2100174 w 18982931"/>
              <a:gd name="connsiteY883" fmla="*/ 448645 h 4449429"/>
              <a:gd name="connsiteX884" fmla="*/ 2137215 w 18982931"/>
              <a:gd name="connsiteY884" fmla="*/ 407485 h 4449429"/>
              <a:gd name="connsiteX885" fmla="*/ 2194840 w 18982931"/>
              <a:gd name="connsiteY885" fmla="*/ 337515 h 4449429"/>
              <a:gd name="connsiteX886" fmla="*/ 2198958 w 18982931"/>
              <a:gd name="connsiteY886" fmla="*/ 292236 h 4449429"/>
              <a:gd name="connsiteX887" fmla="*/ 2240121 w 18982931"/>
              <a:gd name="connsiteY887" fmla="*/ 358093 h 4449429"/>
              <a:gd name="connsiteX888" fmla="*/ 2273047 w 18982931"/>
              <a:gd name="connsiteY888" fmla="*/ 444532 h 4449429"/>
              <a:gd name="connsiteX889" fmla="*/ 2330670 w 18982931"/>
              <a:gd name="connsiteY889" fmla="*/ 563894 h 4449429"/>
              <a:gd name="connsiteX890" fmla="*/ 2351248 w 18982931"/>
              <a:gd name="connsiteY890" fmla="*/ 613286 h 4449429"/>
              <a:gd name="connsiteX891" fmla="*/ 2429455 w 18982931"/>
              <a:gd name="connsiteY891" fmla="*/ 675029 h 4449429"/>
              <a:gd name="connsiteX892" fmla="*/ 2470614 w 18982931"/>
              <a:gd name="connsiteY892" fmla="*/ 757350 h 4449429"/>
              <a:gd name="connsiteX893" fmla="*/ 2470614 w 18982931"/>
              <a:gd name="connsiteY893" fmla="*/ 1086631 h 4449429"/>
              <a:gd name="connsiteX894" fmla="*/ 2470614 w 18982931"/>
              <a:gd name="connsiteY894" fmla="*/ 2008622 h 4449429"/>
              <a:gd name="connsiteX895" fmla="*/ 2487080 w 18982931"/>
              <a:gd name="connsiteY895" fmla="*/ 2053897 h 4449429"/>
              <a:gd name="connsiteX896" fmla="*/ 2499426 w 18982931"/>
              <a:gd name="connsiteY896" fmla="*/ 1897488 h 4449429"/>
              <a:gd name="connsiteX897" fmla="*/ 2602322 w 18982931"/>
              <a:gd name="connsiteY897" fmla="*/ 1798703 h 4449429"/>
              <a:gd name="connsiteX898" fmla="*/ 2836935 w 18982931"/>
              <a:gd name="connsiteY898" fmla="*/ 1798703 h 4449429"/>
              <a:gd name="connsiteX899" fmla="*/ 2836935 w 18982931"/>
              <a:gd name="connsiteY899" fmla="*/ 1860446 h 4449429"/>
              <a:gd name="connsiteX900" fmla="*/ 2836935 w 18982931"/>
              <a:gd name="connsiteY900" fmla="*/ 2263816 h 4449429"/>
              <a:gd name="connsiteX901" fmla="*/ 2845169 w 18982931"/>
              <a:gd name="connsiteY901" fmla="*/ 2304976 h 4449429"/>
              <a:gd name="connsiteX902" fmla="*/ 2861629 w 18982931"/>
              <a:gd name="connsiteY902" fmla="*/ 2300858 h 4449429"/>
              <a:gd name="connsiteX903" fmla="*/ 2861629 w 18982931"/>
              <a:gd name="connsiteY903" fmla="*/ 2247351 h 4449429"/>
              <a:gd name="connsiteX904" fmla="*/ 2869861 w 18982931"/>
              <a:gd name="connsiteY904" fmla="*/ 1996272 h 4449429"/>
              <a:gd name="connsiteX905" fmla="*/ 2923374 w 18982931"/>
              <a:gd name="connsiteY905" fmla="*/ 1967462 h 4449429"/>
              <a:gd name="connsiteX906" fmla="*/ 2939836 w 18982931"/>
              <a:gd name="connsiteY906" fmla="*/ 2300858 h 4449429"/>
              <a:gd name="connsiteX907" fmla="*/ 2956300 w 18982931"/>
              <a:gd name="connsiteY907" fmla="*/ 2300858 h 4449429"/>
              <a:gd name="connsiteX908" fmla="*/ 2989230 w 18982931"/>
              <a:gd name="connsiteY908" fmla="*/ 2111521 h 4449429"/>
              <a:gd name="connsiteX909" fmla="*/ 3018038 w 18982931"/>
              <a:gd name="connsiteY909" fmla="*/ 2058015 h 4449429"/>
              <a:gd name="connsiteX910" fmla="*/ 3034502 w 18982931"/>
              <a:gd name="connsiteY910" fmla="*/ 2123871 h 4449429"/>
              <a:gd name="connsiteX911" fmla="*/ 3038620 w 18982931"/>
              <a:gd name="connsiteY911" fmla="*/ 2132104 h 4449429"/>
              <a:gd name="connsiteX912" fmla="*/ 3088018 w 18982931"/>
              <a:gd name="connsiteY912" fmla="*/ 2140336 h 4449429"/>
              <a:gd name="connsiteX913" fmla="*/ 3095320 w 18982931"/>
              <a:gd name="connsiteY913" fmla="*/ 2275334 h 4449429"/>
              <a:gd name="connsiteX914" fmla="*/ 3162101 w 18982931"/>
              <a:gd name="connsiteY914" fmla="*/ 2275334 h 4449429"/>
              <a:gd name="connsiteX915" fmla="*/ 3162101 w 18982931"/>
              <a:gd name="connsiteY915" fmla="*/ 1580555 h 4449429"/>
              <a:gd name="connsiteX916" fmla="*/ 3162101 w 18982931"/>
              <a:gd name="connsiteY916" fmla="*/ 1531163 h 4449429"/>
              <a:gd name="connsiteX917" fmla="*/ 3199146 w 18982931"/>
              <a:gd name="connsiteY917" fmla="*/ 1498235 h 4449429"/>
              <a:gd name="connsiteX918" fmla="*/ 3281469 w 18982931"/>
              <a:gd name="connsiteY918" fmla="*/ 1498235 h 4449429"/>
              <a:gd name="connsiteX919" fmla="*/ 3281469 w 18982931"/>
              <a:gd name="connsiteY919" fmla="*/ 1325362 h 4449429"/>
              <a:gd name="connsiteX920" fmla="*/ 3343207 w 18982931"/>
              <a:gd name="connsiteY920" fmla="*/ 1263619 h 4449429"/>
              <a:gd name="connsiteX921" fmla="*/ 3544891 w 18982931"/>
              <a:gd name="connsiteY921" fmla="*/ 1263619 h 4449429"/>
              <a:gd name="connsiteX922" fmla="*/ 3544891 w 18982931"/>
              <a:gd name="connsiteY922" fmla="*/ 712071 h 4449429"/>
              <a:gd name="connsiteX923" fmla="*/ 3561357 w 18982931"/>
              <a:gd name="connsiteY923" fmla="*/ 555662 h 4449429"/>
              <a:gd name="connsiteX924" fmla="*/ 3606633 w 18982931"/>
              <a:gd name="connsiteY924" fmla="*/ 316933 h 4449429"/>
              <a:gd name="connsiteX925" fmla="*/ 3614865 w 18982931"/>
              <a:gd name="connsiteY925" fmla="*/ 279891 h 4449429"/>
              <a:gd name="connsiteX926" fmla="*/ 3676603 w 18982931"/>
              <a:gd name="connsiteY926" fmla="*/ 341628 h 4449429"/>
              <a:gd name="connsiteX927" fmla="*/ 3684835 w 18982931"/>
              <a:gd name="connsiteY927" fmla="*/ 386907 h 4449429"/>
              <a:gd name="connsiteX928" fmla="*/ 3742460 w 18982931"/>
              <a:gd name="connsiteY928" fmla="*/ 481574 h 4449429"/>
              <a:gd name="connsiteX929" fmla="*/ 3763042 w 18982931"/>
              <a:gd name="connsiteY929" fmla="*/ 703838 h 4449429"/>
              <a:gd name="connsiteX930" fmla="*/ 3763042 w 18982931"/>
              <a:gd name="connsiteY930" fmla="*/ 1144256 h 4449429"/>
              <a:gd name="connsiteX931" fmla="*/ 3771275 w 18982931"/>
              <a:gd name="connsiteY931" fmla="*/ 1181298 h 4449429"/>
              <a:gd name="connsiteX932" fmla="*/ 3775390 w 18982931"/>
              <a:gd name="connsiteY932" fmla="*/ 1115443 h 4449429"/>
              <a:gd name="connsiteX933" fmla="*/ 3923568 w 18982931"/>
              <a:gd name="connsiteY933" fmla="*/ 996079 h 4449429"/>
              <a:gd name="connsiteX934" fmla="*/ 3940029 w 18982931"/>
              <a:gd name="connsiteY934" fmla="*/ 1020776 h 4449429"/>
              <a:gd name="connsiteX935" fmla="*/ 3960611 w 18982931"/>
              <a:gd name="connsiteY935" fmla="*/ 1321244 h 4449429"/>
              <a:gd name="connsiteX936" fmla="*/ 3960611 w 18982931"/>
              <a:gd name="connsiteY936" fmla="*/ 1584670 h 4449429"/>
              <a:gd name="connsiteX937" fmla="*/ 3977076 w 18982931"/>
              <a:gd name="connsiteY937" fmla="*/ 1625830 h 4449429"/>
              <a:gd name="connsiteX938" fmla="*/ 4010007 w 18982931"/>
              <a:gd name="connsiteY938" fmla="*/ 1666990 h 4449429"/>
              <a:gd name="connsiteX939" fmla="*/ 4055279 w 18982931"/>
              <a:gd name="connsiteY939" fmla="*/ 1819286 h 4449429"/>
              <a:gd name="connsiteX940" fmla="*/ 4104670 w 18982931"/>
              <a:gd name="connsiteY940" fmla="*/ 1819286 h 4449429"/>
              <a:gd name="connsiteX941" fmla="*/ 4108788 w 18982931"/>
              <a:gd name="connsiteY941" fmla="*/ 1741079 h 4449429"/>
              <a:gd name="connsiteX942" fmla="*/ 4211689 w 18982931"/>
              <a:gd name="connsiteY942" fmla="*/ 1741079 h 4449429"/>
              <a:gd name="connsiteX943" fmla="*/ 4252847 w 18982931"/>
              <a:gd name="connsiteY943" fmla="*/ 1559973 h 4449429"/>
              <a:gd name="connsiteX944" fmla="*/ 4265197 w 18982931"/>
              <a:gd name="connsiteY944" fmla="*/ 1559973 h 4449429"/>
              <a:gd name="connsiteX945" fmla="*/ 4277546 w 18982931"/>
              <a:gd name="connsiteY945" fmla="*/ 1592900 h 4449429"/>
              <a:gd name="connsiteX946" fmla="*/ 4302239 w 18982931"/>
              <a:gd name="connsiteY946" fmla="*/ 1708150 h 4449429"/>
              <a:gd name="connsiteX947" fmla="*/ 4368100 w 18982931"/>
              <a:gd name="connsiteY947" fmla="*/ 1741079 h 4449429"/>
              <a:gd name="connsiteX948" fmla="*/ 4363984 w 18982931"/>
              <a:gd name="connsiteY948" fmla="*/ 1634062 h 4449429"/>
              <a:gd name="connsiteX949" fmla="*/ 4372218 w 18982931"/>
              <a:gd name="connsiteY949" fmla="*/ 839670 h 4449429"/>
              <a:gd name="connsiteX950" fmla="*/ 4442184 w 18982931"/>
              <a:gd name="connsiteY950" fmla="*/ 279891 h 4449429"/>
              <a:gd name="connsiteX951" fmla="*/ 4479230 w 18982931"/>
              <a:gd name="connsiteY951" fmla="*/ 234611 h 4449429"/>
              <a:gd name="connsiteX952" fmla="*/ 4520394 w 18982931"/>
              <a:gd name="connsiteY952" fmla="*/ 284004 h 4449429"/>
              <a:gd name="connsiteX953" fmla="*/ 4549200 w 18982931"/>
              <a:gd name="connsiteY953" fmla="*/ 440413 h 4449429"/>
              <a:gd name="connsiteX954" fmla="*/ 4680914 w 18982931"/>
              <a:gd name="connsiteY954" fmla="*/ 395140 h 4449429"/>
              <a:gd name="connsiteX955" fmla="*/ 4759121 w 18982931"/>
              <a:gd name="connsiteY955" fmla="*/ 460995 h 4449429"/>
              <a:gd name="connsiteX956" fmla="*/ 4771466 w 18982931"/>
              <a:gd name="connsiteY956" fmla="*/ 493924 h 4449429"/>
              <a:gd name="connsiteX957" fmla="*/ 4888657 w 18982931"/>
              <a:gd name="connsiteY957" fmla="*/ 747622 h 4449429"/>
              <a:gd name="connsiteX958" fmla="*/ 4888893 w 18982931"/>
              <a:gd name="connsiteY958" fmla="*/ 807315 h 4449429"/>
              <a:gd name="connsiteX959" fmla="*/ 4856617 w 18982931"/>
              <a:gd name="connsiteY959" fmla="*/ 807315 h 4449429"/>
              <a:gd name="connsiteX960" fmla="*/ 4856617 w 18982931"/>
              <a:gd name="connsiteY960" fmla="*/ 944475 h 4449429"/>
              <a:gd name="connsiteX961" fmla="*/ 4888332 w 18982931"/>
              <a:gd name="connsiteY961" fmla="*/ 944475 h 4449429"/>
              <a:gd name="connsiteX962" fmla="*/ 4888325 w 18982931"/>
              <a:gd name="connsiteY962" fmla="*/ 945600 h 4449429"/>
              <a:gd name="connsiteX963" fmla="*/ 4890835 w 18982931"/>
              <a:gd name="connsiteY963" fmla="*/ 1609365 h 4449429"/>
              <a:gd name="connsiteX964" fmla="*/ 4952574 w 18982931"/>
              <a:gd name="connsiteY964" fmla="*/ 1617597 h 4449429"/>
              <a:gd name="connsiteX965" fmla="*/ 4952574 w 18982931"/>
              <a:gd name="connsiteY965" fmla="*/ 1868678 h 4449429"/>
              <a:gd name="connsiteX966" fmla="*/ 4956691 w 18982931"/>
              <a:gd name="connsiteY966" fmla="*/ 1905720 h 4449429"/>
              <a:gd name="connsiteX967" fmla="*/ 4981387 w 18982931"/>
              <a:gd name="connsiteY967" fmla="*/ 1967462 h 4449429"/>
              <a:gd name="connsiteX968" fmla="*/ 4981387 w 18982931"/>
              <a:gd name="connsiteY968" fmla="*/ 2058015 h 4449429"/>
              <a:gd name="connsiteX969" fmla="*/ 5001966 w 18982931"/>
              <a:gd name="connsiteY969" fmla="*/ 2086824 h 4449429"/>
              <a:gd name="connsiteX970" fmla="*/ 5018429 w 18982931"/>
              <a:gd name="connsiteY970" fmla="*/ 2078592 h 4449429"/>
              <a:gd name="connsiteX971" fmla="*/ 5018429 w 18982931"/>
              <a:gd name="connsiteY971" fmla="*/ 1881023 h 4449429"/>
              <a:gd name="connsiteX972" fmla="*/ 5018429 w 18982931"/>
              <a:gd name="connsiteY972" fmla="*/ 1366522 h 4449429"/>
              <a:gd name="connsiteX973" fmla="*/ 5034894 w 18982931"/>
              <a:gd name="connsiteY973" fmla="*/ 864367 h 4449429"/>
              <a:gd name="connsiteX974" fmla="*/ 5067821 w 18982931"/>
              <a:gd name="connsiteY974" fmla="*/ 197569 h 4449429"/>
              <a:gd name="connsiteX975" fmla="*/ 5080173 w 18982931"/>
              <a:gd name="connsiteY975" fmla="*/ 102899 h 4449429"/>
              <a:gd name="connsiteX976" fmla="*/ 5216000 w 18982931"/>
              <a:gd name="connsiteY976" fmla="*/ 37042 h 4449429"/>
              <a:gd name="connsiteX977" fmla="*/ 5248927 w 18982931"/>
              <a:gd name="connsiteY977" fmla="*/ 69972 h 4449429"/>
              <a:gd name="connsiteX978" fmla="*/ 5372409 w 18982931"/>
              <a:gd name="connsiteY978" fmla="*/ 69972 h 4449429"/>
              <a:gd name="connsiteX979" fmla="*/ 5434151 w 18982931"/>
              <a:gd name="connsiteY979" fmla="*/ 131714 h 4449429"/>
              <a:gd name="connsiteX980" fmla="*/ 5434151 w 18982931"/>
              <a:gd name="connsiteY980" fmla="*/ 382788 h 4449429"/>
              <a:gd name="connsiteX981" fmla="*/ 5434151 w 18982931"/>
              <a:gd name="connsiteY981" fmla="*/ 683261 h 4449429"/>
              <a:gd name="connsiteX982" fmla="*/ 5545282 w 18982931"/>
              <a:gd name="connsiteY982" fmla="*/ 687375 h 4449429"/>
              <a:gd name="connsiteX983" fmla="*/ 5545282 w 18982931"/>
              <a:gd name="connsiteY983" fmla="*/ 1045471 h 4449429"/>
              <a:gd name="connsiteX984" fmla="*/ 5676994 w 18982931"/>
              <a:gd name="connsiteY984" fmla="*/ 1045471 h 4449429"/>
              <a:gd name="connsiteX985" fmla="*/ 5685227 w 18982931"/>
              <a:gd name="connsiteY985" fmla="*/ 1103096 h 4449429"/>
              <a:gd name="connsiteX986" fmla="*/ 5759314 w 18982931"/>
              <a:gd name="connsiteY986" fmla="*/ 1193648 h 4449429"/>
              <a:gd name="connsiteX987" fmla="*/ 5759314 w 18982931"/>
              <a:gd name="connsiteY987" fmla="*/ 1395331 h 4449429"/>
              <a:gd name="connsiteX988" fmla="*/ 5825171 w 18982931"/>
              <a:gd name="connsiteY988" fmla="*/ 1395331 h 4449429"/>
              <a:gd name="connsiteX989" fmla="*/ 5903378 w 18982931"/>
              <a:gd name="connsiteY989" fmla="*/ 1477653 h 4449429"/>
              <a:gd name="connsiteX990" fmla="*/ 5903378 w 18982931"/>
              <a:gd name="connsiteY990" fmla="*/ 1918070 h 4449429"/>
              <a:gd name="connsiteX991" fmla="*/ 5936306 w 18982931"/>
              <a:gd name="connsiteY991" fmla="*/ 1975695 h 4449429"/>
              <a:gd name="connsiteX992" fmla="*/ 5965115 w 18982931"/>
              <a:gd name="connsiteY992" fmla="*/ 1275969 h 4449429"/>
              <a:gd name="connsiteX993" fmla="*/ 5969235 w 18982931"/>
              <a:gd name="connsiteY993" fmla="*/ 1238922 h 4449429"/>
              <a:gd name="connsiteX994" fmla="*/ 6166804 w 18982931"/>
              <a:gd name="connsiteY994" fmla="*/ 1238922 h 4449429"/>
              <a:gd name="connsiteX995" fmla="*/ 6216196 w 18982931"/>
              <a:gd name="connsiteY995" fmla="*/ 1288315 h 4449429"/>
              <a:gd name="connsiteX996" fmla="*/ 6236774 w 18982931"/>
              <a:gd name="connsiteY996" fmla="*/ 1428261 h 4449429"/>
              <a:gd name="connsiteX997" fmla="*/ 6273821 w 18982931"/>
              <a:gd name="connsiteY997" fmla="*/ 1498235 h 4449429"/>
              <a:gd name="connsiteX998" fmla="*/ 6273821 w 18982931"/>
              <a:gd name="connsiteY998" fmla="*/ 2230888 h 4449429"/>
              <a:gd name="connsiteX999" fmla="*/ 6277935 w 18982931"/>
              <a:gd name="connsiteY999" fmla="*/ 2280280 h 4449429"/>
              <a:gd name="connsiteX1000" fmla="*/ 6319095 w 18982931"/>
              <a:gd name="connsiteY1000" fmla="*/ 2193841 h 4449429"/>
              <a:gd name="connsiteX1001" fmla="*/ 6364373 w 18982931"/>
              <a:gd name="connsiteY1001" fmla="*/ 2288513 h 4449429"/>
              <a:gd name="connsiteX1002" fmla="*/ 6389068 w 18982931"/>
              <a:gd name="connsiteY1002" fmla="*/ 2313208 h 4449429"/>
              <a:gd name="connsiteX1003" fmla="*/ 6541355 w 18982931"/>
              <a:gd name="connsiteY1003" fmla="*/ 2313208 h 4449429"/>
              <a:gd name="connsiteX1004" fmla="*/ 6541355 w 18982931"/>
              <a:gd name="connsiteY1004" fmla="*/ 2148567 h 4449429"/>
              <a:gd name="connsiteX1005" fmla="*/ 6660723 w 18982931"/>
              <a:gd name="connsiteY1005" fmla="*/ 2148567 h 4449429"/>
              <a:gd name="connsiteX1006" fmla="*/ 6660723 w 18982931"/>
              <a:gd name="connsiteY1006" fmla="*/ 2259698 h 4449429"/>
              <a:gd name="connsiteX1007" fmla="*/ 6705999 w 18982931"/>
              <a:gd name="connsiteY1007" fmla="*/ 2551938 h 4449429"/>
              <a:gd name="connsiteX1008" fmla="*/ 6714228 w 18982931"/>
              <a:gd name="connsiteY1008" fmla="*/ 2580748 h 4449429"/>
              <a:gd name="connsiteX1009" fmla="*/ 6722461 w 18982931"/>
              <a:gd name="connsiteY1009" fmla="*/ 2576634 h 4449429"/>
              <a:gd name="connsiteX1010" fmla="*/ 6751278 w 18982931"/>
              <a:gd name="connsiteY1010" fmla="*/ 2263816 h 4449429"/>
              <a:gd name="connsiteX1011" fmla="*/ 6800669 w 18982931"/>
              <a:gd name="connsiteY1011" fmla="*/ 2255583 h 4449429"/>
              <a:gd name="connsiteX1012" fmla="*/ 6837709 w 18982931"/>
              <a:gd name="connsiteY1012" fmla="*/ 2181496 h 4449429"/>
              <a:gd name="connsiteX1013" fmla="*/ 6841831 w 18982931"/>
              <a:gd name="connsiteY1013" fmla="*/ 2152681 h 4449429"/>
              <a:gd name="connsiteX1014" fmla="*/ 6845941 w 18982931"/>
              <a:gd name="connsiteY1014" fmla="*/ 2115639 h 4449429"/>
              <a:gd name="connsiteX1015" fmla="*/ 6857139 w 18982931"/>
              <a:gd name="connsiteY1015" fmla="*/ 2115639 h 4449429"/>
              <a:gd name="connsiteX1016" fmla="*/ 6899298 w 18982931"/>
              <a:gd name="connsiteY1016" fmla="*/ 2109470 h 4449429"/>
              <a:gd name="connsiteX1017" fmla="*/ 6922965 w 18982931"/>
              <a:gd name="connsiteY1017" fmla="*/ 2140339 h 4449429"/>
              <a:gd name="connsiteX1018" fmla="*/ 7009406 w 18982931"/>
              <a:gd name="connsiteY1018" fmla="*/ 2070365 h 4449429"/>
              <a:gd name="connsiteX1019" fmla="*/ 7145231 w 18982931"/>
              <a:gd name="connsiteY1019" fmla="*/ 2066247 h 4449429"/>
              <a:gd name="connsiteX1020" fmla="*/ 7145231 w 18982931"/>
              <a:gd name="connsiteY1020" fmla="*/ 1901605 h 4449429"/>
              <a:gd name="connsiteX1021" fmla="*/ 7145231 w 18982931"/>
              <a:gd name="connsiteY1021" fmla="*/ 1769896 h 4449429"/>
              <a:gd name="connsiteX1022" fmla="*/ 7215204 w 18982931"/>
              <a:gd name="connsiteY1022" fmla="*/ 1597024 h 4449429"/>
              <a:gd name="connsiteX1023" fmla="*/ 7285174 w 18982931"/>
              <a:gd name="connsiteY1023" fmla="*/ 1753433 h 4449429"/>
              <a:gd name="connsiteX1024" fmla="*/ 7297524 w 18982931"/>
              <a:gd name="connsiteY1024" fmla="*/ 2062134 h 4449429"/>
              <a:gd name="connsiteX1025" fmla="*/ 7367494 w 18982931"/>
              <a:gd name="connsiteY1025" fmla="*/ 2066247 h 4449429"/>
              <a:gd name="connsiteX1026" fmla="*/ 7371610 w 18982931"/>
              <a:gd name="connsiteY1026" fmla="*/ 2148567 h 4449429"/>
              <a:gd name="connsiteX1027" fmla="*/ 7462167 w 18982931"/>
              <a:gd name="connsiteY1027" fmla="*/ 2148567 h 4449429"/>
              <a:gd name="connsiteX1028" fmla="*/ 7462167 w 18982931"/>
              <a:gd name="connsiteY1028" fmla="*/ 2095061 h 4449429"/>
              <a:gd name="connsiteX1029" fmla="*/ 7462167 w 18982931"/>
              <a:gd name="connsiteY1029" fmla="*/ 1597024 h 4449429"/>
              <a:gd name="connsiteX1030" fmla="*/ 7482743 w 18982931"/>
              <a:gd name="connsiteY1030" fmla="*/ 1008430 h 4449429"/>
              <a:gd name="connsiteX1031" fmla="*/ 7495096 w 18982931"/>
              <a:gd name="connsiteY1031" fmla="*/ 921991 h 4449429"/>
              <a:gd name="connsiteX1032" fmla="*/ 7536254 w 18982931"/>
              <a:gd name="connsiteY1032" fmla="*/ 934341 h 4449429"/>
              <a:gd name="connsiteX1033" fmla="*/ 7577416 w 18982931"/>
              <a:gd name="connsiteY1033" fmla="*/ 563899 h 4449429"/>
              <a:gd name="connsiteX1034" fmla="*/ 7589759 w 18982931"/>
              <a:gd name="connsiteY1034" fmla="*/ 563899 h 4449429"/>
              <a:gd name="connsiteX1035" fmla="*/ 7639153 w 18982931"/>
              <a:gd name="connsiteY1035" fmla="*/ 975501 h 4449429"/>
              <a:gd name="connsiteX1036" fmla="*/ 7655614 w 18982931"/>
              <a:gd name="connsiteY1036" fmla="*/ 926109 h 4449429"/>
              <a:gd name="connsiteX1037" fmla="*/ 7667968 w 18982931"/>
              <a:gd name="connsiteY1037" fmla="*/ 926109 h 4449429"/>
              <a:gd name="connsiteX1038" fmla="*/ 7676196 w 18982931"/>
              <a:gd name="connsiteY1038" fmla="*/ 1037243 h 4449429"/>
              <a:gd name="connsiteX1039" fmla="*/ 7676196 w 18982931"/>
              <a:gd name="connsiteY1039" fmla="*/ 2049787 h 4449429"/>
              <a:gd name="connsiteX1040" fmla="*/ 7705009 w 18982931"/>
              <a:gd name="connsiteY1040" fmla="*/ 2267935 h 4449429"/>
              <a:gd name="connsiteX1041" fmla="*/ 7750287 w 18982931"/>
              <a:gd name="connsiteY1041" fmla="*/ 2469622 h 4449429"/>
              <a:gd name="connsiteX1042" fmla="*/ 7849072 w 18982931"/>
              <a:gd name="connsiteY1042" fmla="*/ 2469622 h 4449429"/>
              <a:gd name="connsiteX1043" fmla="*/ 7849072 w 18982931"/>
              <a:gd name="connsiteY1043" fmla="*/ 2284398 h 4449429"/>
              <a:gd name="connsiteX1044" fmla="*/ 7919042 w 18982931"/>
              <a:gd name="connsiteY1044" fmla="*/ 2284398 h 4449429"/>
              <a:gd name="connsiteX1045" fmla="*/ 7919042 w 18982931"/>
              <a:gd name="connsiteY1045" fmla="*/ 2473736 h 4449429"/>
              <a:gd name="connsiteX1046" fmla="*/ 8108380 w 18982931"/>
              <a:gd name="connsiteY1046" fmla="*/ 2473736 h 4449429"/>
              <a:gd name="connsiteX1047" fmla="*/ 8142338 w 18982931"/>
              <a:gd name="connsiteY1047" fmla="*/ 2481454 h 4449429"/>
              <a:gd name="connsiteX1048" fmla="*/ 8144242 w 18982931"/>
              <a:gd name="connsiteY1048" fmla="*/ 2485067 h 4449429"/>
              <a:gd name="connsiteX1049" fmla="*/ 8144242 w 18982931"/>
              <a:gd name="connsiteY1049" fmla="*/ 1280084 h 4449429"/>
              <a:gd name="connsiteX1050" fmla="*/ 8189518 w 18982931"/>
              <a:gd name="connsiteY1050" fmla="*/ 1115443 h 4449429"/>
              <a:gd name="connsiteX1051" fmla="*/ 8230679 w 18982931"/>
              <a:gd name="connsiteY1051" fmla="*/ 1090746 h 4449429"/>
              <a:gd name="connsiteX1052" fmla="*/ 8477642 w 18982931"/>
              <a:gd name="connsiteY1052" fmla="*/ 1090746 h 4449429"/>
              <a:gd name="connsiteX1053" fmla="*/ 8518799 w 18982931"/>
              <a:gd name="connsiteY1053" fmla="*/ 1111328 h 4449429"/>
              <a:gd name="connsiteX1054" fmla="*/ 8568194 w 18982931"/>
              <a:gd name="connsiteY1054" fmla="*/ 1288315 h 4449429"/>
              <a:gd name="connsiteX1055" fmla="*/ 8572304 w 18982931"/>
              <a:gd name="connsiteY1055" fmla="*/ 2152681 h 4449429"/>
              <a:gd name="connsiteX1056" fmla="*/ 8572304 w 18982931"/>
              <a:gd name="connsiteY1056" fmla="*/ 2222656 h 4449429"/>
              <a:gd name="connsiteX1057" fmla="*/ 8827499 w 18982931"/>
              <a:gd name="connsiteY1057" fmla="*/ 2222656 h 4449429"/>
              <a:gd name="connsiteX1058" fmla="*/ 8827499 w 18982931"/>
              <a:gd name="connsiteY1058" fmla="*/ 2053897 h 4449429"/>
              <a:gd name="connsiteX1059" fmla="*/ 8827499 w 18982931"/>
              <a:gd name="connsiteY1059" fmla="*/ 1996272 h 4449429"/>
              <a:gd name="connsiteX1060" fmla="*/ 8926285 w 18982931"/>
              <a:gd name="connsiteY1060" fmla="*/ 1876910 h 4449429"/>
              <a:gd name="connsiteX1061" fmla="*/ 8926285 w 18982931"/>
              <a:gd name="connsiteY1061" fmla="*/ 1757542 h 4449429"/>
              <a:gd name="connsiteX1062" fmla="*/ 8926285 w 18982931"/>
              <a:gd name="connsiteY1062" fmla="*/ 1527045 h 4449429"/>
              <a:gd name="connsiteX1063" fmla="*/ 8950980 w 18982931"/>
              <a:gd name="connsiteY1063" fmla="*/ 1432378 h 4449429"/>
              <a:gd name="connsiteX1064" fmla="*/ 8950980 w 18982931"/>
              <a:gd name="connsiteY1064" fmla="*/ 1424146 h 4449429"/>
              <a:gd name="connsiteX1065" fmla="*/ 8983911 w 18982931"/>
              <a:gd name="connsiteY1065" fmla="*/ 1107210 h 4449429"/>
              <a:gd name="connsiteX1066" fmla="*/ 8992140 w 18982931"/>
              <a:gd name="connsiteY1066" fmla="*/ 1049586 h 4449429"/>
              <a:gd name="connsiteX1067" fmla="*/ 9012723 w 18982931"/>
              <a:gd name="connsiteY1067" fmla="*/ 1049586 h 4449429"/>
              <a:gd name="connsiteX1068" fmla="*/ 9049767 w 18982931"/>
              <a:gd name="connsiteY1068" fmla="*/ 1325362 h 4449429"/>
              <a:gd name="connsiteX1069" fmla="*/ 9115624 w 18982931"/>
              <a:gd name="connsiteY1069" fmla="*/ 1329476 h 4449429"/>
              <a:gd name="connsiteX1070" fmla="*/ 9165014 w 18982931"/>
              <a:gd name="connsiteY1070" fmla="*/ 1436493 h 4449429"/>
              <a:gd name="connsiteX1071" fmla="*/ 9181479 w 18982931"/>
              <a:gd name="connsiteY1071" fmla="*/ 1494116 h 4449429"/>
              <a:gd name="connsiteX1072" fmla="*/ 9181479 w 18982931"/>
              <a:gd name="connsiteY1072" fmla="*/ 1823399 h 4449429"/>
              <a:gd name="connsiteX1073" fmla="*/ 9181479 w 18982931"/>
              <a:gd name="connsiteY1073" fmla="*/ 1881023 h 4449429"/>
              <a:gd name="connsiteX1074" fmla="*/ 9280267 w 18982931"/>
              <a:gd name="connsiteY1074" fmla="*/ 1881023 h 4449429"/>
              <a:gd name="connsiteX1075" fmla="*/ 9280267 w 18982931"/>
              <a:gd name="connsiteY1075" fmla="*/ 1815166 h 4449429"/>
              <a:gd name="connsiteX1076" fmla="*/ 9280267 w 18982931"/>
              <a:gd name="connsiteY1076" fmla="*/ 304587 h 4449429"/>
              <a:gd name="connsiteX1077" fmla="*/ 9346122 w 18982931"/>
              <a:gd name="connsiteY1077" fmla="*/ 238731 h 4449429"/>
              <a:gd name="connsiteX1078" fmla="*/ 9453137 w 18982931"/>
              <a:gd name="connsiteY1078" fmla="*/ 341628 h 4449429"/>
              <a:gd name="connsiteX1079" fmla="*/ 9453137 w 18982931"/>
              <a:gd name="connsiteY1079" fmla="*/ 1815166 h 4449429"/>
              <a:gd name="connsiteX1080" fmla="*/ 9453137 w 18982931"/>
              <a:gd name="connsiteY1080" fmla="*/ 1876910 h 4449429"/>
              <a:gd name="connsiteX1081" fmla="*/ 9551919 w 18982931"/>
              <a:gd name="connsiteY1081" fmla="*/ 1876910 h 4449429"/>
              <a:gd name="connsiteX1082" fmla="*/ 9551919 w 18982931"/>
              <a:gd name="connsiteY1082" fmla="*/ 1724614 h 4449429"/>
              <a:gd name="connsiteX1083" fmla="*/ 9551919 w 18982931"/>
              <a:gd name="connsiteY1083" fmla="*/ 1481771 h 4449429"/>
              <a:gd name="connsiteX1084" fmla="*/ 9597198 w 18982931"/>
              <a:gd name="connsiteY1084" fmla="*/ 1374754 h 4449429"/>
              <a:gd name="connsiteX1085" fmla="*/ 9613662 w 18982931"/>
              <a:gd name="connsiteY1085" fmla="*/ 1325362 h 4449429"/>
              <a:gd name="connsiteX1086" fmla="*/ 9683632 w 18982931"/>
              <a:gd name="connsiteY1086" fmla="*/ 1325362 h 4449429"/>
              <a:gd name="connsiteX1087" fmla="*/ 9683632 w 18982931"/>
              <a:gd name="connsiteY1087" fmla="*/ 1522931 h 4449429"/>
              <a:gd name="connsiteX1088" fmla="*/ 9819464 w 18982931"/>
              <a:gd name="connsiteY1088" fmla="*/ 1522931 h 4449429"/>
              <a:gd name="connsiteX1089" fmla="*/ 9819464 w 18982931"/>
              <a:gd name="connsiteY1089" fmla="*/ 1720501 h 4449429"/>
              <a:gd name="connsiteX1090" fmla="*/ 9819464 w 18982931"/>
              <a:gd name="connsiteY1090" fmla="*/ 1835749 h 4449429"/>
              <a:gd name="connsiteX1091" fmla="*/ 9868856 w 18982931"/>
              <a:gd name="connsiteY1091" fmla="*/ 1885142 h 4449429"/>
              <a:gd name="connsiteX1092" fmla="*/ 9922361 w 18982931"/>
              <a:gd name="connsiteY1092" fmla="*/ 1938648 h 4449429"/>
              <a:gd name="connsiteX1093" fmla="*/ 9922361 w 18982931"/>
              <a:gd name="connsiteY1093" fmla="*/ 2226770 h 4449429"/>
              <a:gd name="connsiteX1094" fmla="*/ 10189906 w 18982931"/>
              <a:gd name="connsiteY1094" fmla="*/ 2226770 h 4449429"/>
              <a:gd name="connsiteX1095" fmla="*/ 10189906 w 18982931"/>
              <a:gd name="connsiteY1095" fmla="*/ 1864559 h 4449429"/>
              <a:gd name="connsiteX1096" fmla="*/ 10251644 w 18982931"/>
              <a:gd name="connsiteY1096" fmla="*/ 1852213 h 4449429"/>
              <a:gd name="connsiteX1097" fmla="*/ 10251644 w 18982931"/>
              <a:gd name="connsiteY1097" fmla="*/ 1465306 h 4449429"/>
              <a:gd name="connsiteX1098" fmla="*/ 10198137 w 18982931"/>
              <a:gd name="connsiteY1098" fmla="*/ 1461188 h 4449429"/>
              <a:gd name="connsiteX1099" fmla="*/ 10198137 w 18982931"/>
              <a:gd name="connsiteY1099" fmla="*/ 1317129 h 4449429"/>
              <a:gd name="connsiteX1100" fmla="*/ 10572694 w 18982931"/>
              <a:gd name="connsiteY1100" fmla="*/ 1317129 h 4449429"/>
              <a:gd name="connsiteX1101" fmla="*/ 10572694 w 18982931"/>
              <a:gd name="connsiteY1101" fmla="*/ 2140336 h 4449429"/>
              <a:gd name="connsiteX1102" fmla="*/ 10642669 w 18982931"/>
              <a:gd name="connsiteY1102" fmla="*/ 2144449 h 4449429"/>
              <a:gd name="connsiteX1103" fmla="*/ 10642669 w 18982931"/>
              <a:gd name="connsiteY1103" fmla="*/ 2477849 h 4449429"/>
              <a:gd name="connsiteX1104" fmla="*/ 10885512 w 18982931"/>
              <a:gd name="connsiteY1104" fmla="*/ 2477849 h 4449429"/>
              <a:gd name="connsiteX1105" fmla="*/ 10885512 w 18982931"/>
              <a:gd name="connsiteY1105" fmla="*/ 2292626 h 4449429"/>
              <a:gd name="connsiteX1106" fmla="*/ 10959601 w 18982931"/>
              <a:gd name="connsiteY1106" fmla="*/ 2292626 h 4449429"/>
              <a:gd name="connsiteX1107" fmla="*/ 10959601 w 18982931"/>
              <a:gd name="connsiteY1107" fmla="*/ 2477849 h 4449429"/>
              <a:gd name="connsiteX1108" fmla="*/ 11066618 w 18982931"/>
              <a:gd name="connsiteY1108" fmla="*/ 2477849 h 4449429"/>
              <a:gd name="connsiteX1109" fmla="*/ 11107778 w 18982931"/>
              <a:gd name="connsiteY1109" fmla="*/ 2284395 h 4449429"/>
              <a:gd name="connsiteX1110" fmla="*/ 11136593 w 18982931"/>
              <a:gd name="connsiteY1110" fmla="*/ 2053897 h 4449429"/>
              <a:gd name="connsiteX1111" fmla="*/ 11136593 w 18982931"/>
              <a:gd name="connsiteY1111" fmla="*/ 1061936 h 4449429"/>
              <a:gd name="connsiteX1112" fmla="*/ 11148938 w 18982931"/>
              <a:gd name="connsiteY1112" fmla="*/ 938454 h 4449429"/>
              <a:gd name="connsiteX1113" fmla="*/ 11161288 w 18982931"/>
              <a:gd name="connsiteY1113" fmla="*/ 938454 h 4449429"/>
              <a:gd name="connsiteX1114" fmla="*/ 11177753 w 18982931"/>
              <a:gd name="connsiteY1114" fmla="*/ 983729 h 4449429"/>
              <a:gd name="connsiteX1115" fmla="*/ 11231258 w 18982931"/>
              <a:gd name="connsiteY1115" fmla="*/ 572126 h 4449429"/>
              <a:gd name="connsiteX1116" fmla="*/ 11243610 w 18982931"/>
              <a:gd name="connsiteY1116" fmla="*/ 572126 h 4449429"/>
              <a:gd name="connsiteX1117" fmla="*/ 11284770 w 18982931"/>
              <a:gd name="connsiteY1117" fmla="*/ 946687 h 4449429"/>
              <a:gd name="connsiteX1118" fmla="*/ 11325929 w 18982931"/>
              <a:gd name="connsiteY1118" fmla="*/ 934337 h 4449429"/>
              <a:gd name="connsiteX1119" fmla="*/ 11342394 w 18982931"/>
              <a:gd name="connsiteY1119" fmla="*/ 1061936 h 4449429"/>
              <a:gd name="connsiteX1120" fmla="*/ 11342394 w 18982931"/>
              <a:gd name="connsiteY1120" fmla="*/ 1300666 h 4449429"/>
              <a:gd name="connsiteX1121" fmla="*/ 11358857 w 18982931"/>
              <a:gd name="connsiteY1121" fmla="*/ 2132104 h 4449429"/>
              <a:gd name="connsiteX1122" fmla="*/ 11362976 w 18982931"/>
              <a:gd name="connsiteY1122" fmla="*/ 2165031 h 4449429"/>
              <a:gd name="connsiteX1123" fmla="*/ 11453524 w 18982931"/>
              <a:gd name="connsiteY1123" fmla="*/ 2165031 h 4449429"/>
              <a:gd name="connsiteX1124" fmla="*/ 11457643 w 18982931"/>
              <a:gd name="connsiteY1124" fmla="*/ 2082711 h 4449429"/>
              <a:gd name="connsiteX1125" fmla="*/ 11535845 w 18982931"/>
              <a:gd name="connsiteY1125" fmla="*/ 2078592 h 4449429"/>
              <a:gd name="connsiteX1126" fmla="*/ 11535845 w 18982931"/>
              <a:gd name="connsiteY1126" fmla="*/ 2004505 h 4449429"/>
              <a:gd name="connsiteX1127" fmla="*/ 11548195 w 18982931"/>
              <a:gd name="connsiteY1127" fmla="*/ 1736964 h 4449429"/>
              <a:gd name="connsiteX1128" fmla="*/ 11609938 w 18982931"/>
              <a:gd name="connsiteY1128" fmla="*/ 1609365 h 4449429"/>
              <a:gd name="connsiteX1129" fmla="*/ 11688140 w 18982931"/>
              <a:gd name="connsiteY1129" fmla="*/ 1765774 h 4449429"/>
              <a:gd name="connsiteX1130" fmla="*/ 11688140 w 18982931"/>
              <a:gd name="connsiteY1130" fmla="*/ 2082711 h 4449429"/>
              <a:gd name="connsiteX1131" fmla="*/ 11910406 w 18982931"/>
              <a:gd name="connsiteY1131" fmla="*/ 2148567 h 4449429"/>
              <a:gd name="connsiteX1132" fmla="*/ 11988608 w 18982931"/>
              <a:gd name="connsiteY1132" fmla="*/ 2119754 h 4449429"/>
              <a:gd name="connsiteX1133" fmla="*/ 11991181 w 18982931"/>
              <a:gd name="connsiteY1133" fmla="*/ 2153197 h 4449429"/>
              <a:gd name="connsiteX1134" fmla="*/ 11993908 w 18982931"/>
              <a:gd name="connsiteY1134" fmla="*/ 2158900 h 4449429"/>
              <a:gd name="connsiteX1135" fmla="*/ 11993908 w 18982931"/>
              <a:gd name="connsiteY1135" fmla="*/ 2156799 h 4449429"/>
              <a:gd name="connsiteX1136" fmla="*/ 11998023 w 18982931"/>
              <a:gd name="connsiteY1136" fmla="*/ 2115639 h 4449429"/>
              <a:gd name="connsiteX1137" fmla="*/ 12010373 w 18982931"/>
              <a:gd name="connsiteY1137" fmla="*/ 2115639 h 4449429"/>
              <a:gd name="connsiteX1138" fmla="*/ 12014490 w 18982931"/>
              <a:gd name="connsiteY1138" fmla="*/ 2185614 h 4449429"/>
              <a:gd name="connsiteX1139" fmla="*/ 12055650 w 18982931"/>
              <a:gd name="connsiteY1139" fmla="*/ 2259703 h 4449429"/>
              <a:gd name="connsiteX1140" fmla="*/ 12109157 w 18982931"/>
              <a:gd name="connsiteY1140" fmla="*/ 2267933 h 4449429"/>
              <a:gd name="connsiteX1141" fmla="*/ 12137972 w 18982931"/>
              <a:gd name="connsiteY1141" fmla="*/ 2580753 h 4449429"/>
              <a:gd name="connsiteX1142" fmla="*/ 12150317 w 18982931"/>
              <a:gd name="connsiteY1142" fmla="*/ 2580753 h 4449429"/>
              <a:gd name="connsiteX1143" fmla="*/ 12179132 w 18982931"/>
              <a:gd name="connsiteY1143" fmla="*/ 2411992 h 4449429"/>
              <a:gd name="connsiteX1144" fmla="*/ 12207942 w 18982931"/>
              <a:gd name="connsiteY1144" fmla="*/ 2160917 h 4449429"/>
              <a:gd name="connsiteX1145" fmla="*/ 12216174 w 18982931"/>
              <a:gd name="connsiteY1145" fmla="*/ 2152686 h 4449429"/>
              <a:gd name="connsiteX1146" fmla="*/ 12331423 w 18982931"/>
              <a:gd name="connsiteY1146" fmla="*/ 2152686 h 4449429"/>
              <a:gd name="connsiteX1147" fmla="*/ 12331423 w 18982931"/>
              <a:gd name="connsiteY1147" fmla="*/ 2317327 h 4449429"/>
              <a:gd name="connsiteX1148" fmla="*/ 12496064 w 18982931"/>
              <a:gd name="connsiteY1148" fmla="*/ 2313208 h 4449429"/>
              <a:gd name="connsiteX1149" fmla="*/ 12557802 w 18982931"/>
              <a:gd name="connsiteY1149" fmla="*/ 2210310 h 4449429"/>
              <a:gd name="connsiteX1150" fmla="*/ 12566034 w 18982931"/>
              <a:gd name="connsiteY1150" fmla="*/ 2206191 h 4449429"/>
              <a:gd name="connsiteX1151" fmla="*/ 12598962 w 18982931"/>
              <a:gd name="connsiteY1151" fmla="*/ 2267933 h 4449429"/>
              <a:gd name="connsiteX1152" fmla="*/ 12607194 w 18982931"/>
              <a:gd name="connsiteY1152" fmla="*/ 2263816 h 4449429"/>
              <a:gd name="connsiteX1153" fmla="*/ 12607194 w 18982931"/>
              <a:gd name="connsiteY1153" fmla="*/ 1461193 h 4449429"/>
              <a:gd name="connsiteX1154" fmla="*/ 12677169 w 18982931"/>
              <a:gd name="connsiteY1154" fmla="*/ 1230695 h 4449429"/>
              <a:gd name="connsiteX1155" fmla="*/ 12920017 w 18982931"/>
              <a:gd name="connsiteY1155" fmla="*/ 1230695 h 4449429"/>
              <a:gd name="connsiteX1156" fmla="*/ 12948827 w 18982931"/>
              <a:gd name="connsiteY1156" fmla="*/ 1490003 h 4449429"/>
              <a:gd name="connsiteX1157" fmla="*/ 12948827 w 18982931"/>
              <a:gd name="connsiteY1157" fmla="*/ 1909838 h 4449429"/>
              <a:gd name="connsiteX1158" fmla="*/ 12948827 w 18982931"/>
              <a:gd name="connsiteY1158" fmla="*/ 1975695 h 4449429"/>
              <a:gd name="connsiteX1159" fmla="*/ 12969405 w 18982931"/>
              <a:gd name="connsiteY1159" fmla="*/ 1979812 h 4449429"/>
              <a:gd name="connsiteX1160" fmla="*/ 12989987 w 18982931"/>
              <a:gd name="connsiteY1160" fmla="*/ 1913955 h 4449429"/>
              <a:gd name="connsiteX1161" fmla="*/ 12989987 w 18982931"/>
              <a:gd name="connsiteY1161" fmla="*/ 1469425 h 4449429"/>
              <a:gd name="connsiteX1162" fmla="*/ 13064076 w 18982931"/>
              <a:gd name="connsiteY1162" fmla="*/ 1395336 h 4449429"/>
              <a:gd name="connsiteX1163" fmla="*/ 13146396 w 18982931"/>
              <a:gd name="connsiteY1163" fmla="*/ 1395336 h 4449429"/>
              <a:gd name="connsiteX1164" fmla="*/ 13146396 w 18982931"/>
              <a:gd name="connsiteY1164" fmla="*/ 1111328 h 4449429"/>
              <a:gd name="connsiteX1165" fmla="*/ 13216366 w 18982931"/>
              <a:gd name="connsiteY1165" fmla="*/ 1103096 h 4449429"/>
              <a:gd name="connsiteX1166" fmla="*/ 13228716 w 18982931"/>
              <a:gd name="connsiteY1166" fmla="*/ 1041358 h 4449429"/>
              <a:gd name="connsiteX1167" fmla="*/ 13368662 w 18982931"/>
              <a:gd name="connsiteY1167" fmla="*/ 1041358 h 4449429"/>
              <a:gd name="connsiteX1168" fmla="*/ 13368662 w 18982931"/>
              <a:gd name="connsiteY1168" fmla="*/ 687379 h 4449429"/>
              <a:gd name="connsiteX1169" fmla="*/ 13483911 w 18982931"/>
              <a:gd name="connsiteY1169" fmla="*/ 687379 h 4449429"/>
              <a:gd name="connsiteX1170" fmla="*/ 13483911 w 18982931"/>
              <a:gd name="connsiteY1170" fmla="*/ 617404 h 4449429"/>
              <a:gd name="connsiteX1171" fmla="*/ 13483911 w 18982931"/>
              <a:gd name="connsiteY1171" fmla="*/ 131714 h 4449429"/>
              <a:gd name="connsiteX1172" fmla="*/ 13541534 w 18982931"/>
              <a:gd name="connsiteY1172" fmla="*/ 74089 h 4449429"/>
              <a:gd name="connsiteX1173" fmla="*/ 13685593 w 18982931"/>
              <a:gd name="connsiteY1173" fmla="*/ 74089 h 4449429"/>
              <a:gd name="connsiteX1174" fmla="*/ 13730872 w 18982931"/>
              <a:gd name="connsiteY1174" fmla="*/ 49392 h 4449429"/>
              <a:gd name="connsiteX1175" fmla="*/ 13739104 w 18982931"/>
              <a:gd name="connsiteY1175"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375751 w 18982931"/>
              <a:gd name="connsiteY867" fmla="*/ 1588787 h 4449429"/>
              <a:gd name="connsiteX868" fmla="*/ 1486884 w 18982931"/>
              <a:gd name="connsiteY868" fmla="*/ 1588787 h 4449429"/>
              <a:gd name="connsiteX869" fmla="*/ 1507466 w 18982931"/>
              <a:gd name="connsiteY869" fmla="*/ 2337905 h 4449429"/>
              <a:gd name="connsiteX870" fmla="*/ 1523929 w 18982931"/>
              <a:gd name="connsiteY870" fmla="*/ 2337905 h 4449429"/>
              <a:gd name="connsiteX871" fmla="*/ 1523929 w 18982931"/>
              <a:gd name="connsiteY871" fmla="*/ 2169146 h 4449429"/>
              <a:gd name="connsiteX872" fmla="*/ 1692685 w 18982931"/>
              <a:gd name="connsiteY872" fmla="*/ 2169146 h 4449429"/>
              <a:gd name="connsiteX873" fmla="*/ 1692685 w 18982931"/>
              <a:gd name="connsiteY873" fmla="*/ 2020968 h 4449429"/>
              <a:gd name="connsiteX874" fmla="*/ 1766772 w 18982931"/>
              <a:gd name="connsiteY874" fmla="*/ 1922183 h 4449429"/>
              <a:gd name="connsiteX875" fmla="*/ 1766772 w 18982931"/>
              <a:gd name="connsiteY875" fmla="*/ 1757542 h 4449429"/>
              <a:gd name="connsiteX876" fmla="*/ 1849095 w 18982931"/>
              <a:gd name="connsiteY876" fmla="*/ 1757542 h 4449429"/>
              <a:gd name="connsiteX877" fmla="*/ 1849095 w 18982931"/>
              <a:gd name="connsiteY877" fmla="*/ 2156799 h 4449429"/>
              <a:gd name="connsiteX878" fmla="*/ 1919070 w 18982931"/>
              <a:gd name="connsiteY878" fmla="*/ 2156799 h 4449429"/>
              <a:gd name="connsiteX879" fmla="*/ 1919070 w 18982931"/>
              <a:gd name="connsiteY879" fmla="*/ 1864559 h 4449429"/>
              <a:gd name="connsiteX880" fmla="*/ 1919070 w 18982931"/>
              <a:gd name="connsiteY880" fmla="*/ 695608 h 4449429"/>
              <a:gd name="connsiteX881" fmla="*/ 2005504 w 18982931"/>
              <a:gd name="connsiteY881" fmla="*/ 609173 h 4449429"/>
              <a:gd name="connsiteX882" fmla="*/ 2026085 w 18982931"/>
              <a:gd name="connsiteY882" fmla="*/ 605054 h 4449429"/>
              <a:gd name="connsiteX883" fmla="*/ 2100174 w 18982931"/>
              <a:gd name="connsiteY883" fmla="*/ 448645 h 4449429"/>
              <a:gd name="connsiteX884" fmla="*/ 2137215 w 18982931"/>
              <a:gd name="connsiteY884" fmla="*/ 407485 h 4449429"/>
              <a:gd name="connsiteX885" fmla="*/ 2194840 w 18982931"/>
              <a:gd name="connsiteY885" fmla="*/ 337515 h 4449429"/>
              <a:gd name="connsiteX886" fmla="*/ 2198958 w 18982931"/>
              <a:gd name="connsiteY886" fmla="*/ 292236 h 4449429"/>
              <a:gd name="connsiteX887" fmla="*/ 2240121 w 18982931"/>
              <a:gd name="connsiteY887" fmla="*/ 358093 h 4449429"/>
              <a:gd name="connsiteX888" fmla="*/ 2273047 w 18982931"/>
              <a:gd name="connsiteY888" fmla="*/ 444532 h 4449429"/>
              <a:gd name="connsiteX889" fmla="*/ 2330670 w 18982931"/>
              <a:gd name="connsiteY889" fmla="*/ 563894 h 4449429"/>
              <a:gd name="connsiteX890" fmla="*/ 2351248 w 18982931"/>
              <a:gd name="connsiteY890" fmla="*/ 613286 h 4449429"/>
              <a:gd name="connsiteX891" fmla="*/ 2429455 w 18982931"/>
              <a:gd name="connsiteY891" fmla="*/ 675029 h 4449429"/>
              <a:gd name="connsiteX892" fmla="*/ 2470614 w 18982931"/>
              <a:gd name="connsiteY892" fmla="*/ 757350 h 4449429"/>
              <a:gd name="connsiteX893" fmla="*/ 2470614 w 18982931"/>
              <a:gd name="connsiteY893" fmla="*/ 1086631 h 4449429"/>
              <a:gd name="connsiteX894" fmla="*/ 2470614 w 18982931"/>
              <a:gd name="connsiteY894" fmla="*/ 2008622 h 4449429"/>
              <a:gd name="connsiteX895" fmla="*/ 2487080 w 18982931"/>
              <a:gd name="connsiteY895" fmla="*/ 2053897 h 4449429"/>
              <a:gd name="connsiteX896" fmla="*/ 2499426 w 18982931"/>
              <a:gd name="connsiteY896" fmla="*/ 1897488 h 4449429"/>
              <a:gd name="connsiteX897" fmla="*/ 2602322 w 18982931"/>
              <a:gd name="connsiteY897" fmla="*/ 1798703 h 4449429"/>
              <a:gd name="connsiteX898" fmla="*/ 2836935 w 18982931"/>
              <a:gd name="connsiteY898" fmla="*/ 1798703 h 4449429"/>
              <a:gd name="connsiteX899" fmla="*/ 2836935 w 18982931"/>
              <a:gd name="connsiteY899" fmla="*/ 1860446 h 4449429"/>
              <a:gd name="connsiteX900" fmla="*/ 2836935 w 18982931"/>
              <a:gd name="connsiteY900" fmla="*/ 2263816 h 4449429"/>
              <a:gd name="connsiteX901" fmla="*/ 2845169 w 18982931"/>
              <a:gd name="connsiteY901" fmla="*/ 2304976 h 4449429"/>
              <a:gd name="connsiteX902" fmla="*/ 2861629 w 18982931"/>
              <a:gd name="connsiteY902" fmla="*/ 2300858 h 4449429"/>
              <a:gd name="connsiteX903" fmla="*/ 2861629 w 18982931"/>
              <a:gd name="connsiteY903" fmla="*/ 2247351 h 4449429"/>
              <a:gd name="connsiteX904" fmla="*/ 2869861 w 18982931"/>
              <a:gd name="connsiteY904" fmla="*/ 1996272 h 4449429"/>
              <a:gd name="connsiteX905" fmla="*/ 2923374 w 18982931"/>
              <a:gd name="connsiteY905" fmla="*/ 1967462 h 4449429"/>
              <a:gd name="connsiteX906" fmla="*/ 2939836 w 18982931"/>
              <a:gd name="connsiteY906" fmla="*/ 2300858 h 4449429"/>
              <a:gd name="connsiteX907" fmla="*/ 2956300 w 18982931"/>
              <a:gd name="connsiteY907" fmla="*/ 2300858 h 4449429"/>
              <a:gd name="connsiteX908" fmla="*/ 2989230 w 18982931"/>
              <a:gd name="connsiteY908" fmla="*/ 2111521 h 4449429"/>
              <a:gd name="connsiteX909" fmla="*/ 3018038 w 18982931"/>
              <a:gd name="connsiteY909" fmla="*/ 2058015 h 4449429"/>
              <a:gd name="connsiteX910" fmla="*/ 3034502 w 18982931"/>
              <a:gd name="connsiteY910" fmla="*/ 2123871 h 4449429"/>
              <a:gd name="connsiteX911" fmla="*/ 3038620 w 18982931"/>
              <a:gd name="connsiteY911" fmla="*/ 2132104 h 4449429"/>
              <a:gd name="connsiteX912" fmla="*/ 3088018 w 18982931"/>
              <a:gd name="connsiteY912" fmla="*/ 2140336 h 4449429"/>
              <a:gd name="connsiteX913" fmla="*/ 3095320 w 18982931"/>
              <a:gd name="connsiteY913" fmla="*/ 2275334 h 4449429"/>
              <a:gd name="connsiteX914" fmla="*/ 3162101 w 18982931"/>
              <a:gd name="connsiteY914" fmla="*/ 2275334 h 4449429"/>
              <a:gd name="connsiteX915" fmla="*/ 3162101 w 18982931"/>
              <a:gd name="connsiteY915" fmla="*/ 1580555 h 4449429"/>
              <a:gd name="connsiteX916" fmla="*/ 3162101 w 18982931"/>
              <a:gd name="connsiteY916" fmla="*/ 1531163 h 4449429"/>
              <a:gd name="connsiteX917" fmla="*/ 3199146 w 18982931"/>
              <a:gd name="connsiteY917" fmla="*/ 1498235 h 4449429"/>
              <a:gd name="connsiteX918" fmla="*/ 3281469 w 18982931"/>
              <a:gd name="connsiteY918" fmla="*/ 1498235 h 4449429"/>
              <a:gd name="connsiteX919" fmla="*/ 3281469 w 18982931"/>
              <a:gd name="connsiteY919" fmla="*/ 1325362 h 4449429"/>
              <a:gd name="connsiteX920" fmla="*/ 3343207 w 18982931"/>
              <a:gd name="connsiteY920" fmla="*/ 1263619 h 4449429"/>
              <a:gd name="connsiteX921" fmla="*/ 3544891 w 18982931"/>
              <a:gd name="connsiteY921" fmla="*/ 1263619 h 4449429"/>
              <a:gd name="connsiteX922" fmla="*/ 3544891 w 18982931"/>
              <a:gd name="connsiteY922" fmla="*/ 712071 h 4449429"/>
              <a:gd name="connsiteX923" fmla="*/ 3561357 w 18982931"/>
              <a:gd name="connsiteY923" fmla="*/ 555662 h 4449429"/>
              <a:gd name="connsiteX924" fmla="*/ 3606633 w 18982931"/>
              <a:gd name="connsiteY924" fmla="*/ 316933 h 4449429"/>
              <a:gd name="connsiteX925" fmla="*/ 3614865 w 18982931"/>
              <a:gd name="connsiteY925" fmla="*/ 279891 h 4449429"/>
              <a:gd name="connsiteX926" fmla="*/ 3676603 w 18982931"/>
              <a:gd name="connsiteY926" fmla="*/ 341628 h 4449429"/>
              <a:gd name="connsiteX927" fmla="*/ 3684835 w 18982931"/>
              <a:gd name="connsiteY927" fmla="*/ 386907 h 4449429"/>
              <a:gd name="connsiteX928" fmla="*/ 3742460 w 18982931"/>
              <a:gd name="connsiteY928" fmla="*/ 481574 h 4449429"/>
              <a:gd name="connsiteX929" fmla="*/ 3763042 w 18982931"/>
              <a:gd name="connsiteY929" fmla="*/ 703838 h 4449429"/>
              <a:gd name="connsiteX930" fmla="*/ 3763042 w 18982931"/>
              <a:gd name="connsiteY930" fmla="*/ 1144256 h 4449429"/>
              <a:gd name="connsiteX931" fmla="*/ 3771275 w 18982931"/>
              <a:gd name="connsiteY931" fmla="*/ 1181298 h 4449429"/>
              <a:gd name="connsiteX932" fmla="*/ 3775390 w 18982931"/>
              <a:gd name="connsiteY932" fmla="*/ 1115443 h 4449429"/>
              <a:gd name="connsiteX933" fmla="*/ 3923568 w 18982931"/>
              <a:gd name="connsiteY933" fmla="*/ 996079 h 4449429"/>
              <a:gd name="connsiteX934" fmla="*/ 3940029 w 18982931"/>
              <a:gd name="connsiteY934" fmla="*/ 1020776 h 4449429"/>
              <a:gd name="connsiteX935" fmla="*/ 3960611 w 18982931"/>
              <a:gd name="connsiteY935" fmla="*/ 1321244 h 4449429"/>
              <a:gd name="connsiteX936" fmla="*/ 3960611 w 18982931"/>
              <a:gd name="connsiteY936" fmla="*/ 1584670 h 4449429"/>
              <a:gd name="connsiteX937" fmla="*/ 3977076 w 18982931"/>
              <a:gd name="connsiteY937" fmla="*/ 1625830 h 4449429"/>
              <a:gd name="connsiteX938" fmla="*/ 4010007 w 18982931"/>
              <a:gd name="connsiteY938" fmla="*/ 1666990 h 4449429"/>
              <a:gd name="connsiteX939" fmla="*/ 4055279 w 18982931"/>
              <a:gd name="connsiteY939" fmla="*/ 1819286 h 4449429"/>
              <a:gd name="connsiteX940" fmla="*/ 4104670 w 18982931"/>
              <a:gd name="connsiteY940" fmla="*/ 1819286 h 4449429"/>
              <a:gd name="connsiteX941" fmla="*/ 4108788 w 18982931"/>
              <a:gd name="connsiteY941" fmla="*/ 1741079 h 4449429"/>
              <a:gd name="connsiteX942" fmla="*/ 4211689 w 18982931"/>
              <a:gd name="connsiteY942" fmla="*/ 1741079 h 4449429"/>
              <a:gd name="connsiteX943" fmla="*/ 4252847 w 18982931"/>
              <a:gd name="connsiteY943" fmla="*/ 1559973 h 4449429"/>
              <a:gd name="connsiteX944" fmla="*/ 4265197 w 18982931"/>
              <a:gd name="connsiteY944" fmla="*/ 1559973 h 4449429"/>
              <a:gd name="connsiteX945" fmla="*/ 4277546 w 18982931"/>
              <a:gd name="connsiteY945" fmla="*/ 1592900 h 4449429"/>
              <a:gd name="connsiteX946" fmla="*/ 4302239 w 18982931"/>
              <a:gd name="connsiteY946" fmla="*/ 1708150 h 4449429"/>
              <a:gd name="connsiteX947" fmla="*/ 4368100 w 18982931"/>
              <a:gd name="connsiteY947" fmla="*/ 1741079 h 4449429"/>
              <a:gd name="connsiteX948" fmla="*/ 4363984 w 18982931"/>
              <a:gd name="connsiteY948" fmla="*/ 1634062 h 4449429"/>
              <a:gd name="connsiteX949" fmla="*/ 4372218 w 18982931"/>
              <a:gd name="connsiteY949" fmla="*/ 839670 h 4449429"/>
              <a:gd name="connsiteX950" fmla="*/ 4442184 w 18982931"/>
              <a:gd name="connsiteY950" fmla="*/ 279891 h 4449429"/>
              <a:gd name="connsiteX951" fmla="*/ 4479230 w 18982931"/>
              <a:gd name="connsiteY951" fmla="*/ 234611 h 4449429"/>
              <a:gd name="connsiteX952" fmla="*/ 4520394 w 18982931"/>
              <a:gd name="connsiteY952" fmla="*/ 284004 h 4449429"/>
              <a:gd name="connsiteX953" fmla="*/ 4549200 w 18982931"/>
              <a:gd name="connsiteY953" fmla="*/ 440413 h 4449429"/>
              <a:gd name="connsiteX954" fmla="*/ 4680914 w 18982931"/>
              <a:gd name="connsiteY954" fmla="*/ 395140 h 4449429"/>
              <a:gd name="connsiteX955" fmla="*/ 4759121 w 18982931"/>
              <a:gd name="connsiteY955" fmla="*/ 460995 h 4449429"/>
              <a:gd name="connsiteX956" fmla="*/ 4771466 w 18982931"/>
              <a:gd name="connsiteY956" fmla="*/ 493924 h 4449429"/>
              <a:gd name="connsiteX957" fmla="*/ 4888657 w 18982931"/>
              <a:gd name="connsiteY957" fmla="*/ 747622 h 4449429"/>
              <a:gd name="connsiteX958" fmla="*/ 4888893 w 18982931"/>
              <a:gd name="connsiteY958" fmla="*/ 807315 h 4449429"/>
              <a:gd name="connsiteX959" fmla="*/ 4856617 w 18982931"/>
              <a:gd name="connsiteY959" fmla="*/ 807315 h 4449429"/>
              <a:gd name="connsiteX960" fmla="*/ 4856617 w 18982931"/>
              <a:gd name="connsiteY960" fmla="*/ 944475 h 4449429"/>
              <a:gd name="connsiteX961" fmla="*/ 4888332 w 18982931"/>
              <a:gd name="connsiteY961" fmla="*/ 944475 h 4449429"/>
              <a:gd name="connsiteX962" fmla="*/ 4888325 w 18982931"/>
              <a:gd name="connsiteY962" fmla="*/ 945600 h 4449429"/>
              <a:gd name="connsiteX963" fmla="*/ 4890835 w 18982931"/>
              <a:gd name="connsiteY963" fmla="*/ 1609365 h 4449429"/>
              <a:gd name="connsiteX964" fmla="*/ 4952574 w 18982931"/>
              <a:gd name="connsiteY964" fmla="*/ 1617597 h 4449429"/>
              <a:gd name="connsiteX965" fmla="*/ 4952574 w 18982931"/>
              <a:gd name="connsiteY965" fmla="*/ 1868678 h 4449429"/>
              <a:gd name="connsiteX966" fmla="*/ 4956691 w 18982931"/>
              <a:gd name="connsiteY966" fmla="*/ 1905720 h 4449429"/>
              <a:gd name="connsiteX967" fmla="*/ 4981387 w 18982931"/>
              <a:gd name="connsiteY967" fmla="*/ 1967462 h 4449429"/>
              <a:gd name="connsiteX968" fmla="*/ 4981387 w 18982931"/>
              <a:gd name="connsiteY968" fmla="*/ 2058015 h 4449429"/>
              <a:gd name="connsiteX969" fmla="*/ 5001966 w 18982931"/>
              <a:gd name="connsiteY969" fmla="*/ 2086824 h 4449429"/>
              <a:gd name="connsiteX970" fmla="*/ 5018429 w 18982931"/>
              <a:gd name="connsiteY970" fmla="*/ 2078592 h 4449429"/>
              <a:gd name="connsiteX971" fmla="*/ 5018429 w 18982931"/>
              <a:gd name="connsiteY971" fmla="*/ 1881023 h 4449429"/>
              <a:gd name="connsiteX972" fmla="*/ 5018429 w 18982931"/>
              <a:gd name="connsiteY972" fmla="*/ 1366522 h 4449429"/>
              <a:gd name="connsiteX973" fmla="*/ 5034894 w 18982931"/>
              <a:gd name="connsiteY973" fmla="*/ 864367 h 4449429"/>
              <a:gd name="connsiteX974" fmla="*/ 5067821 w 18982931"/>
              <a:gd name="connsiteY974" fmla="*/ 197569 h 4449429"/>
              <a:gd name="connsiteX975" fmla="*/ 5080173 w 18982931"/>
              <a:gd name="connsiteY975" fmla="*/ 102899 h 4449429"/>
              <a:gd name="connsiteX976" fmla="*/ 5216000 w 18982931"/>
              <a:gd name="connsiteY976" fmla="*/ 37042 h 4449429"/>
              <a:gd name="connsiteX977" fmla="*/ 5248927 w 18982931"/>
              <a:gd name="connsiteY977" fmla="*/ 69972 h 4449429"/>
              <a:gd name="connsiteX978" fmla="*/ 5372409 w 18982931"/>
              <a:gd name="connsiteY978" fmla="*/ 69972 h 4449429"/>
              <a:gd name="connsiteX979" fmla="*/ 5434151 w 18982931"/>
              <a:gd name="connsiteY979" fmla="*/ 131714 h 4449429"/>
              <a:gd name="connsiteX980" fmla="*/ 5434151 w 18982931"/>
              <a:gd name="connsiteY980" fmla="*/ 382788 h 4449429"/>
              <a:gd name="connsiteX981" fmla="*/ 5434151 w 18982931"/>
              <a:gd name="connsiteY981" fmla="*/ 683261 h 4449429"/>
              <a:gd name="connsiteX982" fmla="*/ 5545282 w 18982931"/>
              <a:gd name="connsiteY982" fmla="*/ 687375 h 4449429"/>
              <a:gd name="connsiteX983" fmla="*/ 5545282 w 18982931"/>
              <a:gd name="connsiteY983" fmla="*/ 1045471 h 4449429"/>
              <a:gd name="connsiteX984" fmla="*/ 5676994 w 18982931"/>
              <a:gd name="connsiteY984" fmla="*/ 1045471 h 4449429"/>
              <a:gd name="connsiteX985" fmla="*/ 5685227 w 18982931"/>
              <a:gd name="connsiteY985" fmla="*/ 1103096 h 4449429"/>
              <a:gd name="connsiteX986" fmla="*/ 5759314 w 18982931"/>
              <a:gd name="connsiteY986" fmla="*/ 1193648 h 4449429"/>
              <a:gd name="connsiteX987" fmla="*/ 5759314 w 18982931"/>
              <a:gd name="connsiteY987" fmla="*/ 1395331 h 4449429"/>
              <a:gd name="connsiteX988" fmla="*/ 5825171 w 18982931"/>
              <a:gd name="connsiteY988" fmla="*/ 1395331 h 4449429"/>
              <a:gd name="connsiteX989" fmla="*/ 5903378 w 18982931"/>
              <a:gd name="connsiteY989" fmla="*/ 1477653 h 4449429"/>
              <a:gd name="connsiteX990" fmla="*/ 5903378 w 18982931"/>
              <a:gd name="connsiteY990" fmla="*/ 1918070 h 4449429"/>
              <a:gd name="connsiteX991" fmla="*/ 5936306 w 18982931"/>
              <a:gd name="connsiteY991" fmla="*/ 1975695 h 4449429"/>
              <a:gd name="connsiteX992" fmla="*/ 5965115 w 18982931"/>
              <a:gd name="connsiteY992" fmla="*/ 1275969 h 4449429"/>
              <a:gd name="connsiteX993" fmla="*/ 5969235 w 18982931"/>
              <a:gd name="connsiteY993" fmla="*/ 1238922 h 4449429"/>
              <a:gd name="connsiteX994" fmla="*/ 6166804 w 18982931"/>
              <a:gd name="connsiteY994" fmla="*/ 1238922 h 4449429"/>
              <a:gd name="connsiteX995" fmla="*/ 6216196 w 18982931"/>
              <a:gd name="connsiteY995" fmla="*/ 1288315 h 4449429"/>
              <a:gd name="connsiteX996" fmla="*/ 6236774 w 18982931"/>
              <a:gd name="connsiteY996" fmla="*/ 1428261 h 4449429"/>
              <a:gd name="connsiteX997" fmla="*/ 6273821 w 18982931"/>
              <a:gd name="connsiteY997" fmla="*/ 1498235 h 4449429"/>
              <a:gd name="connsiteX998" fmla="*/ 6273821 w 18982931"/>
              <a:gd name="connsiteY998" fmla="*/ 2230888 h 4449429"/>
              <a:gd name="connsiteX999" fmla="*/ 6277935 w 18982931"/>
              <a:gd name="connsiteY999" fmla="*/ 2280280 h 4449429"/>
              <a:gd name="connsiteX1000" fmla="*/ 6319095 w 18982931"/>
              <a:gd name="connsiteY1000" fmla="*/ 2193841 h 4449429"/>
              <a:gd name="connsiteX1001" fmla="*/ 6364373 w 18982931"/>
              <a:gd name="connsiteY1001" fmla="*/ 2288513 h 4449429"/>
              <a:gd name="connsiteX1002" fmla="*/ 6389068 w 18982931"/>
              <a:gd name="connsiteY1002" fmla="*/ 2313208 h 4449429"/>
              <a:gd name="connsiteX1003" fmla="*/ 6541355 w 18982931"/>
              <a:gd name="connsiteY1003" fmla="*/ 2313208 h 4449429"/>
              <a:gd name="connsiteX1004" fmla="*/ 6541355 w 18982931"/>
              <a:gd name="connsiteY1004" fmla="*/ 2148567 h 4449429"/>
              <a:gd name="connsiteX1005" fmla="*/ 6660723 w 18982931"/>
              <a:gd name="connsiteY1005" fmla="*/ 2148567 h 4449429"/>
              <a:gd name="connsiteX1006" fmla="*/ 6660723 w 18982931"/>
              <a:gd name="connsiteY1006" fmla="*/ 2259698 h 4449429"/>
              <a:gd name="connsiteX1007" fmla="*/ 6705999 w 18982931"/>
              <a:gd name="connsiteY1007" fmla="*/ 2551938 h 4449429"/>
              <a:gd name="connsiteX1008" fmla="*/ 6714228 w 18982931"/>
              <a:gd name="connsiteY1008" fmla="*/ 2580748 h 4449429"/>
              <a:gd name="connsiteX1009" fmla="*/ 6722461 w 18982931"/>
              <a:gd name="connsiteY1009" fmla="*/ 2576634 h 4449429"/>
              <a:gd name="connsiteX1010" fmla="*/ 6751278 w 18982931"/>
              <a:gd name="connsiteY1010" fmla="*/ 2263816 h 4449429"/>
              <a:gd name="connsiteX1011" fmla="*/ 6800669 w 18982931"/>
              <a:gd name="connsiteY1011" fmla="*/ 2255583 h 4449429"/>
              <a:gd name="connsiteX1012" fmla="*/ 6837709 w 18982931"/>
              <a:gd name="connsiteY1012" fmla="*/ 2181496 h 4449429"/>
              <a:gd name="connsiteX1013" fmla="*/ 6841831 w 18982931"/>
              <a:gd name="connsiteY1013" fmla="*/ 2152681 h 4449429"/>
              <a:gd name="connsiteX1014" fmla="*/ 6845941 w 18982931"/>
              <a:gd name="connsiteY1014" fmla="*/ 2115639 h 4449429"/>
              <a:gd name="connsiteX1015" fmla="*/ 6857139 w 18982931"/>
              <a:gd name="connsiteY1015" fmla="*/ 2115639 h 4449429"/>
              <a:gd name="connsiteX1016" fmla="*/ 6899298 w 18982931"/>
              <a:gd name="connsiteY1016" fmla="*/ 2109470 h 4449429"/>
              <a:gd name="connsiteX1017" fmla="*/ 6922965 w 18982931"/>
              <a:gd name="connsiteY1017" fmla="*/ 2140339 h 4449429"/>
              <a:gd name="connsiteX1018" fmla="*/ 7009406 w 18982931"/>
              <a:gd name="connsiteY1018" fmla="*/ 2070365 h 4449429"/>
              <a:gd name="connsiteX1019" fmla="*/ 7145231 w 18982931"/>
              <a:gd name="connsiteY1019" fmla="*/ 2066247 h 4449429"/>
              <a:gd name="connsiteX1020" fmla="*/ 7145231 w 18982931"/>
              <a:gd name="connsiteY1020" fmla="*/ 1901605 h 4449429"/>
              <a:gd name="connsiteX1021" fmla="*/ 7145231 w 18982931"/>
              <a:gd name="connsiteY1021" fmla="*/ 1769896 h 4449429"/>
              <a:gd name="connsiteX1022" fmla="*/ 7215204 w 18982931"/>
              <a:gd name="connsiteY1022" fmla="*/ 1597024 h 4449429"/>
              <a:gd name="connsiteX1023" fmla="*/ 7285174 w 18982931"/>
              <a:gd name="connsiteY1023" fmla="*/ 1753433 h 4449429"/>
              <a:gd name="connsiteX1024" fmla="*/ 7297524 w 18982931"/>
              <a:gd name="connsiteY1024" fmla="*/ 2062134 h 4449429"/>
              <a:gd name="connsiteX1025" fmla="*/ 7367494 w 18982931"/>
              <a:gd name="connsiteY1025" fmla="*/ 2066247 h 4449429"/>
              <a:gd name="connsiteX1026" fmla="*/ 7371610 w 18982931"/>
              <a:gd name="connsiteY1026" fmla="*/ 2148567 h 4449429"/>
              <a:gd name="connsiteX1027" fmla="*/ 7462167 w 18982931"/>
              <a:gd name="connsiteY1027" fmla="*/ 2148567 h 4449429"/>
              <a:gd name="connsiteX1028" fmla="*/ 7462167 w 18982931"/>
              <a:gd name="connsiteY1028" fmla="*/ 2095061 h 4449429"/>
              <a:gd name="connsiteX1029" fmla="*/ 7462167 w 18982931"/>
              <a:gd name="connsiteY1029" fmla="*/ 1597024 h 4449429"/>
              <a:gd name="connsiteX1030" fmla="*/ 7482743 w 18982931"/>
              <a:gd name="connsiteY1030" fmla="*/ 1008430 h 4449429"/>
              <a:gd name="connsiteX1031" fmla="*/ 7495096 w 18982931"/>
              <a:gd name="connsiteY1031" fmla="*/ 921991 h 4449429"/>
              <a:gd name="connsiteX1032" fmla="*/ 7536254 w 18982931"/>
              <a:gd name="connsiteY1032" fmla="*/ 934341 h 4449429"/>
              <a:gd name="connsiteX1033" fmla="*/ 7577416 w 18982931"/>
              <a:gd name="connsiteY1033" fmla="*/ 563899 h 4449429"/>
              <a:gd name="connsiteX1034" fmla="*/ 7589759 w 18982931"/>
              <a:gd name="connsiteY1034" fmla="*/ 563899 h 4449429"/>
              <a:gd name="connsiteX1035" fmla="*/ 7639153 w 18982931"/>
              <a:gd name="connsiteY1035" fmla="*/ 975501 h 4449429"/>
              <a:gd name="connsiteX1036" fmla="*/ 7655614 w 18982931"/>
              <a:gd name="connsiteY1036" fmla="*/ 926109 h 4449429"/>
              <a:gd name="connsiteX1037" fmla="*/ 7667968 w 18982931"/>
              <a:gd name="connsiteY1037" fmla="*/ 926109 h 4449429"/>
              <a:gd name="connsiteX1038" fmla="*/ 7676196 w 18982931"/>
              <a:gd name="connsiteY1038" fmla="*/ 1037243 h 4449429"/>
              <a:gd name="connsiteX1039" fmla="*/ 7676196 w 18982931"/>
              <a:gd name="connsiteY1039" fmla="*/ 2049787 h 4449429"/>
              <a:gd name="connsiteX1040" fmla="*/ 7705009 w 18982931"/>
              <a:gd name="connsiteY1040" fmla="*/ 2267935 h 4449429"/>
              <a:gd name="connsiteX1041" fmla="*/ 7750287 w 18982931"/>
              <a:gd name="connsiteY1041" fmla="*/ 2469622 h 4449429"/>
              <a:gd name="connsiteX1042" fmla="*/ 7849072 w 18982931"/>
              <a:gd name="connsiteY1042" fmla="*/ 2469622 h 4449429"/>
              <a:gd name="connsiteX1043" fmla="*/ 7849072 w 18982931"/>
              <a:gd name="connsiteY1043" fmla="*/ 2284398 h 4449429"/>
              <a:gd name="connsiteX1044" fmla="*/ 7919042 w 18982931"/>
              <a:gd name="connsiteY1044" fmla="*/ 2284398 h 4449429"/>
              <a:gd name="connsiteX1045" fmla="*/ 7919042 w 18982931"/>
              <a:gd name="connsiteY1045" fmla="*/ 2473736 h 4449429"/>
              <a:gd name="connsiteX1046" fmla="*/ 8108380 w 18982931"/>
              <a:gd name="connsiteY1046" fmla="*/ 2473736 h 4449429"/>
              <a:gd name="connsiteX1047" fmla="*/ 8142338 w 18982931"/>
              <a:gd name="connsiteY1047" fmla="*/ 2481454 h 4449429"/>
              <a:gd name="connsiteX1048" fmla="*/ 8144242 w 18982931"/>
              <a:gd name="connsiteY1048" fmla="*/ 2485067 h 4449429"/>
              <a:gd name="connsiteX1049" fmla="*/ 8144242 w 18982931"/>
              <a:gd name="connsiteY1049" fmla="*/ 1280084 h 4449429"/>
              <a:gd name="connsiteX1050" fmla="*/ 8189518 w 18982931"/>
              <a:gd name="connsiteY1050" fmla="*/ 1115443 h 4449429"/>
              <a:gd name="connsiteX1051" fmla="*/ 8230679 w 18982931"/>
              <a:gd name="connsiteY1051" fmla="*/ 1090746 h 4449429"/>
              <a:gd name="connsiteX1052" fmla="*/ 8477642 w 18982931"/>
              <a:gd name="connsiteY1052" fmla="*/ 1090746 h 4449429"/>
              <a:gd name="connsiteX1053" fmla="*/ 8518799 w 18982931"/>
              <a:gd name="connsiteY1053" fmla="*/ 1111328 h 4449429"/>
              <a:gd name="connsiteX1054" fmla="*/ 8568194 w 18982931"/>
              <a:gd name="connsiteY1054" fmla="*/ 1288315 h 4449429"/>
              <a:gd name="connsiteX1055" fmla="*/ 8572304 w 18982931"/>
              <a:gd name="connsiteY1055" fmla="*/ 2152681 h 4449429"/>
              <a:gd name="connsiteX1056" fmla="*/ 8572304 w 18982931"/>
              <a:gd name="connsiteY1056" fmla="*/ 2222656 h 4449429"/>
              <a:gd name="connsiteX1057" fmla="*/ 8827499 w 18982931"/>
              <a:gd name="connsiteY1057" fmla="*/ 2222656 h 4449429"/>
              <a:gd name="connsiteX1058" fmla="*/ 8827499 w 18982931"/>
              <a:gd name="connsiteY1058" fmla="*/ 2053897 h 4449429"/>
              <a:gd name="connsiteX1059" fmla="*/ 8827499 w 18982931"/>
              <a:gd name="connsiteY1059" fmla="*/ 1996272 h 4449429"/>
              <a:gd name="connsiteX1060" fmla="*/ 8926285 w 18982931"/>
              <a:gd name="connsiteY1060" fmla="*/ 1876910 h 4449429"/>
              <a:gd name="connsiteX1061" fmla="*/ 8926285 w 18982931"/>
              <a:gd name="connsiteY1061" fmla="*/ 1757542 h 4449429"/>
              <a:gd name="connsiteX1062" fmla="*/ 8926285 w 18982931"/>
              <a:gd name="connsiteY1062" fmla="*/ 1527045 h 4449429"/>
              <a:gd name="connsiteX1063" fmla="*/ 8950980 w 18982931"/>
              <a:gd name="connsiteY1063" fmla="*/ 1432378 h 4449429"/>
              <a:gd name="connsiteX1064" fmla="*/ 8950980 w 18982931"/>
              <a:gd name="connsiteY1064" fmla="*/ 1424146 h 4449429"/>
              <a:gd name="connsiteX1065" fmla="*/ 8983911 w 18982931"/>
              <a:gd name="connsiteY1065" fmla="*/ 1107210 h 4449429"/>
              <a:gd name="connsiteX1066" fmla="*/ 8992140 w 18982931"/>
              <a:gd name="connsiteY1066" fmla="*/ 1049586 h 4449429"/>
              <a:gd name="connsiteX1067" fmla="*/ 9012723 w 18982931"/>
              <a:gd name="connsiteY1067" fmla="*/ 1049586 h 4449429"/>
              <a:gd name="connsiteX1068" fmla="*/ 9049767 w 18982931"/>
              <a:gd name="connsiteY1068" fmla="*/ 1325362 h 4449429"/>
              <a:gd name="connsiteX1069" fmla="*/ 9115624 w 18982931"/>
              <a:gd name="connsiteY1069" fmla="*/ 1329476 h 4449429"/>
              <a:gd name="connsiteX1070" fmla="*/ 9165014 w 18982931"/>
              <a:gd name="connsiteY1070" fmla="*/ 1436493 h 4449429"/>
              <a:gd name="connsiteX1071" fmla="*/ 9181479 w 18982931"/>
              <a:gd name="connsiteY1071" fmla="*/ 1494116 h 4449429"/>
              <a:gd name="connsiteX1072" fmla="*/ 9181479 w 18982931"/>
              <a:gd name="connsiteY1072" fmla="*/ 1823399 h 4449429"/>
              <a:gd name="connsiteX1073" fmla="*/ 9181479 w 18982931"/>
              <a:gd name="connsiteY1073" fmla="*/ 1881023 h 4449429"/>
              <a:gd name="connsiteX1074" fmla="*/ 9280267 w 18982931"/>
              <a:gd name="connsiteY1074" fmla="*/ 1881023 h 4449429"/>
              <a:gd name="connsiteX1075" fmla="*/ 9280267 w 18982931"/>
              <a:gd name="connsiteY1075" fmla="*/ 1815166 h 4449429"/>
              <a:gd name="connsiteX1076" fmla="*/ 9280267 w 18982931"/>
              <a:gd name="connsiteY1076" fmla="*/ 304587 h 4449429"/>
              <a:gd name="connsiteX1077" fmla="*/ 9346122 w 18982931"/>
              <a:gd name="connsiteY1077" fmla="*/ 238731 h 4449429"/>
              <a:gd name="connsiteX1078" fmla="*/ 9453137 w 18982931"/>
              <a:gd name="connsiteY1078" fmla="*/ 341628 h 4449429"/>
              <a:gd name="connsiteX1079" fmla="*/ 9453137 w 18982931"/>
              <a:gd name="connsiteY1079" fmla="*/ 1815166 h 4449429"/>
              <a:gd name="connsiteX1080" fmla="*/ 9453137 w 18982931"/>
              <a:gd name="connsiteY1080" fmla="*/ 1876910 h 4449429"/>
              <a:gd name="connsiteX1081" fmla="*/ 9551919 w 18982931"/>
              <a:gd name="connsiteY1081" fmla="*/ 1876910 h 4449429"/>
              <a:gd name="connsiteX1082" fmla="*/ 9551919 w 18982931"/>
              <a:gd name="connsiteY1082" fmla="*/ 1724614 h 4449429"/>
              <a:gd name="connsiteX1083" fmla="*/ 9551919 w 18982931"/>
              <a:gd name="connsiteY1083" fmla="*/ 1481771 h 4449429"/>
              <a:gd name="connsiteX1084" fmla="*/ 9597198 w 18982931"/>
              <a:gd name="connsiteY1084" fmla="*/ 1374754 h 4449429"/>
              <a:gd name="connsiteX1085" fmla="*/ 9613662 w 18982931"/>
              <a:gd name="connsiteY1085" fmla="*/ 1325362 h 4449429"/>
              <a:gd name="connsiteX1086" fmla="*/ 9683632 w 18982931"/>
              <a:gd name="connsiteY1086" fmla="*/ 1325362 h 4449429"/>
              <a:gd name="connsiteX1087" fmla="*/ 9683632 w 18982931"/>
              <a:gd name="connsiteY1087" fmla="*/ 1522931 h 4449429"/>
              <a:gd name="connsiteX1088" fmla="*/ 9819464 w 18982931"/>
              <a:gd name="connsiteY1088" fmla="*/ 1522931 h 4449429"/>
              <a:gd name="connsiteX1089" fmla="*/ 9819464 w 18982931"/>
              <a:gd name="connsiteY1089" fmla="*/ 1720501 h 4449429"/>
              <a:gd name="connsiteX1090" fmla="*/ 9819464 w 18982931"/>
              <a:gd name="connsiteY1090" fmla="*/ 1835749 h 4449429"/>
              <a:gd name="connsiteX1091" fmla="*/ 9868856 w 18982931"/>
              <a:gd name="connsiteY1091" fmla="*/ 1885142 h 4449429"/>
              <a:gd name="connsiteX1092" fmla="*/ 9922361 w 18982931"/>
              <a:gd name="connsiteY1092" fmla="*/ 1938648 h 4449429"/>
              <a:gd name="connsiteX1093" fmla="*/ 9922361 w 18982931"/>
              <a:gd name="connsiteY1093" fmla="*/ 2226770 h 4449429"/>
              <a:gd name="connsiteX1094" fmla="*/ 10189906 w 18982931"/>
              <a:gd name="connsiteY1094" fmla="*/ 2226770 h 4449429"/>
              <a:gd name="connsiteX1095" fmla="*/ 10189906 w 18982931"/>
              <a:gd name="connsiteY1095" fmla="*/ 1864559 h 4449429"/>
              <a:gd name="connsiteX1096" fmla="*/ 10251644 w 18982931"/>
              <a:gd name="connsiteY1096" fmla="*/ 1852213 h 4449429"/>
              <a:gd name="connsiteX1097" fmla="*/ 10251644 w 18982931"/>
              <a:gd name="connsiteY1097" fmla="*/ 1465306 h 4449429"/>
              <a:gd name="connsiteX1098" fmla="*/ 10198137 w 18982931"/>
              <a:gd name="connsiteY1098" fmla="*/ 1461188 h 4449429"/>
              <a:gd name="connsiteX1099" fmla="*/ 10198137 w 18982931"/>
              <a:gd name="connsiteY1099" fmla="*/ 1317129 h 4449429"/>
              <a:gd name="connsiteX1100" fmla="*/ 10572694 w 18982931"/>
              <a:gd name="connsiteY1100" fmla="*/ 1317129 h 4449429"/>
              <a:gd name="connsiteX1101" fmla="*/ 10572694 w 18982931"/>
              <a:gd name="connsiteY1101" fmla="*/ 2140336 h 4449429"/>
              <a:gd name="connsiteX1102" fmla="*/ 10642669 w 18982931"/>
              <a:gd name="connsiteY1102" fmla="*/ 2144449 h 4449429"/>
              <a:gd name="connsiteX1103" fmla="*/ 10642669 w 18982931"/>
              <a:gd name="connsiteY1103" fmla="*/ 2477849 h 4449429"/>
              <a:gd name="connsiteX1104" fmla="*/ 10885512 w 18982931"/>
              <a:gd name="connsiteY1104" fmla="*/ 2477849 h 4449429"/>
              <a:gd name="connsiteX1105" fmla="*/ 10885512 w 18982931"/>
              <a:gd name="connsiteY1105" fmla="*/ 2292626 h 4449429"/>
              <a:gd name="connsiteX1106" fmla="*/ 10959601 w 18982931"/>
              <a:gd name="connsiteY1106" fmla="*/ 2292626 h 4449429"/>
              <a:gd name="connsiteX1107" fmla="*/ 10959601 w 18982931"/>
              <a:gd name="connsiteY1107" fmla="*/ 2477849 h 4449429"/>
              <a:gd name="connsiteX1108" fmla="*/ 11066618 w 18982931"/>
              <a:gd name="connsiteY1108" fmla="*/ 2477849 h 4449429"/>
              <a:gd name="connsiteX1109" fmla="*/ 11107778 w 18982931"/>
              <a:gd name="connsiteY1109" fmla="*/ 2284395 h 4449429"/>
              <a:gd name="connsiteX1110" fmla="*/ 11136593 w 18982931"/>
              <a:gd name="connsiteY1110" fmla="*/ 2053897 h 4449429"/>
              <a:gd name="connsiteX1111" fmla="*/ 11136593 w 18982931"/>
              <a:gd name="connsiteY1111" fmla="*/ 1061936 h 4449429"/>
              <a:gd name="connsiteX1112" fmla="*/ 11148938 w 18982931"/>
              <a:gd name="connsiteY1112" fmla="*/ 938454 h 4449429"/>
              <a:gd name="connsiteX1113" fmla="*/ 11161288 w 18982931"/>
              <a:gd name="connsiteY1113" fmla="*/ 938454 h 4449429"/>
              <a:gd name="connsiteX1114" fmla="*/ 11177753 w 18982931"/>
              <a:gd name="connsiteY1114" fmla="*/ 983729 h 4449429"/>
              <a:gd name="connsiteX1115" fmla="*/ 11231258 w 18982931"/>
              <a:gd name="connsiteY1115" fmla="*/ 572126 h 4449429"/>
              <a:gd name="connsiteX1116" fmla="*/ 11243610 w 18982931"/>
              <a:gd name="connsiteY1116" fmla="*/ 572126 h 4449429"/>
              <a:gd name="connsiteX1117" fmla="*/ 11284770 w 18982931"/>
              <a:gd name="connsiteY1117" fmla="*/ 946687 h 4449429"/>
              <a:gd name="connsiteX1118" fmla="*/ 11325929 w 18982931"/>
              <a:gd name="connsiteY1118" fmla="*/ 934337 h 4449429"/>
              <a:gd name="connsiteX1119" fmla="*/ 11342394 w 18982931"/>
              <a:gd name="connsiteY1119" fmla="*/ 1061936 h 4449429"/>
              <a:gd name="connsiteX1120" fmla="*/ 11342394 w 18982931"/>
              <a:gd name="connsiteY1120" fmla="*/ 1300666 h 4449429"/>
              <a:gd name="connsiteX1121" fmla="*/ 11358857 w 18982931"/>
              <a:gd name="connsiteY1121" fmla="*/ 2132104 h 4449429"/>
              <a:gd name="connsiteX1122" fmla="*/ 11362976 w 18982931"/>
              <a:gd name="connsiteY1122" fmla="*/ 2165031 h 4449429"/>
              <a:gd name="connsiteX1123" fmla="*/ 11453524 w 18982931"/>
              <a:gd name="connsiteY1123" fmla="*/ 2165031 h 4449429"/>
              <a:gd name="connsiteX1124" fmla="*/ 11457643 w 18982931"/>
              <a:gd name="connsiteY1124" fmla="*/ 2082711 h 4449429"/>
              <a:gd name="connsiteX1125" fmla="*/ 11535845 w 18982931"/>
              <a:gd name="connsiteY1125" fmla="*/ 2078592 h 4449429"/>
              <a:gd name="connsiteX1126" fmla="*/ 11535845 w 18982931"/>
              <a:gd name="connsiteY1126" fmla="*/ 2004505 h 4449429"/>
              <a:gd name="connsiteX1127" fmla="*/ 11548195 w 18982931"/>
              <a:gd name="connsiteY1127" fmla="*/ 1736964 h 4449429"/>
              <a:gd name="connsiteX1128" fmla="*/ 11609938 w 18982931"/>
              <a:gd name="connsiteY1128" fmla="*/ 1609365 h 4449429"/>
              <a:gd name="connsiteX1129" fmla="*/ 11688140 w 18982931"/>
              <a:gd name="connsiteY1129" fmla="*/ 1765774 h 4449429"/>
              <a:gd name="connsiteX1130" fmla="*/ 11688140 w 18982931"/>
              <a:gd name="connsiteY1130" fmla="*/ 2082711 h 4449429"/>
              <a:gd name="connsiteX1131" fmla="*/ 11910406 w 18982931"/>
              <a:gd name="connsiteY1131" fmla="*/ 2148567 h 4449429"/>
              <a:gd name="connsiteX1132" fmla="*/ 11988608 w 18982931"/>
              <a:gd name="connsiteY1132" fmla="*/ 2119754 h 4449429"/>
              <a:gd name="connsiteX1133" fmla="*/ 11991181 w 18982931"/>
              <a:gd name="connsiteY1133" fmla="*/ 2153197 h 4449429"/>
              <a:gd name="connsiteX1134" fmla="*/ 11993908 w 18982931"/>
              <a:gd name="connsiteY1134" fmla="*/ 2158900 h 4449429"/>
              <a:gd name="connsiteX1135" fmla="*/ 11993908 w 18982931"/>
              <a:gd name="connsiteY1135" fmla="*/ 2156799 h 4449429"/>
              <a:gd name="connsiteX1136" fmla="*/ 11998023 w 18982931"/>
              <a:gd name="connsiteY1136" fmla="*/ 2115639 h 4449429"/>
              <a:gd name="connsiteX1137" fmla="*/ 12010373 w 18982931"/>
              <a:gd name="connsiteY1137" fmla="*/ 2115639 h 4449429"/>
              <a:gd name="connsiteX1138" fmla="*/ 12014490 w 18982931"/>
              <a:gd name="connsiteY1138" fmla="*/ 2185614 h 4449429"/>
              <a:gd name="connsiteX1139" fmla="*/ 12055650 w 18982931"/>
              <a:gd name="connsiteY1139" fmla="*/ 2259703 h 4449429"/>
              <a:gd name="connsiteX1140" fmla="*/ 12109157 w 18982931"/>
              <a:gd name="connsiteY1140" fmla="*/ 2267933 h 4449429"/>
              <a:gd name="connsiteX1141" fmla="*/ 12137972 w 18982931"/>
              <a:gd name="connsiteY1141" fmla="*/ 2580753 h 4449429"/>
              <a:gd name="connsiteX1142" fmla="*/ 12150317 w 18982931"/>
              <a:gd name="connsiteY1142" fmla="*/ 2580753 h 4449429"/>
              <a:gd name="connsiteX1143" fmla="*/ 12179132 w 18982931"/>
              <a:gd name="connsiteY1143" fmla="*/ 2411992 h 4449429"/>
              <a:gd name="connsiteX1144" fmla="*/ 12207942 w 18982931"/>
              <a:gd name="connsiteY1144" fmla="*/ 2160917 h 4449429"/>
              <a:gd name="connsiteX1145" fmla="*/ 12216174 w 18982931"/>
              <a:gd name="connsiteY1145" fmla="*/ 2152686 h 4449429"/>
              <a:gd name="connsiteX1146" fmla="*/ 12331423 w 18982931"/>
              <a:gd name="connsiteY1146" fmla="*/ 2152686 h 4449429"/>
              <a:gd name="connsiteX1147" fmla="*/ 12331423 w 18982931"/>
              <a:gd name="connsiteY1147" fmla="*/ 2317327 h 4449429"/>
              <a:gd name="connsiteX1148" fmla="*/ 12496064 w 18982931"/>
              <a:gd name="connsiteY1148" fmla="*/ 2313208 h 4449429"/>
              <a:gd name="connsiteX1149" fmla="*/ 12557802 w 18982931"/>
              <a:gd name="connsiteY1149" fmla="*/ 2210310 h 4449429"/>
              <a:gd name="connsiteX1150" fmla="*/ 12566034 w 18982931"/>
              <a:gd name="connsiteY1150" fmla="*/ 2206191 h 4449429"/>
              <a:gd name="connsiteX1151" fmla="*/ 12598962 w 18982931"/>
              <a:gd name="connsiteY1151" fmla="*/ 2267933 h 4449429"/>
              <a:gd name="connsiteX1152" fmla="*/ 12607194 w 18982931"/>
              <a:gd name="connsiteY1152" fmla="*/ 2263816 h 4449429"/>
              <a:gd name="connsiteX1153" fmla="*/ 12607194 w 18982931"/>
              <a:gd name="connsiteY1153" fmla="*/ 1461193 h 4449429"/>
              <a:gd name="connsiteX1154" fmla="*/ 12677169 w 18982931"/>
              <a:gd name="connsiteY1154" fmla="*/ 1230695 h 4449429"/>
              <a:gd name="connsiteX1155" fmla="*/ 12920017 w 18982931"/>
              <a:gd name="connsiteY1155" fmla="*/ 1230695 h 4449429"/>
              <a:gd name="connsiteX1156" fmla="*/ 12948827 w 18982931"/>
              <a:gd name="connsiteY1156" fmla="*/ 1490003 h 4449429"/>
              <a:gd name="connsiteX1157" fmla="*/ 12948827 w 18982931"/>
              <a:gd name="connsiteY1157" fmla="*/ 1909838 h 4449429"/>
              <a:gd name="connsiteX1158" fmla="*/ 12948827 w 18982931"/>
              <a:gd name="connsiteY1158" fmla="*/ 1975695 h 4449429"/>
              <a:gd name="connsiteX1159" fmla="*/ 12969405 w 18982931"/>
              <a:gd name="connsiteY1159" fmla="*/ 1979812 h 4449429"/>
              <a:gd name="connsiteX1160" fmla="*/ 12989987 w 18982931"/>
              <a:gd name="connsiteY1160" fmla="*/ 1913955 h 4449429"/>
              <a:gd name="connsiteX1161" fmla="*/ 12989987 w 18982931"/>
              <a:gd name="connsiteY1161" fmla="*/ 1469425 h 4449429"/>
              <a:gd name="connsiteX1162" fmla="*/ 13064076 w 18982931"/>
              <a:gd name="connsiteY1162" fmla="*/ 1395336 h 4449429"/>
              <a:gd name="connsiteX1163" fmla="*/ 13146396 w 18982931"/>
              <a:gd name="connsiteY1163" fmla="*/ 1395336 h 4449429"/>
              <a:gd name="connsiteX1164" fmla="*/ 13146396 w 18982931"/>
              <a:gd name="connsiteY1164" fmla="*/ 1111328 h 4449429"/>
              <a:gd name="connsiteX1165" fmla="*/ 13216366 w 18982931"/>
              <a:gd name="connsiteY1165" fmla="*/ 1103096 h 4449429"/>
              <a:gd name="connsiteX1166" fmla="*/ 13228716 w 18982931"/>
              <a:gd name="connsiteY1166" fmla="*/ 1041358 h 4449429"/>
              <a:gd name="connsiteX1167" fmla="*/ 13368662 w 18982931"/>
              <a:gd name="connsiteY1167" fmla="*/ 1041358 h 4449429"/>
              <a:gd name="connsiteX1168" fmla="*/ 13368662 w 18982931"/>
              <a:gd name="connsiteY1168" fmla="*/ 687379 h 4449429"/>
              <a:gd name="connsiteX1169" fmla="*/ 13483911 w 18982931"/>
              <a:gd name="connsiteY1169" fmla="*/ 687379 h 4449429"/>
              <a:gd name="connsiteX1170" fmla="*/ 13483911 w 18982931"/>
              <a:gd name="connsiteY1170" fmla="*/ 617404 h 4449429"/>
              <a:gd name="connsiteX1171" fmla="*/ 13483911 w 18982931"/>
              <a:gd name="connsiteY1171" fmla="*/ 131714 h 4449429"/>
              <a:gd name="connsiteX1172" fmla="*/ 13541534 w 18982931"/>
              <a:gd name="connsiteY1172" fmla="*/ 74089 h 4449429"/>
              <a:gd name="connsiteX1173" fmla="*/ 13685593 w 18982931"/>
              <a:gd name="connsiteY1173" fmla="*/ 74089 h 4449429"/>
              <a:gd name="connsiteX1174" fmla="*/ 13730872 w 18982931"/>
              <a:gd name="connsiteY1174" fmla="*/ 49392 h 4449429"/>
              <a:gd name="connsiteX1175" fmla="*/ 13739104 w 18982931"/>
              <a:gd name="connsiteY1175"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486884 w 18982931"/>
              <a:gd name="connsiteY867" fmla="*/ 1588787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486884 w 18982931"/>
              <a:gd name="connsiteY867" fmla="*/ 1588787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486884 w 18982931"/>
              <a:gd name="connsiteY867" fmla="*/ 1588787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511305 w 18982931"/>
              <a:gd name="connsiteY867" fmla="*/ 1594214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511305 w 18982931"/>
              <a:gd name="connsiteY867" fmla="*/ 1594214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511305 w 18982931"/>
              <a:gd name="connsiteY867" fmla="*/ 1594214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44783 w 18982931"/>
              <a:gd name="connsiteY860" fmla="*/ 1720500 h 4449429"/>
              <a:gd name="connsiteX861" fmla="*/ 873596 w 18982931"/>
              <a:gd name="connsiteY861" fmla="*/ 1597020 h 4449429"/>
              <a:gd name="connsiteX862" fmla="*/ 906526 w 18982931"/>
              <a:gd name="connsiteY862" fmla="*/ 1584670 h 4449429"/>
              <a:gd name="connsiteX863" fmla="*/ 1034120 w 18982931"/>
              <a:gd name="connsiteY863" fmla="*/ 1584670 h 4449429"/>
              <a:gd name="connsiteX864" fmla="*/ 1034120 w 18982931"/>
              <a:gd name="connsiteY864" fmla="*/ 1420028 h 4449429"/>
              <a:gd name="connsiteX865" fmla="*/ 1320382 w 18982931"/>
              <a:gd name="connsiteY865" fmla="*/ 1408806 h 4449429"/>
              <a:gd name="connsiteX866" fmla="*/ 1318126 w 18982931"/>
              <a:gd name="connsiteY866" fmla="*/ 1576437 h 4449429"/>
              <a:gd name="connsiteX867" fmla="*/ 1511305 w 18982931"/>
              <a:gd name="connsiteY867" fmla="*/ 1594214 h 4449429"/>
              <a:gd name="connsiteX868" fmla="*/ 1507466 w 18982931"/>
              <a:gd name="connsiteY868" fmla="*/ 2337905 h 4449429"/>
              <a:gd name="connsiteX869" fmla="*/ 1523929 w 18982931"/>
              <a:gd name="connsiteY869" fmla="*/ 2337905 h 4449429"/>
              <a:gd name="connsiteX870" fmla="*/ 1523929 w 18982931"/>
              <a:gd name="connsiteY870" fmla="*/ 2169146 h 4449429"/>
              <a:gd name="connsiteX871" fmla="*/ 1692685 w 18982931"/>
              <a:gd name="connsiteY871" fmla="*/ 2169146 h 4449429"/>
              <a:gd name="connsiteX872" fmla="*/ 1692685 w 18982931"/>
              <a:gd name="connsiteY872" fmla="*/ 2020968 h 4449429"/>
              <a:gd name="connsiteX873" fmla="*/ 1766772 w 18982931"/>
              <a:gd name="connsiteY873" fmla="*/ 1922183 h 4449429"/>
              <a:gd name="connsiteX874" fmla="*/ 1766772 w 18982931"/>
              <a:gd name="connsiteY874" fmla="*/ 1757542 h 4449429"/>
              <a:gd name="connsiteX875" fmla="*/ 1849095 w 18982931"/>
              <a:gd name="connsiteY875" fmla="*/ 1757542 h 4449429"/>
              <a:gd name="connsiteX876" fmla="*/ 1849095 w 18982931"/>
              <a:gd name="connsiteY876" fmla="*/ 2156799 h 4449429"/>
              <a:gd name="connsiteX877" fmla="*/ 1919070 w 18982931"/>
              <a:gd name="connsiteY877" fmla="*/ 2156799 h 4449429"/>
              <a:gd name="connsiteX878" fmla="*/ 1919070 w 18982931"/>
              <a:gd name="connsiteY878" fmla="*/ 1864559 h 4449429"/>
              <a:gd name="connsiteX879" fmla="*/ 1919070 w 18982931"/>
              <a:gd name="connsiteY879" fmla="*/ 695608 h 4449429"/>
              <a:gd name="connsiteX880" fmla="*/ 2005504 w 18982931"/>
              <a:gd name="connsiteY880" fmla="*/ 609173 h 4449429"/>
              <a:gd name="connsiteX881" fmla="*/ 2026085 w 18982931"/>
              <a:gd name="connsiteY881" fmla="*/ 605054 h 4449429"/>
              <a:gd name="connsiteX882" fmla="*/ 2100174 w 18982931"/>
              <a:gd name="connsiteY882" fmla="*/ 448645 h 4449429"/>
              <a:gd name="connsiteX883" fmla="*/ 2137215 w 18982931"/>
              <a:gd name="connsiteY883" fmla="*/ 407485 h 4449429"/>
              <a:gd name="connsiteX884" fmla="*/ 2194840 w 18982931"/>
              <a:gd name="connsiteY884" fmla="*/ 337515 h 4449429"/>
              <a:gd name="connsiteX885" fmla="*/ 2198958 w 18982931"/>
              <a:gd name="connsiteY885" fmla="*/ 292236 h 4449429"/>
              <a:gd name="connsiteX886" fmla="*/ 2240121 w 18982931"/>
              <a:gd name="connsiteY886" fmla="*/ 358093 h 4449429"/>
              <a:gd name="connsiteX887" fmla="*/ 2273047 w 18982931"/>
              <a:gd name="connsiteY887" fmla="*/ 444532 h 4449429"/>
              <a:gd name="connsiteX888" fmla="*/ 2330670 w 18982931"/>
              <a:gd name="connsiteY888" fmla="*/ 563894 h 4449429"/>
              <a:gd name="connsiteX889" fmla="*/ 2351248 w 18982931"/>
              <a:gd name="connsiteY889" fmla="*/ 613286 h 4449429"/>
              <a:gd name="connsiteX890" fmla="*/ 2429455 w 18982931"/>
              <a:gd name="connsiteY890" fmla="*/ 675029 h 4449429"/>
              <a:gd name="connsiteX891" fmla="*/ 2470614 w 18982931"/>
              <a:gd name="connsiteY891" fmla="*/ 757350 h 4449429"/>
              <a:gd name="connsiteX892" fmla="*/ 2470614 w 18982931"/>
              <a:gd name="connsiteY892" fmla="*/ 1086631 h 4449429"/>
              <a:gd name="connsiteX893" fmla="*/ 2470614 w 18982931"/>
              <a:gd name="connsiteY893" fmla="*/ 2008622 h 4449429"/>
              <a:gd name="connsiteX894" fmla="*/ 2487080 w 18982931"/>
              <a:gd name="connsiteY894" fmla="*/ 2053897 h 4449429"/>
              <a:gd name="connsiteX895" fmla="*/ 2499426 w 18982931"/>
              <a:gd name="connsiteY895" fmla="*/ 1897488 h 4449429"/>
              <a:gd name="connsiteX896" fmla="*/ 2602322 w 18982931"/>
              <a:gd name="connsiteY896" fmla="*/ 1798703 h 4449429"/>
              <a:gd name="connsiteX897" fmla="*/ 2836935 w 18982931"/>
              <a:gd name="connsiteY897" fmla="*/ 1798703 h 4449429"/>
              <a:gd name="connsiteX898" fmla="*/ 2836935 w 18982931"/>
              <a:gd name="connsiteY898" fmla="*/ 1860446 h 4449429"/>
              <a:gd name="connsiteX899" fmla="*/ 2836935 w 18982931"/>
              <a:gd name="connsiteY899" fmla="*/ 2263816 h 4449429"/>
              <a:gd name="connsiteX900" fmla="*/ 2845169 w 18982931"/>
              <a:gd name="connsiteY900" fmla="*/ 2304976 h 4449429"/>
              <a:gd name="connsiteX901" fmla="*/ 2861629 w 18982931"/>
              <a:gd name="connsiteY901" fmla="*/ 2300858 h 4449429"/>
              <a:gd name="connsiteX902" fmla="*/ 2861629 w 18982931"/>
              <a:gd name="connsiteY902" fmla="*/ 2247351 h 4449429"/>
              <a:gd name="connsiteX903" fmla="*/ 2869861 w 18982931"/>
              <a:gd name="connsiteY903" fmla="*/ 1996272 h 4449429"/>
              <a:gd name="connsiteX904" fmla="*/ 2923374 w 18982931"/>
              <a:gd name="connsiteY904" fmla="*/ 1967462 h 4449429"/>
              <a:gd name="connsiteX905" fmla="*/ 2939836 w 18982931"/>
              <a:gd name="connsiteY905" fmla="*/ 2300858 h 4449429"/>
              <a:gd name="connsiteX906" fmla="*/ 2956300 w 18982931"/>
              <a:gd name="connsiteY906" fmla="*/ 2300858 h 4449429"/>
              <a:gd name="connsiteX907" fmla="*/ 2989230 w 18982931"/>
              <a:gd name="connsiteY907" fmla="*/ 2111521 h 4449429"/>
              <a:gd name="connsiteX908" fmla="*/ 3018038 w 18982931"/>
              <a:gd name="connsiteY908" fmla="*/ 2058015 h 4449429"/>
              <a:gd name="connsiteX909" fmla="*/ 3034502 w 18982931"/>
              <a:gd name="connsiteY909" fmla="*/ 2123871 h 4449429"/>
              <a:gd name="connsiteX910" fmla="*/ 3038620 w 18982931"/>
              <a:gd name="connsiteY910" fmla="*/ 2132104 h 4449429"/>
              <a:gd name="connsiteX911" fmla="*/ 3088018 w 18982931"/>
              <a:gd name="connsiteY911" fmla="*/ 2140336 h 4449429"/>
              <a:gd name="connsiteX912" fmla="*/ 3095320 w 18982931"/>
              <a:gd name="connsiteY912" fmla="*/ 2275334 h 4449429"/>
              <a:gd name="connsiteX913" fmla="*/ 3162101 w 18982931"/>
              <a:gd name="connsiteY913" fmla="*/ 2275334 h 4449429"/>
              <a:gd name="connsiteX914" fmla="*/ 3162101 w 18982931"/>
              <a:gd name="connsiteY914" fmla="*/ 1580555 h 4449429"/>
              <a:gd name="connsiteX915" fmla="*/ 3162101 w 18982931"/>
              <a:gd name="connsiteY915" fmla="*/ 1531163 h 4449429"/>
              <a:gd name="connsiteX916" fmla="*/ 3199146 w 18982931"/>
              <a:gd name="connsiteY916" fmla="*/ 1498235 h 4449429"/>
              <a:gd name="connsiteX917" fmla="*/ 3281469 w 18982931"/>
              <a:gd name="connsiteY917" fmla="*/ 1498235 h 4449429"/>
              <a:gd name="connsiteX918" fmla="*/ 3281469 w 18982931"/>
              <a:gd name="connsiteY918" fmla="*/ 1325362 h 4449429"/>
              <a:gd name="connsiteX919" fmla="*/ 3343207 w 18982931"/>
              <a:gd name="connsiteY919" fmla="*/ 1263619 h 4449429"/>
              <a:gd name="connsiteX920" fmla="*/ 3544891 w 18982931"/>
              <a:gd name="connsiteY920" fmla="*/ 1263619 h 4449429"/>
              <a:gd name="connsiteX921" fmla="*/ 3544891 w 18982931"/>
              <a:gd name="connsiteY921" fmla="*/ 712071 h 4449429"/>
              <a:gd name="connsiteX922" fmla="*/ 3561357 w 18982931"/>
              <a:gd name="connsiteY922" fmla="*/ 555662 h 4449429"/>
              <a:gd name="connsiteX923" fmla="*/ 3606633 w 18982931"/>
              <a:gd name="connsiteY923" fmla="*/ 316933 h 4449429"/>
              <a:gd name="connsiteX924" fmla="*/ 3614865 w 18982931"/>
              <a:gd name="connsiteY924" fmla="*/ 279891 h 4449429"/>
              <a:gd name="connsiteX925" fmla="*/ 3676603 w 18982931"/>
              <a:gd name="connsiteY925" fmla="*/ 341628 h 4449429"/>
              <a:gd name="connsiteX926" fmla="*/ 3684835 w 18982931"/>
              <a:gd name="connsiteY926" fmla="*/ 386907 h 4449429"/>
              <a:gd name="connsiteX927" fmla="*/ 3742460 w 18982931"/>
              <a:gd name="connsiteY927" fmla="*/ 481574 h 4449429"/>
              <a:gd name="connsiteX928" fmla="*/ 3763042 w 18982931"/>
              <a:gd name="connsiteY928" fmla="*/ 703838 h 4449429"/>
              <a:gd name="connsiteX929" fmla="*/ 3763042 w 18982931"/>
              <a:gd name="connsiteY929" fmla="*/ 1144256 h 4449429"/>
              <a:gd name="connsiteX930" fmla="*/ 3771275 w 18982931"/>
              <a:gd name="connsiteY930" fmla="*/ 1181298 h 4449429"/>
              <a:gd name="connsiteX931" fmla="*/ 3775390 w 18982931"/>
              <a:gd name="connsiteY931" fmla="*/ 1115443 h 4449429"/>
              <a:gd name="connsiteX932" fmla="*/ 3923568 w 18982931"/>
              <a:gd name="connsiteY932" fmla="*/ 996079 h 4449429"/>
              <a:gd name="connsiteX933" fmla="*/ 3940029 w 18982931"/>
              <a:gd name="connsiteY933" fmla="*/ 1020776 h 4449429"/>
              <a:gd name="connsiteX934" fmla="*/ 3960611 w 18982931"/>
              <a:gd name="connsiteY934" fmla="*/ 1321244 h 4449429"/>
              <a:gd name="connsiteX935" fmla="*/ 3960611 w 18982931"/>
              <a:gd name="connsiteY935" fmla="*/ 1584670 h 4449429"/>
              <a:gd name="connsiteX936" fmla="*/ 3977076 w 18982931"/>
              <a:gd name="connsiteY936" fmla="*/ 1625830 h 4449429"/>
              <a:gd name="connsiteX937" fmla="*/ 4010007 w 18982931"/>
              <a:gd name="connsiteY937" fmla="*/ 1666990 h 4449429"/>
              <a:gd name="connsiteX938" fmla="*/ 4055279 w 18982931"/>
              <a:gd name="connsiteY938" fmla="*/ 1819286 h 4449429"/>
              <a:gd name="connsiteX939" fmla="*/ 4104670 w 18982931"/>
              <a:gd name="connsiteY939" fmla="*/ 1819286 h 4449429"/>
              <a:gd name="connsiteX940" fmla="*/ 4108788 w 18982931"/>
              <a:gd name="connsiteY940" fmla="*/ 1741079 h 4449429"/>
              <a:gd name="connsiteX941" fmla="*/ 4211689 w 18982931"/>
              <a:gd name="connsiteY941" fmla="*/ 1741079 h 4449429"/>
              <a:gd name="connsiteX942" fmla="*/ 4252847 w 18982931"/>
              <a:gd name="connsiteY942" fmla="*/ 1559973 h 4449429"/>
              <a:gd name="connsiteX943" fmla="*/ 4265197 w 18982931"/>
              <a:gd name="connsiteY943" fmla="*/ 1559973 h 4449429"/>
              <a:gd name="connsiteX944" fmla="*/ 4277546 w 18982931"/>
              <a:gd name="connsiteY944" fmla="*/ 1592900 h 4449429"/>
              <a:gd name="connsiteX945" fmla="*/ 4302239 w 18982931"/>
              <a:gd name="connsiteY945" fmla="*/ 1708150 h 4449429"/>
              <a:gd name="connsiteX946" fmla="*/ 4368100 w 18982931"/>
              <a:gd name="connsiteY946" fmla="*/ 1741079 h 4449429"/>
              <a:gd name="connsiteX947" fmla="*/ 4363984 w 18982931"/>
              <a:gd name="connsiteY947" fmla="*/ 1634062 h 4449429"/>
              <a:gd name="connsiteX948" fmla="*/ 4372218 w 18982931"/>
              <a:gd name="connsiteY948" fmla="*/ 839670 h 4449429"/>
              <a:gd name="connsiteX949" fmla="*/ 4442184 w 18982931"/>
              <a:gd name="connsiteY949" fmla="*/ 279891 h 4449429"/>
              <a:gd name="connsiteX950" fmla="*/ 4479230 w 18982931"/>
              <a:gd name="connsiteY950" fmla="*/ 234611 h 4449429"/>
              <a:gd name="connsiteX951" fmla="*/ 4520394 w 18982931"/>
              <a:gd name="connsiteY951" fmla="*/ 284004 h 4449429"/>
              <a:gd name="connsiteX952" fmla="*/ 4549200 w 18982931"/>
              <a:gd name="connsiteY952" fmla="*/ 440413 h 4449429"/>
              <a:gd name="connsiteX953" fmla="*/ 4680914 w 18982931"/>
              <a:gd name="connsiteY953" fmla="*/ 395140 h 4449429"/>
              <a:gd name="connsiteX954" fmla="*/ 4759121 w 18982931"/>
              <a:gd name="connsiteY954" fmla="*/ 460995 h 4449429"/>
              <a:gd name="connsiteX955" fmla="*/ 4771466 w 18982931"/>
              <a:gd name="connsiteY955" fmla="*/ 493924 h 4449429"/>
              <a:gd name="connsiteX956" fmla="*/ 4888657 w 18982931"/>
              <a:gd name="connsiteY956" fmla="*/ 747622 h 4449429"/>
              <a:gd name="connsiteX957" fmla="*/ 4888893 w 18982931"/>
              <a:gd name="connsiteY957" fmla="*/ 807315 h 4449429"/>
              <a:gd name="connsiteX958" fmla="*/ 4856617 w 18982931"/>
              <a:gd name="connsiteY958" fmla="*/ 807315 h 4449429"/>
              <a:gd name="connsiteX959" fmla="*/ 4856617 w 18982931"/>
              <a:gd name="connsiteY959" fmla="*/ 944475 h 4449429"/>
              <a:gd name="connsiteX960" fmla="*/ 4888332 w 18982931"/>
              <a:gd name="connsiteY960" fmla="*/ 944475 h 4449429"/>
              <a:gd name="connsiteX961" fmla="*/ 4888325 w 18982931"/>
              <a:gd name="connsiteY961" fmla="*/ 945600 h 4449429"/>
              <a:gd name="connsiteX962" fmla="*/ 4890835 w 18982931"/>
              <a:gd name="connsiteY962" fmla="*/ 1609365 h 4449429"/>
              <a:gd name="connsiteX963" fmla="*/ 4952574 w 18982931"/>
              <a:gd name="connsiteY963" fmla="*/ 1617597 h 4449429"/>
              <a:gd name="connsiteX964" fmla="*/ 4952574 w 18982931"/>
              <a:gd name="connsiteY964" fmla="*/ 1868678 h 4449429"/>
              <a:gd name="connsiteX965" fmla="*/ 4956691 w 18982931"/>
              <a:gd name="connsiteY965" fmla="*/ 1905720 h 4449429"/>
              <a:gd name="connsiteX966" fmla="*/ 4981387 w 18982931"/>
              <a:gd name="connsiteY966" fmla="*/ 1967462 h 4449429"/>
              <a:gd name="connsiteX967" fmla="*/ 4981387 w 18982931"/>
              <a:gd name="connsiteY967" fmla="*/ 2058015 h 4449429"/>
              <a:gd name="connsiteX968" fmla="*/ 5001966 w 18982931"/>
              <a:gd name="connsiteY968" fmla="*/ 2086824 h 4449429"/>
              <a:gd name="connsiteX969" fmla="*/ 5018429 w 18982931"/>
              <a:gd name="connsiteY969" fmla="*/ 2078592 h 4449429"/>
              <a:gd name="connsiteX970" fmla="*/ 5018429 w 18982931"/>
              <a:gd name="connsiteY970" fmla="*/ 1881023 h 4449429"/>
              <a:gd name="connsiteX971" fmla="*/ 5018429 w 18982931"/>
              <a:gd name="connsiteY971" fmla="*/ 1366522 h 4449429"/>
              <a:gd name="connsiteX972" fmla="*/ 5034894 w 18982931"/>
              <a:gd name="connsiteY972" fmla="*/ 864367 h 4449429"/>
              <a:gd name="connsiteX973" fmla="*/ 5067821 w 18982931"/>
              <a:gd name="connsiteY973" fmla="*/ 197569 h 4449429"/>
              <a:gd name="connsiteX974" fmla="*/ 5080173 w 18982931"/>
              <a:gd name="connsiteY974" fmla="*/ 102899 h 4449429"/>
              <a:gd name="connsiteX975" fmla="*/ 5216000 w 18982931"/>
              <a:gd name="connsiteY975" fmla="*/ 37042 h 4449429"/>
              <a:gd name="connsiteX976" fmla="*/ 5248927 w 18982931"/>
              <a:gd name="connsiteY976" fmla="*/ 69972 h 4449429"/>
              <a:gd name="connsiteX977" fmla="*/ 5372409 w 18982931"/>
              <a:gd name="connsiteY977" fmla="*/ 69972 h 4449429"/>
              <a:gd name="connsiteX978" fmla="*/ 5434151 w 18982931"/>
              <a:gd name="connsiteY978" fmla="*/ 131714 h 4449429"/>
              <a:gd name="connsiteX979" fmla="*/ 5434151 w 18982931"/>
              <a:gd name="connsiteY979" fmla="*/ 382788 h 4449429"/>
              <a:gd name="connsiteX980" fmla="*/ 5434151 w 18982931"/>
              <a:gd name="connsiteY980" fmla="*/ 683261 h 4449429"/>
              <a:gd name="connsiteX981" fmla="*/ 5545282 w 18982931"/>
              <a:gd name="connsiteY981" fmla="*/ 687375 h 4449429"/>
              <a:gd name="connsiteX982" fmla="*/ 5545282 w 18982931"/>
              <a:gd name="connsiteY982" fmla="*/ 1045471 h 4449429"/>
              <a:gd name="connsiteX983" fmla="*/ 5676994 w 18982931"/>
              <a:gd name="connsiteY983" fmla="*/ 1045471 h 4449429"/>
              <a:gd name="connsiteX984" fmla="*/ 5685227 w 18982931"/>
              <a:gd name="connsiteY984" fmla="*/ 1103096 h 4449429"/>
              <a:gd name="connsiteX985" fmla="*/ 5759314 w 18982931"/>
              <a:gd name="connsiteY985" fmla="*/ 1193648 h 4449429"/>
              <a:gd name="connsiteX986" fmla="*/ 5759314 w 18982931"/>
              <a:gd name="connsiteY986" fmla="*/ 1395331 h 4449429"/>
              <a:gd name="connsiteX987" fmla="*/ 5825171 w 18982931"/>
              <a:gd name="connsiteY987" fmla="*/ 1395331 h 4449429"/>
              <a:gd name="connsiteX988" fmla="*/ 5903378 w 18982931"/>
              <a:gd name="connsiteY988" fmla="*/ 1477653 h 4449429"/>
              <a:gd name="connsiteX989" fmla="*/ 5903378 w 18982931"/>
              <a:gd name="connsiteY989" fmla="*/ 1918070 h 4449429"/>
              <a:gd name="connsiteX990" fmla="*/ 5936306 w 18982931"/>
              <a:gd name="connsiteY990" fmla="*/ 1975695 h 4449429"/>
              <a:gd name="connsiteX991" fmla="*/ 5965115 w 18982931"/>
              <a:gd name="connsiteY991" fmla="*/ 1275969 h 4449429"/>
              <a:gd name="connsiteX992" fmla="*/ 5969235 w 18982931"/>
              <a:gd name="connsiteY992" fmla="*/ 1238922 h 4449429"/>
              <a:gd name="connsiteX993" fmla="*/ 6166804 w 18982931"/>
              <a:gd name="connsiteY993" fmla="*/ 1238922 h 4449429"/>
              <a:gd name="connsiteX994" fmla="*/ 6216196 w 18982931"/>
              <a:gd name="connsiteY994" fmla="*/ 1288315 h 4449429"/>
              <a:gd name="connsiteX995" fmla="*/ 6236774 w 18982931"/>
              <a:gd name="connsiteY995" fmla="*/ 1428261 h 4449429"/>
              <a:gd name="connsiteX996" fmla="*/ 6273821 w 18982931"/>
              <a:gd name="connsiteY996" fmla="*/ 1498235 h 4449429"/>
              <a:gd name="connsiteX997" fmla="*/ 6273821 w 18982931"/>
              <a:gd name="connsiteY997" fmla="*/ 2230888 h 4449429"/>
              <a:gd name="connsiteX998" fmla="*/ 6277935 w 18982931"/>
              <a:gd name="connsiteY998" fmla="*/ 2280280 h 4449429"/>
              <a:gd name="connsiteX999" fmla="*/ 6319095 w 18982931"/>
              <a:gd name="connsiteY999" fmla="*/ 2193841 h 4449429"/>
              <a:gd name="connsiteX1000" fmla="*/ 6364373 w 18982931"/>
              <a:gd name="connsiteY1000" fmla="*/ 2288513 h 4449429"/>
              <a:gd name="connsiteX1001" fmla="*/ 6389068 w 18982931"/>
              <a:gd name="connsiteY1001" fmla="*/ 2313208 h 4449429"/>
              <a:gd name="connsiteX1002" fmla="*/ 6541355 w 18982931"/>
              <a:gd name="connsiteY1002" fmla="*/ 2313208 h 4449429"/>
              <a:gd name="connsiteX1003" fmla="*/ 6541355 w 18982931"/>
              <a:gd name="connsiteY1003" fmla="*/ 2148567 h 4449429"/>
              <a:gd name="connsiteX1004" fmla="*/ 6660723 w 18982931"/>
              <a:gd name="connsiteY1004" fmla="*/ 2148567 h 4449429"/>
              <a:gd name="connsiteX1005" fmla="*/ 6660723 w 18982931"/>
              <a:gd name="connsiteY1005" fmla="*/ 2259698 h 4449429"/>
              <a:gd name="connsiteX1006" fmla="*/ 6705999 w 18982931"/>
              <a:gd name="connsiteY1006" fmla="*/ 2551938 h 4449429"/>
              <a:gd name="connsiteX1007" fmla="*/ 6714228 w 18982931"/>
              <a:gd name="connsiteY1007" fmla="*/ 2580748 h 4449429"/>
              <a:gd name="connsiteX1008" fmla="*/ 6722461 w 18982931"/>
              <a:gd name="connsiteY1008" fmla="*/ 2576634 h 4449429"/>
              <a:gd name="connsiteX1009" fmla="*/ 6751278 w 18982931"/>
              <a:gd name="connsiteY1009" fmla="*/ 2263816 h 4449429"/>
              <a:gd name="connsiteX1010" fmla="*/ 6800669 w 18982931"/>
              <a:gd name="connsiteY1010" fmla="*/ 2255583 h 4449429"/>
              <a:gd name="connsiteX1011" fmla="*/ 6837709 w 18982931"/>
              <a:gd name="connsiteY1011" fmla="*/ 2181496 h 4449429"/>
              <a:gd name="connsiteX1012" fmla="*/ 6841831 w 18982931"/>
              <a:gd name="connsiteY1012" fmla="*/ 2152681 h 4449429"/>
              <a:gd name="connsiteX1013" fmla="*/ 6845941 w 18982931"/>
              <a:gd name="connsiteY1013" fmla="*/ 2115639 h 4449429"/>
              <a:gd name="connsiteX1014" fmla="*/ 6857139 w 18982931"/>
              <a:gd name="connsiteY1014" fmla="*/ 2115639 h 4449429"/>
              <a:gd name="connsiteX1015" fmla="*/ 6899298 w 18982931"/>
              <a:gd name="connsiteY1015" fmla="*/ 2109470 h 4449429"/>
              <a:gd name="connsiteX1016" fmla="*/ 6922965 w 18982931"/>
              <a:gd name="connsiteY1016" fmla="*/ 2140339 h 4449429"/>
              <a:gd name="connsiteX1017" fmla="*/ 7009406 w 18982931"/>
              <a:gd name="connsiteY1017" fmla="*/ 2070365 h 4449429"/>
              <a:gd name="connsiteX1018" fmla="*/ 7145231 w 18982931"/>
              <a:gd name="connsiteY1018" fmla="*/ 2066247 h 4449429"/>
              <a:gd name="connsiteX1019" fmla="*/ 7145231 w 18982931"/>
              <a:gd name="connsiteY1019" fmla="*/ 1901605 h 4449429"/>
              <a:gd name="connsiteX1020" fmla="*/ 7145231 w 18982931"/>
              <a:gd name="connsiteY1020" fmla="*/ 1769896 h 4449429"/>
              <a:gd name="connsiteX1021" fmla="*/ 7215204 w 18982931"/>
              <a:gd name="connsiteY1021" fmla="*/ 1597024 h 4449429"/>
              <a:gd name="connsiteX1022" fmla="*/ 7285174 w 18982931"/>
              <a:gd name="connsiteY1022" fmla="*/ 1753433 h 4449429"/>
              <a:gd name="connsiteX1023" fmla="*/ 7297524 w 18982931"/>
              <a:gd name="connsiteY1023" fmla="*/ 2062134 h 4449429"/>
              <a:gd name="connsiteX1024" fmla="*/ 7367494 w 18982931"/>
              <a:gd name="connsiteY1024" fmla="*/ 2066247 h 4449429"/>
              <a:gd name="connsiteX1025" fmla="*/ 7371610 w 18982931"/>
              <a:gd name="connsiteY1025" fmla="*/ 2148567 h 4449429"/>
              <a:gd name="connsiteX1026" fmla="*/ 7462167 w 18982931"/>
              <a:gd name="connsiteY1026" fmla="*/ 2148567 h 4449429"/>
              <a:gd name="connsiteX1027" fmla="*/ 7462167 w 18982931"/>
              <a:gd name="connsiteY1027" fmla="*/ 2095061 h 4449429"/>
              <a:gd name="connsiteX1028" fmla="*/ 7462167 w 18982931"/>
              <a:gd name="connsiteY1028" fmla="*/ 1597024 h 4449429"/>
              <a:gd name="connsiteX1029" fmla="*/ 7482743 w 18982931"/>
              <a:gd name="connsiteY1029" fmla="*/ 1008430 h 4449429"/>
              <a:gd name="connsiteX1030" fmla="*/ 7495096 w 18982931"/>
              <a:gd name="connsiteY1030" fmla="*/ 921991 h 4449429"/>
              <a:gd name="connsiteX1031" fmla="*/ 7536254 w 18982931"/>
              <a:gd name="connsiteY1031" fmla="*/ 934341 h 4449429"/>
              <a:gd name="connsiteX1032" fmla="*/ 7577416 w 18982931"/>
              <a:gd name="connsiteY1032" fmla="*/ 563899 h 4449429"/>
              <a:gd name="connsiteX1033" fmla="*/ 7589759 w 18982931"/>
              <a:gd name="connsiteY1033" fmla="*/ 563899 h 4449429"/>
              <a:gd name="connsiteX1034" fmla="*/ 7639153 w 18982931"/>
              <a:gd name="connsiteY1034" fmla="*/ 975501 h 4449429"/>
              <a:gd name="connsiteX1035" fmla="*/ 7655614 w 18982931"/>
              <a:gd name="connsiteY1035" fmla="*/ 926109 h 4449429"/>
              <a:gd name="connsiteX1036" fmla="*/ 7667968 w 18982931"/>
              <a:gd name="connsiteY1036" fmla="*/ 926109 h 4449429"/>
              <a:gd name="connsiteX1037" fmla="*/ 7676196 w 18982931"/>
              <a:gd name="connsiteY1037" fmla="*/ 1037243 h 4449429"/>
              <a:gd name="connsiteX1038" fmla="*/ 7676196 w 18982931"/>
              <a:gd name="connsiteY1038" fmla="*/ 2049787 h 4449429"/>
              <a:gd name="connsiteX1039" fmla="*/ 7705009 w 18982931"/>
              <a:gd name="connsiteY1039" fmla="*/ 2267935 h 4449429"/>
              <a:gd name="connsiteX1040" fmla="*/ 7750287 w 18982931"/>
              <a:gd name="connsiteY1040" fmla="*/ 2469622 h 4449429"/>
              <a:gd name="connsiteX1041" fmla="*/ 7849072 w 18982931"/>
              <a:gd name="connsiteY1041" fmla="*/ 2469622 h 4449429"/>
              <a:gd name="connsiteX1042" fmla="*/ 7849072 w 18982931"/>
              <a:gd name="connsiteY1042" fmla="*/ 2284398 h 4449429"/>
              <a:gd name="connsiteX1043" fmla="*/ 7919042 w 18982931"/>
              <a:gd name="connsiteY1043" fmla="*/ 2284398 h 4449429"/>
              <a:gd name="connsiteX1044" fmla="*/ 7919042 w 18982931"/>
              <a:gd name="connsiteY1044" fmla="*/ 2473736 h 4449429"/>
              <a:gd name="connsiteX1045" fmla="*/ 8108380 w 18982931"/>
              <a:gd name="connsiteY1045" fmla="*/ 2473736 h 4449429"/>
              <a:gd name="connsiteX1046" fmla="*/ 8142338 w 18982931"/>
              <a:gd name="connsiteY1046" fmla="*/ 2481454 h 4449429"/>
              <a:gd name="connsiteX1047" fmla="*/ 8144242 w 18982931"/>
              <a:gd name="connsiteY1047" fmla="*/ 2485067 h 4449429"/>
              <a:gd name="connsiteX1048" fmla="*/ 8144242 w 18982931"/>
              <a:gd name="connsiteY1048" fmla="*/ 1280084 h 4449429"/>
              <a:gd name="connsiteX1049" fmla="*/ 8189518 w 18982931"/>
              <a:gd name="connsiteY1049" fmla="*/ 1115443 h 4449429"/>
              <a:gd name="connsiteX1050" fmla="*/ 8230679 w 18982931"/>
              <a:gd name="connsiteY1050" fmla="*/ 1090746 h 4449429"/>
              <a:gd name="connsiteX1051" fmla="*/ 8477642 w 18982931"/>
              <a:gd name="connsiteY1051" fmla="*/ 1090746 h 4449429"/>
              <a:gd name="connsiteX1052" fmla="*/ 8518799 w 18982931"/>
              <a:gd name="connsiteY1052" fmla="*/ 1111328 h 4449429"/>
              <a:gd name="connsiteX1053" fmla="*/ 8568194 w 18982931"/>
              <a:gd name="connsiteY1053" fmla="*/ 1288315 h 4449429"/>
              <a:gd name="connsiteX1054" fmla="*/ 8572304 w 18982931"/>
              <a:gd name="connsiteY1054" fmla="*/ 2152681 h 4449429"/>
              <a:gd name="connsiteX1055" fmla="*/ 8572304 w 18982931"/>
              <a:gd name="connsiteY1055" fmla="*/ 2222656 h 4449429"/>
              <a:gd name="connsiteX1056" fmla="*/ 8827499 w 18982931"/>
              <a:gd name="connsiteY1056" fmla="*/ 2222656 h 4449429"/>
              <a:gd name="connsiteX1057" fmla="*/ 8827499 w 18982931"/>
              <a:gd name="connsiteY1057" fmla="*/ 2053897 h 4449429"/>
              <a:gd name="connsiteX1058" fmla="*/ 8827499 w 18982931"/>
              <a:gd name="connsiteY1058" fmla="*/ 1996272 h 4449429"/>
              <a:gd name="connsiteX1059" fmla="*/ 8926285 w 18982931"/>
              <a:gd name="connsiteY1059" fmla="*/ 1876910 h 4449429"/>
              <a:gd name="connsiteX1060" fmla="*/ 8926285 w 18982931"/>
              <a:gd name="connsiteY1060" fmla="*/ 1757542 h 4449429"/>
              <a:gd name="connsiteX1061" fmla="*/ 8926285 w 18982931"/>
              <a:gd name="connsiteY1061" fmla="*/ 1527045 h 4449429"/>
              <a:gd name="connsiteX1062" fmla="*/ 8950980 w 18982931"/>
              <a:gd name="connsiteY1062" fmla="*/ 1432378 h 4449429"/>
              <a:gd name="connsiteX1063" fmla="*/ 8950980 w 18982931"/>
              <a:gd name="connsiteY1063" fmla="*/ 1424146 h 4449429"/>
              <a:gd name="connsiteX1064" fmla="*/ 8983911 w 18982931"/>
              <a:gd name="connsiteY1064" fmla="*/ 1107210 h 4449429"/>
              <a:gd name="connsiteX1065" fmla="*/ 8992140 w 18982931"/>
              <a:gd name="connsiteY1065" fmla="*/ 1049586 h 4449429"/>
              <a:gd name="connsiteX1066" fmla="*/ 9012723 w 18982931"/>
              <a:gd name="connsiteY1066" fmla="*/ 1049586 h 4449429"/>
              <a:gd name="connsiteX1067" fmla="*/ 9049767 w 18982931"/>
              <a:gd name="connsiteY1067" fmla="*/ 1325362 h 4449429"/>
              <a:gd name="connsiteX1068" fmla="*/ 9115624 w 18982931"/>
              <a:gd name="connsiteY1068" fmla="*/ 1329476 h 4449429"/>
              <a:gd name="connsiteX1069" fmla="*/ 9165014 w 18982931"/>
              <a:gd name="connsiteY1069" fmla="*/ 1436493 h 4449429"/>
              <a:gd name="connsiteX1070" fmla="*/ 9181479 w 18982931"/>
              <a:gd name="connsiteY1070" fmla="*/ 1494116 h 4449429"/>
              <a:gd name="connsiteX1071" fmla="*/ 9181479 w 18982931"/>
              <a:gd name="connsiteY1071" fmla="*/ 1823399 h 4449429"/>
              <a:gd name="connsiteX1072" fmla="*/ 9181479 w 18982931"/>
              <a:gd name="connsiteY1072" fmla="*/ 1881023 h 4449429"/>
              <a:gd name="connsiteX1073" fmla="*/ 9280267 w 18982931"/>
              <a:gd name="connsiteY1073" fmla="*/ 1881023 h 4449429"/>
              <a:gd name="connsiteX1074" fmla="*/ 9280267 w 18982931"/>
              <a:gd name="connsiteY1074" fmla="*/ 1815166 h 4449429"/>
              <a:gd name="connsiteX1075" fmla="*/ 9280267 w 18982931"/>
              <a:gd name="connsiteY1075" fmla="*/ 304587 h 4449429"/>
              <a:gd name="connsiteX1076" fmla="*/ 9346122 w 18982931"/>
              <a:gd name="connsiteY1076" fmla="*/ 238731 h 4449429"/>
              <a:gd name="connsiteX1077" fmla="*/ 9453137 w 18982931"/>
              <a:gd name="connsiteY1077" fmla="*/ 341628 h 4449429"/>
              <a:gd name="connsiteX1078" fmla="*/ 9453137 w 18982931"/>
              <a:gd name="connsiteY1078" fmla="*/ 1815166 h 4449429"/>
              <a:gd name="connsiteX1079" fmla="*/ 9453137 w 18982931"/>
              <a:gd name="connsiteY1079" fmla="*/ 1876910 h 4449429"/>
              <a:gd name="connsiteX1080" fmla="*/ 9551919 w 18982931"/>
              <a:gd name="connsiteY1080" fmla="*/ 1876910 h 4449429"/>
              <a:gd name="connsiteX1081" fmla="*/ 9551919 w 18982931"/>
              <a:gd name="connsiteY1081" fmla="*/ 1724614 h 4449429"/>
              <a:gd name="connsiteX1082" fmla="*/ 9551919 w 18982931"/>
              <a:gd name="connsiteY1082" fmla="*/ 1481771 h 4449429"/>
              <a:gd name="connsiteX1083" fmla="*/ 9597198 w 18982931"/>
              <a:gd name="connsiteY1083" fmla="*/ 1374754 h 4449429"/>
              <a:gd name="connsiteX1084" fmla="*/ 9613662 w 18982931"/>
              <a:gd name="connsiteY1084" fmla="*/ 1325362 h 4449429"/>
              <a:gd name="connsiteX1085" fmla="*/ 9683632 w 18982931"/>
              <a:gd name="connsiteY1085" fmla="*/ 1325362 h 4449429"/>
              <a:gd name="connsiteX1086" fmla="*/ 9683632 w 18982931"/>
              <a:gd name="connsiteY1086" fmla="*/ 1522931 h 4449429"/>
              <a:gd name="connsiteX1087" fmla="*/ 9819464 w 18982931"/>
              <a:gd name="connsiteY1087" fmla="*/ 1522931 h 4449429"/>
              <a:gd name="connsiteX1088" fmla="*/ 9819464 w 18982931"/>
              <a:gd name="connsiteY1088" fmla="*/ 1720501 h 4449429"/>
              <a:gd name="connsiteX1089" fmla="*/ 9819464 w 18982931"/>
              <a:gd name="connsiteY1089" fmla="*/ 1835749 h 4449429"/>
              <a:gd name="connsiteX1090" fmla="*/ 9868856 w 18982931"/>
              <a:gd name="connsiteY1090" fmla="*/ 1885142 h 4449429"/>
              <a:gd name="connsiteX1091" fmla="*/ 9922361 w 18982931"/>
              <a:gd name="connsiteY1091" fmla="*/ 1938648 h 4449429"/>
              <a:gd name="connsiteX1092" fmla="*/ 9922361 w 18982931"/>
              <a:gd name="connsiteY1092" fmla="*/ 2226770 h 4449429"/>
              <a:gd name="connsiteX1093" fmla="*/ 10189906 w 18982931"/>
              <a:gd name="connsiteY1093" fmla="*/ 2226770 h 4449429"/>
              <a:gd name="connsiteX1094" fmla="*/ 10189906 w 18982931"/>
              <a:gd name="connsiteY1094" fmla="*/ 1864559 h 4449429"/>
              <a:gd name="connsiteX1095" fmla="*/ 10251644 w 18982931"/>
              <a:gd name="connsiteY1095" fmla="*/ 1852213 h 4449429"/>
              <a:gd name="connsiteX1096" fmla="*/ 10251644 w 18982931"/>
              <a:gd name="connsiteY1096" fmla="*/ 1465306 h 4449429"/>
              <a:gd name="connsiteX1097" fmla="*/ 10198137 w 18982931"/>
              <a:gd name="connsiteY1097" fmla="*/ 1461188 h 4449429"/>
              <a:gd name="connsiteX1098" fmla="*/ 10198137 w 18982931"/>
              <a:gd name="connsiteY1098" fmla="*/ 1317129 h 4449429"/>
              <a:gd name="connsiteX1099" fmla="*/ 10572694 w 18982931"/>
              <a:gd name="connsiteY1099" fmla="*/ 1317129 h 4449429"/>
              <a:gd name="connsiteX1100" fmla="*/ 10572694 w 18982931"/>
              <a:gd name="connsiteY1100" fmla="*/ 2140336 h 4449429"/>
              <a:gd name="connsiteX1101" fmla="*/ 10642669 w 18982931"/>
              <a:gd name="connsiteY1101" fmla="*/ 2144449 h 4449429"/>
              <a:gd name="connsiteX1102" fmla="*/ 10642669 w 18982931"/>
              <a:gd name="connsiteY1102" fmla="*/ 2477849 h 4449429"/>
              <a:gd name="connsiteX1103" fmla="*/ 10885512 w 18982931"/>
              <a:gd name="connsiteY1103" fmla="*/ 2477849 h 4449429"/>
              <a:gd name="connsiteX1104" fmla="*/ 10885512 w 18982931"/>
              <a:gd name="connsiteY1104" fmla="*/ 2292626 h 4449429"/>
              <a:gd name="connsiteX1105" fmla="*/ 10959601 w 18982931"/>
              <a:gd name="connsiteY1105" fmla="*/ 2292626 h 4449429"/>
              <a:gd name="connsiteX1106" fmla="*/ 10959601 w 18982931"/>
              <a:gd name="connsiteY1106" fmla="*/ 2477849 h 4449429"/>
              <a:gd name="connsiteX1107" fmla="*/ 11066618 w 18982931"/>
              <a:gd name="connsiteY1107" fmla="*/ 2477849 h 4449429"/>
              <a:gd name="connsiteX1108" fmla="*/ 11107778 w 18982931"/>
              <a:gd name="connsiteY1108" fmla="*/ 2284395 h 4449429"/>
              <a:gd name="connsiteX1109" fmla="*/ 11136593 w 18982931"/>
              <a:gd name="connsiteY1109" fmla="*/ 2053897 h 4449429"/>
              <a:gd name="connsiteX1110" fmla="*/ 11136593 w 18982931"/>
              <a:gd name="connsiteY1110" fmla="*/ 1061936 h 4449429"/>
              <a:gd name="connsiteX1111" fmla="*/ 11148938 w 18982931"/>
              <a:gd name="connsiteY1111" fmla="*/ 938454 h 4449429"/>
              <a:gd name="connsiteX1112" fmla="*/ 11161288 w 18982931"/>
              <a:gd name="connsiteY1112" fmla="*/ 938454 h 4449429"/>
              <a:gd name="connsiteX1113" fmla="*/ 11177753 w 18982931"/>
              <a:gd name="connsiteY1113" fmla="*/ 983729 h 4449429"/>
              <a:gd name="connsiteX1114" fmla="*/ 11231258 w 18982931"/>
              <a:gd name="connsiteY1114" fmla="*/ 572126 h 4449429"/>
              <a:gd name="connsiteX1115" fmla="*/ 11243610 w 18982931"/>
              <a:gd name="connsiteY1115" fmla="*/ 572126 h 4449429"/>
              <a:gd name="connsiteX1116" fmla="*/ 11284770 w 18982931"/>
              <a:gd name="connsiteY1116" fmla="*/ 946687 h 4449429"/>
              <a:gd name="connsiteX1117" fmla="*/ 11325929 w 18982931"/>
              <a:gd name="connsiteY1117" fmla="*/ 934337 h 4449429"/>
              <a:gd name="connsiteX1118" fmla="*/ 11342394 w 18982931"/>
              <a:gd name="connsiteY1118" fmla="*/ 1061936 h 4449429"/>
              <a:gd name="connsiteX1119" fmla="*/ 11342394 w 18982931"/>
              <a:gd name="connsiteY1119" fmla="*/ 1300666 h 4449429"/>
              <a:gd name="connsiteX1120" fmla="*/ 11358857 w 18982931"/>
              <a:gd name="connsiteY1120" fmla="*/ 2132104 h 4449429"/>
              <a:gd name="connsiteX1121" fmla="*/ 11362976 w 18982931"/>
              <a:gd name="connsiteY1121" fmla="*/ 2165031 h 4449429"/>
              <a:gd name="connsiteX1122" fmla="*/ 11453524 w 18982931"/>
              <a:gd name="connsiteY1122" fmla="*/ 2165031 h 4449429"/>
              <a:gd name="connsiteX1123" fmla="*/ 11457643 w 18982931"/>
              <a:gd name="connsiteY1123" fmla="*/ 2082711 h 4449429"/>
              <a:gd name="connsiteX1124" fmla="*/ 11535845 w 18982931"/>
              <a:gd name="connsiteY1124" fmla="*/ 2078592 h 4449429"/>
              <a:gd name="connsiteX1125" fmla="*/ 11535845 w 18982931"/>
              <a:gd name="connsiteY1125" fmla="*/ 2004505 h 4449429"/>
              <a:gd name="connsiteX1126" fmla="*/ 11548195 w 18982931"/>
              <a:gd name="connsiteY1126" fmla="*/ 1736964 h 4449429"/>
              <a:gd name="connsiteX1127" fmla="*/ 11609938 w 18982931"/>
              <a:gd name="connsiteY1127" fmla="*/ 1609365 h 4449429"/>
              <a:gd name="connsiteX1128" fmla="*/ 11688140 w 18982931"/>
              <a:gd name="connsiteY1128" fmla="*/ 1765774 h 4449429"/>
              <a:gd name="connsiteX1129" fmla="*/ 11688140 w 18982931"/>
              <a:gd name="connsiteY1129" fmla="*/ 2082711 h 4449429"/>
              <a:gd name="connsiteX1130" fmla="*/ 11910406 w 18982931"/>
              <a:gd name="connsiteY1130" fmla="*/ 2148567 h 4449429"/>
              <a:gd name="connsiteX1131" fmla="*/ 11988608 w 18982931"/>
              <a:gd name="connsiteY1131" fmla="*/ 2119754 h 4449429"/>
              <a:gd name="connsiteX1132" fmla="*/ 11991181 w 18982931"/>
              <a:gd name="connsiteY1132" fmla="*/ 2153197 h 4449429"/>
              <a:gd name="connsiteX1133" fmla="*/ 11993908 w 18982931"/>
              <a:gd name="connsiteY1133" fmla="*/ 2158900 h 4449429"/>
              <a:gd name="connsiteX1134" fmla="*/ 11993908 w 18982931"/>
              <a:gd name="connsiteY1134" fmla="*/ 2156799 h 4449429"/>
              <a:gd name="connsiteX1135" fmla="*/ 11998023 w 18982931"/>
              <a:gd name="connsiteY1135" fmla="*/ 2115639 h 4449429"/>
              <a:gd name="connsiteX1136" fmla="*/ 12010373 w 18982931"/>
              <a:gd name="connsiteY1136" fmla="*/ 2115639 h 4449429"/>
              <a:gd name="connsiteX1137" fmla="*/ 12014490 w 18982931"/>
              <a:gd name="connsiteY1137" fmla="*/ 2185614 h 4449429"/>
              <a:gd name="connsiteX1138" fmla="*/ 12055650 w 18982931"/>
              <a:gd name="connsiteY1138" fmla="*/ 2259703 h 4449429"/>
              <a:gd name="connsiteX1139" fmla="*/ 12109157 w 18982931"/>
              <a:gd name="connsiteY1139" fmla="*/ 2267933 h 4449429"/>
              <a:gd name="connsiteX1140" fmla="*/ 12137972 w 18982931"/>
              <a:gd name="connsiteY1140" fmla="*/ 2580753 h 4449429"/>
              <a:gd name="connsiteX1141" fmla="*/ 12150317 w 18982931"/>
              <a:gd name="connsiteY1141" fmla="*/ 2580753 h 4449429"/>
              <a:gd name="connsiteX1142" fmla="*/ 12179132 w 18982931"/>
              <a:gd name="connsiteY1142" fmla="*/ 2411992 h 4449429"/>
              <a:gd name="connsiteX1143" fmla="*/ 12207942 w 18982931"/>
              <a:gd name="connsiteY1143" fmla="*/ 2160917 h 4449429"/>
              <a:gd name="connsiteX1144" fmla="*/ 12216174 w 18982931"/>
              <a:gd name="connsiteY1144" fmla="*/ 2152686 h 4449429"/>
              <a:gd name="connsiteX1145" fmla="*/ 12331423 w 18982931"/>
              <a:gd name="connsiteY1145" fmla="*/ 2152686 h 4449429"/>
              <a:gd name="connsiteX1146" fmla="*/ 12331423 w 18982931"/>
              <a:gd name="connsiteY1146" fmla="*/ 2317327 h 4449429"/>
              <a:gd name="connsiteX1147" fmla="*/ 12496064 w 18982931"/>
              <a:gd name="connsiteY1147" fmla="*/ 2313208 h 4449429"/>
              <a:gd name="connsiteX1148" fmla="*/ 12557802 w 18982931"/>
              <a:gd name="connsiteY1148" fmla="*/ 2210310 h 4449429"/>
              <a:gd name="connsiteX1149" fmla="*/ 12566034 w 18982931"/>
              <a:gd name="connsiteY1149" fmla="*/ 2206191 h 4449429"/>
              <a:gd name="connsiteX1150" fmla="*/ 12598962 w 18982931"/>
              <a:gd name="connsiteY1150" fmla="*/ 2267933 h 4449429"/>
              <a:gd name="connsiteX1151" fmla="*/ 12607194 w 18982931"/>
              <a:gd name="connsiteY1151" fmla="*/ 2263816 h 4449429"/>
              <a:gd name="connsiteX1152" fmla="*/ 12607194 w 18982931"/>
              <a:gd name="connsiteY1152" fmla="*/ 1461193 h 4449429"/>
              <a:gd name="connsiteX1153" fmla="*/ 12677169 w 18982931"/>
              <a:gd name="connsiteY1153" fmla="*/ 1230695 h 4449429"/>
              <a:gd name="connsiteX1154" fmla="*/ 12920017 w 18982931"/>
              <a:gd name="connsiteY1154" fmla="*/ 1230695 h 4449429"/>
              <a:gd name="connsiteX1155" fmla="*/ 12948827 w 18982931"/>
              <a:gd name="connsiteY1155" fmla="*/ 1490003 h 4449429"/>
              <a:gd name="connsiteX1156" fmla="*/ 12948827 w 18982931"/>
              <a:gd name="connsiteY1156" fmla="*/ 1909838 h 4449429"/>
              <a:gd name="connsiteX1157" fmla="*/ 12948827 w 18982931"/>
              <a:gd name="connsiteY1157" fmla="*/ 1975695 h 4449429"/>
              <a:gd name="connsiteX1158" fmla="*/ 12969405 w 18982931"/>
              <a:gd name="connsiteY1158" fmla="*/ 1979812 h 4449429"/>
              <a:gd name="connsiteX1159" fmla="*/ 12989987 w 18982931"/>
              <a:gd name="connsiteY1159" fmla="*/ 1913955 h 4449429"/>
              <a:gd name="connsiteX1160" fmla="*/ 12989987 w 18982931"/>
              <a:gd name="connsiteY1160" fmla="*/ 1469425 h 4449429"/>
              <a:gd name="connsiteX1161" fmla="*/ 13064076 w 18982931"/>
              <a:gd name="connsiteY1161" fmla="*/ 1395336 h 4449429"/>
              <a:gd name="connsiteX1162" fmla="*/ 13146396 w 18982931"/>
              <a:gd name="connsiteY1162" fmla="*/ 1395336 h 4449429"/>
              <a:gd name="connsiteX1163" fmla="*/ 13146396 w 18982931"/>
              <a:gd name="connsiteY1163" fmla="*/ 1111328 h 4449429"/>
              <a:gd name="connsiteX1164" fmla="*/ 13216366 w 18982931"/>
              <a:gd name="connsiteY1164" fmla="*/ 1103096 h 4449429"/>
              <a:gd name="connsiteX1165" fmla="*/ 13228716 w 18982931"/>
              <a:gd name="connsiteY1165" fmla="*/ 1041358 h 4449429"/>
              <a:gd name="connsiteX1166" fmla="*/ 13368662 w 18982931"/>
              <a:gd name="connsiteY1166" fmla="*/ 1041358 h 4449429"/>
              <a:gd name="connsiteX1167" fmla="*/ 13368662 w 18982931"/>
              <a:gd name="connsiteY1167" fmla="*/ 687379 h 4449429"/>
              <a:gd name="connsiteX1168" fmla="*/ 13483911 w 18982931"/>
              <a:gd name="connsiteY1168" fmla="*/ 687379 h 4449429"/>
              <a:gd name="connsiteX1169" fmla="*/ 13483911 w 18982931"/>
              <a:gd name="connsiteY1169" fmla="*/ 617404 h 4449429"/>
              <a:gd name="connsiteX1170" fmla="*/ 13483911 w 18982931"/>
              <a:gd name="connsiteY1170" fmla="*/ 131714 h 4449429"/>
              <a:gd name="connsiteX1171" fmla="*/ 13541534 w 18982931"/>
              <a:gd name="connsiteY1171" fmla="*/ 74089 h 4449429"/>
              <a:gd name="connsiteX1172" fmla="*/ 13685593 w 18982931"/>
              <a:gd name="connsiteY1172" fmla="*/ 74089 h 4449429"/>
              <a:gd name="connsiteX1173" fmla="*/ 13730872 w 18982931"/>
              <a:gd name="connsiteY1173" fmla="*/ 49392 h 4449429"/>
              <a:gd name="connsiteX1174" fmla="*/ 13739104 w 18982931"/>
              <a:gd name="connsiteY1174"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40669 w 18982931"/>
              <a:gd name="connsiteY859" fmla="*/ 1950998 h 4449429"/>
              <a:gd name="connsiteX860" fmla="*/ 873596 w 18982931"/>
              <a:gd name="connsiteY860" fmla="*/ 1597020 h 4449429"/>
              <a:gd name="connsiteX861" fmla="*/ 906526 w 18982931"/>
              <a:gd name="connsiteY861" fmla="*/ 1584670 h 4449429"/>
              <a:gd name="connsiteX862" fmla="*/ 1034120 w 18982931"/>
              <a:gd name="connsiteY862" fmla="*/ 1584670 h 4449429"/>
              <a:gd name="connsiteX863" fmla="*/ 1034120 w 18982931"/>
              <a:gd name="connsiteY863" fmla="*/ 1420028 h 4449429"/>
              <a:gd name="connsiteX864" fmla="*/ 1320382 w 18982931"/>
              <a:gd name="connsiteY864" fmla="*/ 1408806 h 4449429"/>
              <a:gd name="connsiteX865" fmla="*/ 1318126 w 18982931"/>
              <a:gd name="connsiteY865" fmla="*/ 1576437 h 4449429"/>
              <a:gd name="connsiteX866" fmla="*/ 1511305 w 18982931"/>
              <a:gd name="connsiteY866" fmla="*/ 1594214 h 4449429"/>
              <a:gd name="connsiteX867" fmla="*/ 1507466 w 18982931"/>
              <a:gd name="connsiteY867" fmla="*/ 2337905 h 4449429"/>
              <a:gd name="connsiteX868" fmla="*/ 1523929 w 18982931"/>
              <a:gd name="connsiteY868" fmla="*/ 2337905 h 4449429"/>
              <a:gd name="connsiteX869" fmla="*/ 1523929 w 18982931"/>
              <a:gd name="connsiteY869" fmla="*/ 2169146 h 4449429"/>
              <a:gd name="connsiteX870" fmla="*/ 1692685 w 18982931"/>
              <a:gd name="connsiteY870" fmla="*/ 2169146 h 4449429"/>
              <a:gd name="connsiteX871" fmla="*/ 1692685 w 18982931"/>
              <a:gd name="connsiteY871" fmla="*/ 2020968 h 4449429"/>
              <a:gd name="connsiteX872" fmla="*/ 1766772 w 18982931"/>
              <a:gd name="connsiteY872" fmla="*/ 1922183 h 4449429"/>
              <a:gd name="connsiteX873" fmla="*/ 1766772 w 18982931"/>
              <a:gd name="connsiteY873" fmla="*/ 1757542 h 4449429"/>
              <a:gd name="connsiteX874" fmla="*/ 1849095 w 18982931"/>
              <a:gd name="connsiteY874" fmla="*/ 1757542 h 4449429"/>
              <a:gd name="connsiteX875" fmla="*/ 1849095 w 18982931"/>
              <a:gd name="connsiteY875" fmla="*/ 2156799 h 4449429"/>
              <a:gd name="connsiteX876" fmla="*/ 1919070 w 18982931"/>
              <a:gd name="connsiteY876" fmla="*/ 2156799 h 4449429"/>
              <a:gd name="connsiteX877" fmla="*/ 1919070 w 18982931"/>
              <a:gd name="connsiteY877" fmla="*/ 1864559 h 4449429"/>
              <a:gd name="connsiteX878" fmla="*/ 1919070 w 18982931"/>
              <a:gd name="connsiteY878" fmla="*/ 695608 h 4449429"/>
              <a:gd name="connsiteX879" fmla="*/ 2005504 w 18982931"/>
              <a:gd name="connsiteY879" fmla="*/ 609173 h 4449429"/>
              <a:gd name="connsiteX880" fmla="*/ 2026085 w 18982931"/>
              <a:gd name="connsiteY880" fmla="*/ 605054 h 4449429"/>
              <a:gd name="connsiteX881" fmla="*/ 2100174 w 18982931"/>
              <a:gd name="connsiteY881" fmla="*/ 448645 h 4449429"/>
              <a:gd name="connsiteX882" fmla="*/ 2137215 w 18982931"/>
              <a:gd name="connsiteY882" fmla="*/ 407485 h 4449429"/>
              <a:gd name="connsiteX883" fmla="*/ 2194840 w 18982931"/>
              <a:gd name="connsiteY883" fmla="*/ 337515 h 4449429"/>
              <a:gd name="connsiteX884" fmla="*/ 2198958 w 18982931"/>
              <a:gd name="connsiteY884" fmla="*/ 292236 h 4449429"/>
              <a:gd name="connsiteX885" fmla="*/ 2240121 w 18982931"/>
              <a:gd name="connsiteY885" fmla="*/ 358093 h 4449429"/>
              <a:gd name="connsiteX886" fmla="*/ 2273047 w 18982931"/>
              <a:gd name="connsiteY886" fmla="*/ 444532 h 4449429"/>
              <a:gd name="connsiteX887" fmla="*/ 2330670 w 18982931"/>
              <a:gd name="connsiteY887" fmla="*/ 563894 h 4449429"/>
              <a:gd name="connsiteX888" fmla="*/ 2351248 w 18982931"/>
              <a:gd name="connsiteY888" fmla="*/ 613286 h 4449429"/>
              <a:gd name="connsiteX889" fmla="*/ 2429455 w 18982931"/>
              <a:gd name="connsiteY889" fmla="*/ 675029 h 4449429"/>
              <a:gd name="connsiteX890" fmla="*/ 2470614 w 18982931"/>
              <a:gd name="connsiteY890" fmla="*/ 757350 h 4449429"/>
              <a:gd name="connsiteX891" fmla="*/ 2470614 w 18982931"/>
              <a:gd name="connsiteY891" fmla="*/ 1086631 h 4449429"/>
              <a:gd name="connsiteX892" fmla="*/ 2470614 w 18982931"/>
              <a:gd name="connsiteY892" fmla="*/ 2008622 h 4449429"/>
              <a:gd name="connsiteX893" fmla="*/ 2487080 w 18982931"/>
              <a:gd name="connsiteY893" fmla="*/ 2053897 h 4449429"/>
              <a:gd name="connsiteX894" fmla="*/ 2499426 w 18982931"/>
              <a:gd name="connsiteY894" fmla="*/ 1897488 h 4449429"/>
              <a:gd name="connsiteX895" fmla="*/ 2602322 w 18982931"/>
              <a:gd name="connsiteY895" fmla="*/ 1798703 h 4449429"/>
              <a:gd name="connsiteX896" fmla="*/ 2836935 w 18982931"/>
              <a:gd name="connsiteY896" fmla="*/ 1798703 h 4449429"/>
              <a:gd name="connsiteX897" fmla="*/ 2836935 w 18982931"/>
              <a:gd name="connsiteY897" fmla="*/ 1860446 h 4449429"/>
              <a:gd name="connsiteX898" fmla="*/ 2836935 w 18982931"/>
              <a:gd name="connsiteY898" fmla="*/ 2263816 h 4449429"/>
              <a:gd name="connsiteX899" fmla="*/ 2845169 w 18982931"/>
              <a:gd name="connsiteY899" fmla="*/ 2304976 h 4449429"/>
              <a:gd name="connsiteX900" fmla="*/ 2861629 w 18982931"/>
              <a:gd name="connsiteY900" fmla="*/ 2300858 h 4449429"/>
              <a:gd name="connsiteX901" fmla="*/ 2861629 w 18982931"/>
              <a:gd name="connsiteY901" fmla="*/ 2247351 h 4449429"/>
              <a:gd name="connsiteX902" fmla="*/ 2869861 w 18982931"/>
              <a:gd name="connsiteY902" fmla="*/ 1996272 h 4449429"/>
              <a:gd name="connsiteX903" fmla="*/ 2923374 w 18982931"/>
              <a:gd name="connsiteY903" fmla="*/ 1967462 h 4449429"/>
              <a:gd name="connsiteX904" fmla="*/ 2939836 w 18982931"/>
              <a:gd name="connsiteY904" fmla="*/ 2300858 h 4449429"/>
              <a:gd name="connsiteX905" fmla="*/ 2956300 w 18982931"/>
              <a:gd name="connsiteY905" fmla="*/ 2300858 h 4449429"/>
              <a:gd name="connsiteX906" fmla="*/ 2989230 w 18982931"/>
              <a:gd name="connsiteY906" fmla="*/ 2111521 h 4449429"/>
              <a:gd name="connsiteX907" fmla="*/ 3018038 w 18982931"/>
              <a:gd name="connsiteY907" fmla="*/ 2058015 h 4449429"/>
              <a:gd name="connsiteX908" fmla="*/ 3034502 w 18982931"/>
              <a:gd name="connsiteY908" fmla="*/ 2123871 h 4449429"/>
              <a:gd name="connsiteX909" fmla="*/ 3038620 w 18982931"/>
              <a:gd name="connsiteY909" fmla="*/ 2132104 h 4449429"/>
              <a:gd name="connsiteX910" fmla="*/ 3088018 w 18982931"/>
              <a:gd name="connsiteY910" fmla="*/ 2140336 h 4449429"/>
              <a:gd name="connsiteX911" fmla="*/ 3095320 w 18982931"/>
              <a:gd name="connsiteY911" fmla="*/ 2275334 h 4449429"/>
              <a:gd name="connsiteX912" fmla="*/ 3162101 w 18982931"/>
              <a:gd name="connsiteY912" fmla="*/ 2275334 h 4449429"/>
              <a:gd name="connsiteX913" fmla="*/ 3162101 w 18982931"/>
              <a:gd name="connsiteY913" fmla="*/ 1580555 h 4449429"/>
              <a:gd name="connsiteX914" fmla="*/ 3162101 w 18982931"/>
              <a:gd name="connsiteY914" fmla="*/ 1531163 h 4449429"/>
              <a:gd name="connsiteX915" fmla="*/ 3199146 w 18982931"/>
              <a:gd name="connsiteY915" fmla="*/ 1498235 h 4449429"/>
              <a:gd name="connsiteX916" fmla="*/ 3281469 w 18982931"/>
              <a:gd name="connsiteY916" fmla="*/ 1498235 h 4449429"/>
              <a:gd name="connsiteX917" fmla="*/ 3281469 w 18982931"/>
              <a:gd name="connsiteY917" fmla="*/ 1325362 h 4449429"/>
              <a:gd name="connsiteX918" fmla="*/ 3343207 w 18982931"/>
              <a:gd name="connsiteY918" fmla="*/ 1263619 h 4449429"/>
              <a:gd name="connsiteX919" fmla="*/ 3544891 w 18982931"/>
              <a:gd name="connsiteY919" fmla="*/ 1263619 h 4449429"/>
              <a:gd name="connsiteX920" fmla="*/ 3544891 w 18982931"/>
              <a:gd name="connsiteY920" fmla="*/ 712071 h 4449429"/>
              <a:gd name="connsiteX921" fmla="*/ 3561357 w 18982931"/>
              <a:gd name="connsiteY921" fmla="*/ 555662 h 4449429"/>
              <a:gd name="connsiteX922" fmla="*/ 3606633 w 18982931"/>
              <a:gd name="connsiteY922" fmla="*/ 316933 h 4449429"/>
              <a:gd name="connsiteX923" fmla="*/ 3614865 w 18982931"/>
              <a:gd name="connsiteY923" fmla="*/ 279891 h 4449429"/>
              <a:gd name="connsiteX924" fmla="*/ 3676603 w 18982931"/>
              <a:gd name="connsiteY924" fmla="*/ 341628 h 4449429"/>
              <a:gd name="connsiteX925" fmla="*/ 3684835 w 18982931"/>
              <a:gd name="connsiteY925" fmla="*/ 386907 h 4449429"/>
              <a:gd name="connsiteX926" fmla="*/ 3742460 w 18982931"/>
              <a:gd name="connsiteY926" fmla="*/ 481574 h 4449429"/>
              <a:gd name="connsiteX927" fmla="*/ 3763042 w 18982931"/>
              <a:gd name="connsiteY927" fmla="*/ 703838 h 4449429"/>
              <a:gd name="connsiteX928" fmla="*/ 3763042 w 18982931"/>
              <a:gd name="connsiteY928" fmla="*/ 1144256 h 4449429"/>
              <a:gd name="connsiteX929" fmla="*/ 3771275 w 18982931"/>
              <a:gd name="connsiteY929" fmla="*/ 1181298 h 4449429"/>
              <a:gd name="connsiteX930" fmla="*/ 3775390 w 18982931"/>
              <a:gd name="connsiteY930" fmla="*/ 1115443 h 4449429"/>
              <a:gd name="connsiteX931" fmla="*/ 3923568 w 18982931"/>
              <a:gd name="connsiteY931" fmla="*/ 996079 h 4449429"/>
              <a:gd name="connsiteX932" fmla="*/ 3940029 w 18982931"/>
              <a:gd name="connsiteY932" fmla="*/ 1020776 h 4449429"/>
              <a:gd name="connsiteX933" fmla="*/ 3960611 w 18982931"/>
              <a:gd name="connsiteY933" fmla="*/ 1321244 h 4449429"/>
              <a:gd name="connsiteX934" fmla="*/ 3960611 w 18982931"/>
              <a:gd name="connsiteY934" fmla="*/ 1584670 h 4449429"/>
              <a:gd name="connsiteX935" fmla="*/ 3977076 w 18982931"/>
              <a:gd name="connsiteY935" fmla="*/ 1625830 h 4449429"/>
              <a:gd name="connsiteX936" fmla="*/ 4010007 w 18982931"/>
              <a:gd name="connsiteY936" fmla="*/ 1666990 h 4449429"/>
              <a:gd name="connsiteX937" fmla="*/ 4055279 w 18982931"/>
              <a:gd name="connsiteY937" fmla="*/ 1819286 h 4449429"/>
              <a:gd name="connsiteX938" fmla="*/ 4104670 w 18982931"/>
              <a:gd name="connsiteY938" fmla="*/ 1819286 h 4449429"/>
              <a:gd name="connsiteX939" fmla="*/ 4108788 w 18982931"/>
              <a:gd name="connsiteY939" fmla="*/ 1741079 h 4449429"/>
              <a:gd name="connsiteX940" fmla="*/ 4211689 w 18982931"/>
              <a:gd name="connsiteY940" fmla="*/ 1741079 h 4449429"/>
              <a:gd name="connsiteX941" fmla="*/ 4252847 w 18982931"/>
              <a:gd name="connsiteY941" fmla="*/ 1559973 h 4449429"/>
              <a:gd name="connsiteX942" fmla="*/ 4265197 w 18982931"/>
              <a:gd name="connsiteY942" fmla="*/ 1559973 h 4449429"/>
              <a:gd name="connsiteX943" fmla="*/ 4277546 w 18982931"/>
              <a:gd name="connsiteY943" fmla="*/ 1592900 h 4449429"/>
              <a:gd name="connsiteX944" fmla="*/ 4302239 w 18982931"/>
              <a:gd name="connsiteY944" fmla="*/ 1708150 h 4449429"/>
              <a:gd name="connsiteX945" fmla="*/ 4368100 w 18982931"/>
              <a:gd name="connsiteY945" fmla="*/ 1741079 h 4449429"/>
              <a:gd name="connsiteX946" fmla="*/ 4363984 w 18982931"/>
              <a:gd name="connsiteY946" fmla="*/ 1634062 h 4449429"/>
              <a:gd name="connsiteX947" fmla="*/ 4372218 w 18982931"/>
              <a:gd name="connsiteY947" fmla="*/ 839670 h 4449429"/>
              <a:gd name="connsiteX948" fmla="*/ 4442184 w 18982931"/>
              <a:gd name="connsiteY948" fmla="*/ 279891 h 4449429"/>
              <a:gd name="connsiteX949" fmla="*/ 4479230 w 18982931"/>
              <a:gd name="connsiteY949" fmla="*/ 234611 h 4449429"/>
              <a:gd name="connsiteX950" fmla="*/ 4520394 w 18982931"/>
              <a:gd name="connsiteY950" fmla="*/ 284004 h 4449429"/>
              <a:gd name="connsiteX951" fmla="*/ 4549200 w 18982931"/>
              <a:gd name="connsiteY951" fmla="*/ 440413 h 4449429"/>
              <a:gd name="connsiteX952" fmla="*/ 4680914 w 18982931"/>
              <a:gd name="connsiteY952" fmla="*/ 395140 h 4449429"/>
              <a:gd name="connsiteX953" fmla="*/ 4759121 w 18982931"/>
              <a:gd name="connsiteY953" fmla="*/ 460995 h 4449429"/>
              <a:gd name="connsiteX954" fmla="*/ 4771466 w 18982931"/>
              <a:gd name="connsiteY954" fmla="*/ 493924 h 4449429"/>
              <a:gd name="connsiteX955" fmla="*/ 4888657 w 18982931"/>
              <a:gd name="connsiteY955" fmla="*/ 747622 h 4449429"/>
              <a:gd name="connsiteX956" fmla="*/ 4888893 w 18982931"/>
              <a:gd name="connsiteY956" fmla="*/ 807315 h 4449429"/>
              <a:gd name="connsiteX957" fmla="*/ 4856617 w 18982931"/>
              <a:gd name="connsiteY957" fmla="*/ 807315 h 4449429"/>
              <a:gd name="connsiteX958" fmla="*/ 4856617 w 18982931"/>
              <a:gd name="connsiteY958" fmla="*/ 944475 h 4449429"/>
              <a:gd name="connsiteX959" fmla="*/ 4888332 w 18982931"/>
              <a:gd name="connsiteY959" fmla="*/ 944475 h 4449429"/>
              <a:gd name="connsiteX960" fmla="*/ 4888325 w 18982931"/>
              <a:gd name="connsiteY960" fmla="*/ 945600 h 4449429"/>
              <a:gd name="connsiteX961" fmla="*/ 4890835 w 18982931"/>
              <a:gd name="connsiteY961" fmla="*/ 1609365 h 4449429"/>
              <a:gd name="connsiteX962" fmla="*/ 4952574 w 18982931"/>
              <a:gd name="connsiteY962" fmla="*/ 1617597 h 4449429"/>
              <a:gd name="connsiteX963" fmla="*/ 4952574 w 18982931"/>
              <a:gd name="connsiteY963" fmla="*/ 1868678 h 4449429"/>
              <a:gd name="connsiteX964" fmla="*/ 4956691 w 18982931"/>
              <a:gd name="connsiteY964" fmla="*/ 1905720 h 4449429"/>
              <a:gd name="connsiteX965" fmla="*/ 4981387 w 18982931"/>
              <a:gd name="connsiteY965" fmla="*/ 1967462 h 4449429"/>
              <a:gd name="connsiteX966" fmla="*/ 4981387 w 18982931"/>
              <a:gd name="connsiteY966" fmla="*/ 2058015 h 4449429"/>
              <a:gd name="connsiteX967" fmla="*/ 5001966 w 18982931"/>
              <a:gd name="connsiteY967" fmla="*/ 2086824 h 4449429"/>
              <a:gd name="connsiteX968" fmla="*/ 5018429 w 18982931"/>
              <a:gd name="connsiteY968" fmla="*/ 2078592 h 4449429"/>
              <a:gd name="connsiteX969" fmla="*/ 5018429 w 18982931"/>
              <a:gd name="connsiteY969" fmla="*/ 1881023 h 4449429"/>
              <a:gd name="connsiteX970" fmla="*/ 5018429 w 18982931"/>
              <a:gd name="connsiteY970" fmla="*/ 1366522 h 4449429"/>
              <a:gd name="connsiteX971" fmla="*/ 5034894 w 18982931"/>
              <a:gd name="connsiteY971" fmla="*/ 864367 h 4449429"/>
              <a:gd name="connsiteX972" fmla="*/ 5067821 w 18982931"/>
              <a:gd name="connsiteY972" fmla="*/ 197569 h 4449429"/>
              <a:gd name="connsiteX973" fmla="*/ 5080173 w 18982931"/>
              <a:gd name="connsiteY973" fmla="*/ 102899 h 4449429"/>
              <a:gd name="connsiteX974" fmla="*/ 5216000 w 18982931"/>
              <a:gd name="connsiteY974" fmla="*/ 37042 h 4449429"/>
              <a:gd name="connsiteX975" fmla="*/ 5248927 w 18982931"/>
              <a:gd name="connsiteY975" fmla="*/ 69972 h 4449429"/>
              <a:gd name="connsiteX976" fmla="*/ 5372409 w 18982931"/>
              <a:gd name="connsiteY976" fmla="*/ 69972 h 4449429"/>
              <a:gd name="connsiteX977" fmla="*/ 5434151 w 18982931"/>
              <a:gd name="connsiteY977" fmla="*/ 131714 h 4449429"/>
              <a:gd name="connsiteX978" fmla="*/ 5434151 w 18982931"/>
              <a:gd name="connsiteY978" fmla="*/ 382788 h 4449429"/>
              <a:gd name="connsiteX979" fmla="*/ 5434151 w 18982931"/>
              <a:gd name="connsiteY979" fmla="*/ 683261 h 4449429"/>
              <a:gd name="connsiteX980" fmla="*/ 5545282 w 18982931"/>
              <a:gd name="connsiteY980" fmla="*/ 687375 h 4449429"/>
              <a:gd name="connsiteX981" fmla="*/ 5545282 w 18982931"/>
              <a:gd name="connsiteY981" fmla="*/ 1045471 h 4449429"/>
              <a:gd name="connsiteX982" fmla="*/ 5676994 w 18982931"/>
              <a:gd name="connsiteY982" fmla="*/ 1045471 h 4449429"/>
              <a:gd name="connsiteX983" fmla="*/ 5685227 w 18982931"/>
              <a:gd name="connsiteY983" fmla="*/ 1103096 h 4449429"/>
              <a:gd name="connsiteX984" fmla="*/ 5759314 w 18982931"/>
              <a:gd name="connsiteY984" fmla="*/ 1193648 h 4449429"/>
              <a:gd name="connsiteX985" fmla="*/ 5759314 w 18982931"/>
              <a:gd name="connsiteY985" fmla="*/ 1395331 h 4449429"/>
              <a:gd name="connsiteX986" fmla="*/ 5825171 w 18982931"/>
              <a:gd name="connsiteY986" fmla="*/ 1395331 h 4449429"/>
              <a:gd name="connsiteX987" fmla="*/ 5903378 w 18982931"/>
              <a:gd name="connsiteY987" fmla="*/ 1477653 h 4449429"/>
              <a:gd name="connsiteX988" fmla="*/ 5903378 w 18982931"/>
              <a:gd name="connsiteY988" fmla="*/ 1918070 h 4449429"/>
              <a:gd name="connsiteX989" fmla="*/ 5936306 w 18982931"/>
              <a:gd name="connsiteY989" fmla="*/ 1975695 h 4449429"/>
              <a:gd name="connsiteX990" fmla="*/ 5965115 w 18982931"/>
              <a:gd name="connsiteY990" fmla="*/ 1275969 h 4449429"/>
              <a:gd name="connsiteX991" fmla="*/ 5969235 w 18982931"/>
              <a:gd name="connsiteY991" fmla="*/ 1238922 h 4449429"/>
              <a:gd name="connsiteX992" fmla="*/ 6166804 w 18982931"/>
              <a:gd name="connsiteY992" fmla="*/ 1238922 h 4449429"/>
              <a:gd name="connsiteX993" fmla="*/ 6216196 w 18982931"/>
              <a:gd name="connsiteY993" fmla="*/ 1288315 h 4449429"/>
              <a:gd name="connsiteX994" fmla="*/ 6236774 w 18982931"/>
              <a:gd name="connsiteY994" fmla="*/ 1428261 h 4449429"/>
              <a:gd name="connsiteX995" fmla="*/ 6273821 w 18982931"/>
              <a:gd name="connsiteY995" fmla="*/ 1498235 h 4449429"/>
              <a:gd name="connsiteX996" fmla="*/ 6273821 w 18982931"/>
              <a:gd name="connsiteY996" fmla="*/ 2230888 h 4449429"/>
              <a:gd name="connsiteX997" fmla="*/ 6277935 w 18982931"/>
              <a:gd name="connsiteY997" fmla="*/ 2280280 h 4449429"/>
              <a:gd name="connsiteX998" fmla="*/ 6319095 w 18982931"/>
              <a:gd name="connsiteY998" fmla="*/ 2193841 h 4449429"/>
              <a:gd name="connsiteX999" fmla="*/ 6364373 w 18982931"/>
              <a:gd name="connsiteY999" fmla="*/ 2288513 h 4449429"/>
              <a:gd name="connsiteX1000" fmla="*/ 6389068 w 18982931"/>
              <a:gd name="connsiteY1000" fmla="*/ 2313208 h 4449429"/>
              <a:gd name="connsiteX1001" fmla="*/ 6541355 w 18982931"/>
              <a:gd name="connsiteY1001" fmla="*/ 2313208 h 4449429"/>
              <a:gd name="connsiteX1002" fmla="*/ 6541355 w 18982931"/>
              <a:gd name="connsiteY1002" fmla="*/ 2148567 h 4449429"/>
              <a:gd name="connsiteX1003" fmla="*/ 6660723 w 18982931"/>
              <a:gd name="connsiteY1003" fmla="*/ 2148567 h 4449429"/>
              <a:gd name="connsiteX1004" fmla="*/ 6660723 w 18982931"/>
              <a:gd name="connsiteY1004" fmla="*/ 2259698 h 4449429"/>
              <a:gd name="connsiteX1005" fmla="*/ 6705999 w 18982931"/>
              <a:gd name="connsiteY1005" fmla="*/ 2551938 h 4449429"/>
              <a:gd name="connsiteX1006" fmla="*/ 6714228 w 18982931"/>
              <a:gd name="connsiteY1006" fmla="*/ 2580748 h 4449429"/>
              <a:gd name="connsiteX1007" fmla="*/ 6722461 w 18982931"/>
              <a:gd name="connsiteY1007" fmla="*/ 2576634 h 4449429"/>
              <a:gd name="connsiteX1008" fmla="*/ 6751278 w 18982931"/>
              <a:gd name="connsiteY1008" fmla="*/ 2263816 h 4449429"/>
              <a:gd name="connsiteX1009" fmla="*/ 6800669 w 18982931"/>
              <a:gd name="connsiteY1009" fmla="*/ 2255583 h 4449429"/>
              <a:gd name="connsiteX1010" fmla="*/ 6837709 w 18982931"/>
              <a:gd name="connsiteY1010" fmla="*/ 2181496 h 4449429"/>
              <a:gd name="connsiteX1011" fmla="*/ 6841831 w 18982931"/>
              <a:gd name="connsiteY1011" fmla="*/ 2152681 h 4449429"/>
              <a:gd name="connsiteX1012" fmla="*/ 6845941 w 18982931"/>
              <a:gd name="connsiteY1012" fmla="*/ 2115639 h 4449429"/>
              <a:gd name="connsiteX1013" fmla="*/ 6857139 w 18982931"/>
              <a:gd name="connsiteY1013" fmla="*/ 2115639 h 4449429"/>
              <a:gd name="connsiteX1014" fmla="*/ 6899298 w 18982931"/>
              <a:gd name="connsiteY1014" fmla="*/ 2109470 h 4449429"/>
              <a:gd name="connsiteX1015" fmla="*/ 6922965 w 18982931"/>
              <a:gd name="connsiteY1015" fmla="*/ 2140339 h 4449429"/>
              <a:gd name="connsiteX1016" fmla="*/ 7009406 w 18982931"/>
              <a:gd name="connsiteY1016" fmla="*/ 2070365 h 4449429"/>
              <a:gd name="connsiteX1017" fmla="*/ 7145231 w 18982931"/>
              <a:gd name="connsiteY1017" fmla="*/ 2066247 h 4449429"/>
              <a:gd name="connsiteX1018" fmla="*/ 7145231 w 18982931"/>
              <a:gd name="connsiteY1018" fmla="*/ 1901605 h 4449429"/>
              <a:gd name="connsiteX1019" fmla="*/ 7145231 w 18982931"/>
              <a:gd name="connsiteY1019" fmla="*/ 1769896 h 4449429"/>
              <a:gd name="connsiteX1020" fmla="*/ 7215204 w 18982931"/>
              <a:gd name="connsiteY1020" fmla="*/ 1597024 h 4449429"/>
              <a:gd name="connsiteX1021" fmla="*/ 7285174 w 18982931"/>
              <a:gd name="connsiteY1021" fmla="*/ 1753433 h 4449429"/>
              <a:gd name="connsiteX1022" fmla="*/ 7297524 w 18982931"/>
              <a:gd name="connsiteY1022" fmla="*/ 2062134 h 4449429"/>
              <a:gd name="connsiteX1023" fmla="*/ 7367494 w 18982931"/>
              <a:gd name="connsiteY1023" fmla="*/ 2066247 h 4449429"/>
              <a:gd name="connsiteX1024" fmla="*/ 7371610 w 18982931"/>
              <a:gd name="connsiteY1024" fmla="*/ 2148567 h 4449429"/>
              <a:gd name="connsiteX1025" fmla="*/ 7462167 w 18982931"/>
              <a:gd name="connsiteY1025" fmla="*/ 2148567 h 4449429"/>
              <a:gd name="connsiteX1026" fmla="*/ 7462167 w 18982931"/>
              <a:gd name="connsiteY1026" fmla="*/ 2095061 h 4449429"/>
              <a:gd name="connsiteX1027" fmla="*/ 7462167 w 18982931"/>
              <a:gd name="connsiteY1027" fmla="*/ 1597024 h 4449429"/>
              <a:gd name="connsiteX1028" fmla="*/ 7482743 w 18982931"/>
              <a:gd name="connsiteY1028" fmla="*/ 1008430 h 4449429"/>
              <a:gd name="connsiteX1029" fmla="*/ 7495096 w 18982931"/>
              <a:gd name="connsiteY1029" fmla="*/ 921991 h 4449429"/>
              <a:gd name="connsiteX1030" fmla="*/ 7536254 w 18982931"/>
              <a:gd name="connsiteY1030" fmla="*/ 934341 h 4449429"/>
              <a:gd name="connsiteX1031" fmla="*/ 7577416 w 18982931"/>
              <a:gd name="connsiteY1031" fmla="*/ 563899 h 4449429"/>
              <a:gd name="connsiteX1032" fmla="*/ 7589759 w 18982931"/>
              <a:gd name="connsiteY1032" fmla="*/ 563899 h 4449429"/>
              <a:gd name="connsiteX1033" fmla="*/ 7639153 w 18982931"/>
              <a:gd name="connsiteY1033" fmla="*/ 975501 h 4449429"/>
              <a:gd name="connsiteX1034" fmla="*/ 7655614 w 18982931"/>
              <a:gd name="connsiteY1034" fmla="*/ 926109 h 4449429"/>
              <a:gd name="connsiteX1035" fmla="*/ 7667968 w 18982931"/>
              <a:gd name="connsiteY1035" fmla="*/ 926109 h 4449429"/>
              <a:gd name="connsiteX1036" fmla="*/ 7676196 w 18982931"/>
              <a:gd name="connsiteY1036" fmla="*/ 1037243 h 4449429"/>
              <a:gd name="connsiteX1037" fmla="*/ 7676196 w 18982931"/>
              <a:gd name="connsiteY1037" fmla="*/ 2049787 h 4449429"/>
              <a:gd name="connsiteX1038" fmla="*/ 7705009 w 18982931"/>
              <a:gd name="connsiteY1038" fmla="*/ 2267935 h 4449429"/>
              <a:gd name="connsiteX1039" fmla="*/ 7750287 w 18982931"/>
              <a:gd name="connsiteY1039" fmla="*/ 2469622 h 4449429"/>
              <a:gd name="connsiteX1040" fmla="*/ 7849072 w 18982931"/>
              <a:gd name="connsiteY1040" fmla="*/ 2469622 h 4449429"/>
              <a:gd name="connsiteX1041" fmla="*/ 7849072 w 18982931"/>
              <a:gd name="connsiteY1041" fmla="*/ 2284398 h 4449429"/>
              <a:gd name="connsiteX1042" fmla="*/ 7919042 w 18982931"/>
              <a:gd name="connsiteY1042" fmla="*/ 2284398 h 4449429"/>
              <a:gd name="connsiteX1043" fmla="*/ 7919042 w 18982931"/>
              <a:gd name="connsiteY1043" fmla="*/ 2473736 h 4449429"/>
              <a:gd name="connsiteX1044" fmla="*/ 8108380 w 18982931"/>
              <a:gd name="connsiteY1044" fmla="*/ 2473736 h 4449429"/>
              <a:gd name="connsiteX1045" fmla="*/ 8142338 w 18982931"/>
              <a:gd name="connsiteY1045" fmla="*/ 2481454 h 4449429"/>
              <a:gd name="connsiteX1046" fmla="*/ 8144242 w 18982931"/>
              <a:gd name="connsiteY1046" fmla="*/ 2485067 h 4449429"/>
              <a:gd name="connsiteX1047" fmla="*/ 8144242 w 18982931"/>
              <a:gd name="connsiteY1047" fmla="*/ 1280084 h 4449429"/>
              <a:gd name="connsiteX1048" fmla="*/ 8189518 w 18982931"/>
              <a:gd name="connsiteY1048" fmla="*/ 1115443 h 4449429"/>
              <a:gd name="connsiteX1049" fmla="*/ 8230679 w 18982931"/>
              <a:gd name="connsiteY1049" fmla="*/ 1090746 h 4449429"/>
              <a:gd name="connsiteX1050" fmla="*/ 8477642 w 18982931"/>
              <a:gd name="connsiteY1050" fmla="*/ 1090746 h 4449429"/>
              <a:gd name="connsiteX1051" fmla="*/ 8518799 w 18982931"/>
              <a:gd name="connsiteY1051" fmla="*/ 1111328 h 4449429"/>
              <a:gd name="connsiteX1052" fmla="*/ 8568194 w 18982931"/>
              <a:gd name="connsiteY1052" fmla="*/ 1288315 h 4449429"/>
              <a:gd name="connsiteX1053" fmla="*/ 8572304 w 18982931"/>
              <a:gd name="connsiteY1053" fmla="*/ 2152681 h 4449429"/>
              <a:gd name="connsiteX1054" fmla="*/ 8572304 w 18982931"/>
              <a:gd name="connsiteY1054" fmla="*/ 2222656 h 4449429"/>
              <a:gd name="connsiteX1055" fmla="*/ 8827499 w 18982931"/>
              <a:gd name="connsiteY1055" fmla="*/ 2222656 h 4449429"/>
              <a:gd name="connsiteX1056" fmla="*/ 8827499 w 18982931"/>
              <a:gd name="connsiteY1056" fmla="*/ 2053897 h 4449429"/>
              <a:gd name="connsiteX1057" fmla="*/ 8827499 w 18982931"/>
              <a:gd name="connsiteY1057" fmla="*/ 1996272 h 4449429"/>
              <a:gd name="connsiteX1058" fmla="*/ 8926285 w 18982931"/>
              <a:gd name="connsiteY1058" fmla="*/ 1876910 h 4449429"/>
              <a:gd name="connsiteX1059" fmla="*/ 8926285 w 18982931"/>
              <a:gd name="connsiteY1059" fmla="*/ 1757542 h 4449429"/>
              <a:gd name="connsiteX1060" fmla="*/ 8926285 w 18982931"/>
              <a:gd name="connsiteY1060" fmla="*/ 1527045 h 4449429"/>
              <a:gd name="connsiteX1061" fmla="*/ 8950980 w 18982931"/>
              <a:gd name="connsiteY1061" fmla="*/ 1432378 h 4449429"/>
              <a:gd name="connsiteX1062" fmla="*/ 8950980 w 18982931"/>
              <a:gd name="connsiteY1062" fmla="*/ 1424146 h 4449429"/>
              <a:gd name="connsiteX1063" fmla="*/ 8983911 w 18982931"/>
              <a:gd name="connsiteY1063" fmla="*/ 1107210 h 4449429"/>
              <a:gd name="connsiteX1064" fmla="*/ 8992140 w 18982931"/>
              <a:gd name="connsiteY1064" fmla="*/ 1049586 h 4449429"/>
              <a:gd name="connsiteX1065" fmla="*/ 9012723 w 18982931"/>
              <a:gd name="connsiteY1065" fmla="*/ 1049586 h 4449429"/>
              <a:gd name="connsiteX1066" fmla="*/ 9049767 w 18982931"/>
              <a:gd name="connsiteY1066" fmla="*/ 1325362 h 4449429"/>
              <a:gd name="connsiteX1067" fmla="*/ 9115624 w 18982931"/>
              <a:gd name="connsiteY1067" fmla="*/ 1329476 h 4449429"/>
              <a:gd name="connsiteX1068" fmla="*/ 9165014 w 18982931"/>
              <a:gd name="connsiteY1068" fmla="*/ 1436493 h 4449429"/>
              <a:gd name="connsiteX1069" fmla="*/ 9181479 w 18982931"/>
              <a:gd name="connsiteY1069" fmla="*/ 1494116 h 4449429"/>
              <a:gd name="connsiteX1070" fmla="*/ 9181479 w 18982931"/>
              <a:gd name="connsiteY1070" fmla="*/ 1823399 h 4449429"/>
              <a:gd name="connsiteX1071" fmla="*/ 9181479 w 18982931"/>
              <a:gd name="connsiteY1071" fmla="*/ 1881023 h 4449429"/>
              <a:gd name="connsiteX1072" fmla="*/ 9280267 w 18982931"/>
              <a:gd name="connsiteY1072" fmla="*/ 1881023 h 4449429"/>
              <a:gd name="connsiteX1073" fmla="*/ 9280267 w 18982931"/>
              <a:gd name="connsiteY1073" fmla="*/ 1815166 h 4449429"/>
              <a:gd name="connsiteX1074" fmla="*/ 9280267 w 18982931"/>
              <a:gd name="connsiteY1074" fmla="*/ 304587 h 4449429"/>
              <a:gd name="connsiteX1075" fmla="*/ 9346122 w 18982931"/>
              <a:gd name="connsiteY1075" fmla="*/ 238731 h 4449429"/>
              <a:gd name="connsiteX1076" fmla="*/ 9453137 w 18982931"/>
              <a:gd name="connsiteY1076" fmla="*/ 341628 h 4449429"/>
              <a:gd name="connsiteX1077" fmla="*/ 9453137 w 18982931"/>
              <a:gd name="connsiteY1077" fmla="*/ 1815166 h 4449429"/>
              <a:gd name="connsiteX1078" fmla="*/ 9453137 w 18982931"/>
              <a:gd name="connsiteY1078" fmla="*/ 1876910 h 4449429"/>
              <a:gd name="connsiteX1079" fmla="*/ 9551919 w 18982931"/>
              <a:gd name="connsiteY1079" fmla="*/ 1876910 h 4449429"/>
              <a:gd name="connsiteX1080" fmla="*/ 9551919 w 18982931"/>
              <a:gd name="connsiteY1080" fmla="*/ 1724614 h 4449429"/>
              <a:gd name="connsiteX1081" fmla="*/ 9551919 w 18982931"/>
              <a:gd name="connsiteY1081" fmla="*/ 1481771 h 4449429"/>
              <a:gd name="connsiteX1082" fmla="*/ 9597198 w 18982931"/>
              <a:gd name="connsiteY1082" fmla="*/ 1374754 h 4449429"/>
              <a:gd name="connsiteX1083" fmla="*/ 9613662 w 18982931"/>
              <a:gd name="connsiteY1083" fmla="*/ 1325362 h 4449429"/>
              <a:gd name="connsiteX1084" fmla="*/ 9683632 w 18982931"/>
              <a:gd name="connsiteY1084" fmla="*/ 1325362 h 4449429"/>
              <a:gd name="connsiteX1085" fmla="*/ 9683632 w 18982931"/>
              <a:gd name="connsiteY1085" fmla="*/ 1522931 h 4449429"/>
              <a:gd name="connsiteX1086" fmla="*/ 9819464 w 18982931"/>
              <a:gd name="connsiteY1086" fmla="*/ 1522931 h 4449429"/>
              <a:gd name="connsiteX1087" fmla="*/ 9819464 w 18982931"/>
              <a:gd name="connsiteY1087" fmla="*/ 1720501 h 4449429"/>
              <a:gd name="connsiteX1088" fmla="*/ 9819464 w 18982931"/>
              <a:gd name="connsiteY1088" fmla="*/ 1835749 h 4449429"/>
              <a:gd name="connsiteX1089" fmla="*/ 9868856 w 18982931"/>
              <a:gd name="connsiteY1089" fmla="*/ 1885142 h 4449429"/>
              <a:gd name="connsiteX1090" fmla="*/ 9922361 w 18982931"/>
              <a:gd name="connsiteY1090" fmla="*/ 1938648 h 4449429"/>
              <a:gd name="connsiteX1091" fmla="*/ 9922361 w 18982931"/>
              <a:gd name="connsiteY1091" fmla="*/ 2226770 h 4449429"/>
              <a:gd name="connsiteX1092" fmla="*/ 10189906 w 18982931"/>
              <a:gd name="connsiteY1092" fmla="*/ 2226770 h 4449429"/>
              <a:gd name="connsiteX1093" fmla="*/ 10189906 w 18982931"/>
              <a:gd name="connsiteY1093" fmla="*/ 1864559 h 4449429"/>
              <a:gd name="connsiteX1094" fmla="*/ 10251644 w 18982931"/>
              <a:gd name="connsiteY1094" fmla="*/ 1852213 h 4449429"/>
              <a:gd name="connsiteX1095" fmla="*/ 10251644 w 18982931"/>
              <a:gd name="connsiteY1095" fmla="*/ 1465306 h 4449429"/>
              <a:gd name="connsiteX1096" fmla="*/ 10198137 w 18982931"/>
              <a:gd name="connsiteY1096" fmla="*/ 1461188 h 4449429"/>
              <a:gd name="connsiteX1097" fmla="*/ 10198137 w 18982931"/>
              <a:gd name="connsiteY1097" fmla="*/ 1317129 h 4449429"/>
              <a:gd name="connsiteX1098" fmla="*/ 10572694 w 18982931"/>
              <a:gd name="connsiteY1098" fmla="*/ 1317129 h 4449429"/>
              <a:gd name="connsiteX1099" fmla="*/ 10572694 w 18982931"/>
              <a:gd name="connsiteY1099" fmla="*/ 2140336 h 4449429"/>
              <a:gd name="connsiteX1100" fmla="*/ 10642669 w 18982931"/>
              <a:gd name="connsiteY1100" fmla="*/ 2144449 h 4449429"/>
              <a:gd name="connsiteX1101" fmla="*/ 10642669 w 18982931"/>
              <a:gd name="connsiteY1101" fmla="*/ 2477849 h 4449429"/>
              <a:gd name="connsiteX1102" fmla="*/ 10885512 w 18982931"/>
              <a:gd name="connsiteY1102" fmla="*/ 2477849 h 4449429"/>
              <a:gd name="connsiteX1103" fmla="*/ 10885512 w 18982931"/>
              <a:gd name="connsiteY1103" fmla="*/ 2292626 h 4449429"/>
              <a:gd name="connsiteX1104" fmla="*/ 10959601 w 18982931"/>
              <a:gd name="connsiteY1104" fmla="*/ 2292626 h 4449429"/>
              <a:gd name="connsiteX1105" fmla="*/ 10959601 w 18982931"/>
              <a:gd name="connsiteY1105" fmla="*/ 2477849 h 4449429"/>
              <a:gd name="connsiteX1106" fmla="*/ 11066618 w 18982931"/>
              <a:gd name="connsiteY1106" fmla="*/ 2477849 h 4449429"/>
              <a:gd name="connsiteX1107" fmla="*/ 11107778 w 18982931"/>
              <a:gd name="connsiteY1107" fmla="*/ 2284395 h 4449429"/>
              <a:gd name="connsiteX1108" fmla="*/ 11136593 w 18982931"/>
              <a:gd name="connsiteY1108" fmla="*/ 2053897 h 4449429"/>
              <a:gd name="connsiteX1109" fmla="*/ 11136593 w 18982931"/>
              <a:gd name="connsiteY1109" fmla="*/ 1061936 h 4449429"/>
              <a:gd name="connsiteX1110" fmla="*/ 11148938 w 18982931"/>
              <a:gd name="connsiteY1110" fmla="*/ 938454 h 4449429"/>
              <a:gd name="connsiteX1111" fmla="*/ 11161288 w 18982931"/>
              <a:gd name="connsiteY1111" fmla="*/ 938454 h 4449429"/>
              <a:gd name="connsiteX1112" fmla="*/ 11177753 w 18982931"/>
              <a:gd name="connsiteY1112" fmla="*/ 983729 h 4449429"/>
              <a:gd name="connsiteX1113" fmla="*/ 11231258 w 18982931"/>
              <a:gd name="connsiteY1113" fmla="*/ 572126 h 4449429"/>
              <a:gd name="connsiteX1114" fmla="*/ 11243610 w 18982931"/>
              <a:gd name="connsiteY1114" fmla="*/ 572126 h 4449429"/>
              <a:gd name="connsiteX1115" fmla="*/ 11284770 w 18982931"/>
              <a:gd name="connsiteY1115" fmla="*/ 946687 h 4449429"/>
              <a:gd name="connsiteX1116" fmla="*/ 11325929 w 18982931"/>
              <a:gd name="connsiteY1116" fmla="*/ 934337 h 4449429"/>
              <a:gd name="connsiteX1117" fmla="*/ 11342394 w 18982931"/>
              <a:gd name="connsiteY1117" fmla="*/ 1061936 h 4449429"/>
              <a:gd name="connsiteX1118" fmla="*/ 11342394 w 18982931"/>
              <a:gd name="connsiteY1118" fmla="*/ 1300666 h 4449429"/>
              <a:gd name="connsiteX1119" fmla="*/ 11358857 w 18982931"/>
              <a:gd name="connsiteY1119" fmla="*/ 2132104 h 4449429"/>
              <a:gd name="connsiteX1120" fmla="*/ 11362976 w 18982931"/>
              <a:gd name="connsiteY1120" fmla="*/ 2165031 h 4449429"/>
              <a:gd name="connsiteX1121" fmla="*/ 11453524 w 18982931"/>
              <a:gd name="connsiteY1121" fmla="*/ 2165031 h 4449429"/>
              <a:gd name="connsiteX1122" fmla="*/ 11457643 w 18982931"/>
              <a:gd name="connsiteY1122" fmla="*/ 2082711 h 4449429"/>
              <a:gd name="connsiteX1123" fmla="*/ 11535845 w 18982931"/>
              <a:gd name="connsiteY1123" fmla="*/ 2078592 h 4449429"/>
              <a:gd name="connsiteX1124" fmla="*/ 11535845 w 18982931"/>
              <a:gd name="connsiteY1124" fmla="*/ 2004505 h 4449429"/>
              <a:gd name="connsiteX1125" fmla="*/ 11548195 w 18982931"/>
              <a:gd name="connsiteY1125" fmla="*/ 1736964 h 4449429"/>
              <a:gd name="connsiteX1126" fmla="*/ 11609938 w 18982931"/>
              <a:gd name="connsiteY1126" fmla="*/ 1609365 h 4449429"/>
              <a:gd name="connsiteX1127" fmla="*/ 11688140 w 18982931"/>
              <a:gd name="connsiteY1127" fmla="*/ 1765774 h 4449429"/>
              <a:gd name="connsiteX1128" fmla="*/ 11688140 w 18982931"/>
              <a:gd name="connsiteY1128" fmla="*/ 2082711 h 4449429"/>
              <a:gd name="connsiteX1129" fmla="*/ 11910406 w 18982931"/>
              <a:gd name="connsiteY1129" fmla="*/ 2148567 h 4449429"/>
              <a:gd name="connsiteX1130" fmla="*/ 11988608 w 18982931"/>
              <a:gd name="connsiteY1130" fmla="*/ 2119754 h 4449429"/>
              <a:gd name="connsiteX1131" fmla="*/ 11991181 w 18982931"/>
              <a:gd name="connsiteY1131" fmla="*/ 2153197 h 4449429"/>
              <a:gd name="connsiteX1132" fmla="*/ 11993908 w 18982931"/>
              <a:gd name="connsiteY1132" fmla="*/ 2158900 h 4449429"/>
              <a:gd name="connsiteX1133" fmla="*/ 11993908 w 18982931"/>
              <a:gd name="connsiteY1133" fmla="*/ 2156799 h 4449429"/>
              <a:gd name="connsiteX1134" fmla="*/ 11998023 w 18982931"/>
              <a:gd name="connsiteY1134" fmla="*/ 2115639 h 4449429"/>
              <a:gd name="connsiteX1135" fmla="*/ 12010373 w 18982931"/>
              <a:gd name="connsiteY1135" fmla="*/ 2115639 h 4449429"/>
              <a:gd name="connsiteX1136" fmla="*/ 12014490 w 18982931"/>
              <a:gd name="connsiteY1136" fmla="*/ 2185614 h 4449429"/>
              <a:gd name="connsiteX1137" fmla="*/ 12055650 w 18982931"/>
              <a:gd name="connsiteY1137" fmla="*/ 2259703 h 4449429"/>
              <a:gd name="connsiteX1138" fmla="*/ 12109157 w 18982931"/>
              <a:gd name="connsiteY1138" fmla="*/ 2267933 h 4449429"/>
              <a:gd name="connsiteX1139" fmla="*/ 12137972 w 18982931"/>
              <a:gd name="connsiteY1139" fmla="*/ 2580753 h 4449429"/>
              <a:gd name="connsiteX1140" fmla="*/ 12150317 w 18982931"/>
              <a:gd name="connsiteY1140" fmla="*/ 2580753 h 4449429"/>
              <a:gd name="connsiteX1141" fmla="*/ 12179132 w 18982931"/>
              <a:gd name="connsiteY1141" fmla="*/ 2411992 h 4449429"/>
              <a:gd name="connsiteX1142" fmla="*/ 12207942 w 18982931"/>
              <a:gd name="connsiteY1142" fmla="*/ 2160917 h 4449429"/>
              <a:gd name="connsiteX1143" fmla="*/ 12216174 w 18982931"/>
              <a:gd name="connsiteY1143" fmla="*/ 2152686 h 4449429"/>
              <a:gd name="connsiteX1144" fmla="*/ 12331423 w 18982931"/>
              <a:gd name="connsiteY1144" fmla="*/ 2152686 h 4449429"/>
              <a:gd name="connsiteX1145" fmla="*/ 12331423 w 18982931"/>
              <a:gd name="connsiteY1145" fmla="*/ 2317327 h 4449429"/>
              <a:gd name="connsiteX1146" fmla="*/ 12496064 w 18982931"/>
              <a:gd name="connsiteY1146" fmla="*/ 2313208 h 4449429"/>
              <a:gd name="connsiteX1147" fmla="*/ 12557802 w 18982931"/>
              <a:gd name="connsiteY1147" fmla="*/ 2210310 h 4449429"/>
              <a:gd name="connsiteX1148" fmla="*/ 12566034 w 18982931"/>
              <a:gd name="connsiteY1148" fmla="*/ 2206191 h 4449429"/>
              <a:gd name="connsiteX1149" fmla="*/ 12598962 w 18982931"/>
              <a:gd name="connsiteY1149" fmla="*/ 2267933 h 4449429"/>
              <a:gd name="connsiteX1150" fmla="*/ 12607194 w 18982931"/>
              <a:gd name="connsiteY1150" fmla="*/ 2263816 h 4449429"/>
              <a:gd name="connsiteX1151" fmla="*/ 12607194 w 18982931"/>
              <a:gd name="connsiteY1151" fmla="*/ 1461193 h 4449429"/>
              <a:gd name="connsiteX1152" fmla="*/ 12677169 w 18982931"/>
              <a:gd name="connsiteY1152" fmla="*/ 1230695 h 4449429"/>
              <a:gd name="connsiteX1153" fmla="*/ 12920017 w 18982931"/>
              <a:gd name="connsiteY1153" fmla="*/ 1230695 h 4449429"/>
              <a:gd name="connsiteX1154" fmla="*/ 12948827 w 18982931"/>
              <a:gd name="connsiteY1154" fmla="*/ 1490003 h 4449429"/>
              <a:gd name="connsiteX1155" fmla="*/ 12948827 w 18982931"/>
              <a:gd name="connsiteY1155" fmla="*/ 1909838 h 4449429"/>
              <a:gd name="connsiteX1156" fmla="*/ 12948827 w 18982931"/>
              <a:gd name="connsiteY1156" fmla="*/ 1975695 h 4449429"/>
              <a:gd name="connsiteX1157" fmla="*/ 12969405 w 18982931"/>
              <a:gd name="connsiteY1157" fmla="*/ 1979812 h 4449429"/>
              <a:gd name="connsiteX1158" fmla="*/ 12989987 w 18982931"/>
              <a:gd name="connsiteY1158" fmla="*/ 1913955 h 4449429"/>
              <a:gd name="connsiteX1159" fmla="*/ 12989987 w 18982931"/>
              <a:gd name="connsiteY1159" fmla="*/ 1469425 h 4449429"/>
              <a:gd name="connsiteX1160" fmla="*/ 13064076 w 18982931"/>
              <a:gd name="connsiteY1160" fmla="*/ 1395336 h 4449429"/>
              <a:gd name="connsiteX1161" fmla="*/ 13146396 w 18982931"/>
              <a:gd name="connsiteY1161" fmla="*/ 1395336 h 4449429"/>
              <a:gd name="connsiteX1162" fmla="*/ 13146396 w 18982931"/>
              <a:gd name="connsiteY1162" fmla="*/ 1111328 h 4449429"/>
              <a:gd name="connsiteX1163" fmla="*/ 13216366 w 18982931"/>
              <a:gd name="connsiteY1163" fmla="*/ 1103096 h 4449429"/>
              <a:gd name="connsiteX1164" fmla="*/ 13228716 w 18982931"/>
              <a:gd name="connsiteY1164" fmla="*/ 1041358 h 4449429"/>
              <a:gd name="connsiteX1165" fmla="*/ 13368662 w 18982931"/>
              <a:gd name="connsiteY1165" fmla="*/ 1041358 h 4449429"/>
              <a:gd name="connsiteX1166" fmla="*/ 13368662 w 18982931"/>
              <a:gd name="connsiteY1166" fmla="*/ 687379 h 4449429"/>
              <a:gd name="connsiteX1167" fmla="*/ 13483911 w 18982931"/>
              <a:gd name="connsiteY1167" fmla="*/ 687379 h 4449429"/>
              <a:gd name="connsiteX1168" fmla="*/ 13483911 w 18982931"/>
              <a:gd name="connsiteY1168" fmla="*/ 617404 h 4449429"/>
              <a:gd name="connsiteX1169" fmla="*/ 13483911 w 18982931"/>
              <a:gd name="connsiteY1169" fmla="*/ 131714 h 4449429"/>
              <a:gd name="connsiteX1170" fmla="*/ 13541534 w 18982931"/>
              <a:gd name="connsiteY1170" fmla="*/ 74089 h 4449429"/>
              <a:gd name="connsiteX1171" fmla="*/ 13685593 w 18982931"/>
              <a:gd name="connsiteY1171" fmla="*/ 74089 h 4449429"/>
              <a:gd name="connsiteX1172" fmla="*/ 13730872 w 18982931"/>
              <a:gd name="connsiteY1172" fmla="*/ 49392 h 4449429"/>
              <a:gd name="connsiteX1173" fmla="*/ 13739104 w 18982931"/>
              <a:gd name="connsiteY1173"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56949 w 18982931"/>
              <a:gd name="connsiteY859" fmla="*/ 1950998 h 4449429"/>
              <a:gd name="connsiteX860" fmla="*/ 873596 w 18982931"/>
              <a:gd name="connsiteY860" fmla="*/ 1597020 h 4449429"/>
              <a:gd name="connsiteX861" fmla="*/ 906526 w 18982931"/>
              <a:gd name="connsiteY861" fmla="*/ 1584670 h 4449429"/>
              <a:gd name="connsiteX862" fmla="*/ 1034120 w 18982931"/>
              <a:gd name="connsiteY862" fmla="*/ 1584670 h 4449429"/>
              <a:gd name="connsiteX863" fmla="*/ 1034120 w 18982931"/>
              <a:gd name="connsiteY863" fmla="*/ 1420028 h 4449429"/>
              <a:gd name="connsiteX864" fmla="*/ 1320382 w 18982931"/>
              <a:gd name="connsiteY864" fmla="*/ 1408806 h 4449429"/>
              <a:gd name="connsiteX865" fmla="*/ 1318126 w 18982931"/>
              <a:gd name="connsiteY865" fmla="*/ 1576437 h 4449429"/>
              <a:gd name="connsiteX866" fmla="*/ 1511305 w 18982931"/>
              <a:gd name="connsiteY866" fmla="*/ 1594214 h 4449429"/>
              <a:gd name="connsiteX867" fmla="*/ 1507466 w 18982931"/>
              <a:gd name="connsiteY867" fmla="*/ 2337905 h 4449429"/>
              <a:gd name="connsiteX868" fmla="*/ 1523929 w 18982931"/>
              <a:gd name="connsiteY868" fmla="*/ 2337905 h 4449429"/>
              <a:gd name="connsiteX869" fmla="*/ 1523929 w 18982931"/>
              <a:gd name="connsiteY869" fmla="*/ 2169146 h 4449429"/>
              <a:gd name="connsiteX870" fmla="*/ 1692685 w 18982931"/>
              <a:gd name="connsiteY870" fmla="*/ 2169146 h 4449429"/>
              <a:gd name="connsiteX871" fmla="*/ 1692685 w 18982931"/>
              <a:gd name="connsiteY871" fmla="*/ 2020968 h 4449429"/>
              <a:gd name="connsiteX872" fmla="*/ 1766772 w 18982931"/>
              <a:gd name="connsiteY872" fmla="*/ 1922183 h 4449429"/>
              <a:gd name="connsiteX873" fmla="*/ 1766772 w 18982931"/>
              <a:gd name="connsiteY873" fmla="*/ 1757542 h 4449429"/>
              <a:gd name="connsiteX874" fmla="*/ 1849095 w 18982931"/>
              <a:gd name="connsiteY874" fmla="*/ 1757542 h 4449429"/>
              <a:gd name="connsiteX875" fmla="*/ 1849095 w 18982931"/>
              <a:gd name="connsiteY875" fmla="*/ 2156799 h 4449429"/>
              <a:gd name="connsiteX876" fmla="*/ 1919070 w 18982931"/>
              <a:gd name="connsiteY876" fmla="*/ 2156799 h 4449429"/>
              <a:gd name="connsiteX877" fmla="*/ 1919070 w 18982931"/>
              <a:gd name="connsiteY877" fmla="*/ 1864559 h 4449429"/>
              <a:gd name="connsiteX878" fmla="*/ 1919070 w 18982931"/>
              <a:gd name="connsiteY878" fmla="*/ 695608 h 4449429"/>
              <a:gd name="connsiteX879" fmla="*/ 2005504 w 18982931"/>
              <a:gd name="connsiteY879" fmla="*/ 609173 h 4449429"/>
              <a:gd name="connsiteX880" fmla="*/ 2026085 w 18982931"/>
              <a:gd name="connsiteY880" fmla="*/ 605054 h 4449429"/>
              <a:gd name="connsiteX881" fmla="*/ 2100174 w 18982931"/>
              <a:gd name="connsiteY881" fmla="*/ 448645 h 4449429"/>
              <a:gd name="connsiteX882" fmla="*/ 2137215 w 18982931"/>
              <a:gd name="connsiteY882" fmla="*/ 407485 h 4449429"/>
              <a:gd name="connsiteX883" fmla="*/ 2194840 w 18982931"/>
              <a:gd name="connsiteY883" fmla="*/ 337515 h 4449429"/>
              <a:gd name="connsiteX884" fmla="*/ 2198958 w 18982931"/>
              <a:gd name="connsiteY884" fmla="*/ 292236 h 4449429"/>
              <a:gd name="connsiteX885" fmla="*/ 2240121 w 18982931"/>
              <a:gd name="connsiteY885" fmla="*/ 358093 h 4449429"/>
              <a:gd name="connsiteX886" fmla="*/ 2273047 w 18982931"/>
              <a:gd name="connsiteY886" fmla="*/ 444532 h 4449429"/>
              <a:gd name="connsiteX887" fmla="*/ 2330670 w 18982931"/>
              <a:gd name="connsiteY887" fmla="*/ 563894 h 4449429"/>
              <a:gd name="connsiteX888" fmla="*/ 2351248 w 18982931"/>
              <a:gd name="connsiteY888" fmla="*/ 613286 h 4449429"/>
              <a:gd name="connsiteX889" fmla="*/ 2429455 w 18982931"/>
              <a:gd name="connsiteY889" fmla="*/ 675029 h 4449429"/>
              <a:gd name="connsiteX890" fmla="*/ 2470614 w 18982931"/>
              <a:gd name="connsiteY890" fmla="*/ 757350 h 4449429"/>
              <a:gd name="connsiteX891" fmla="*/ 2470614 w 18982931"/>
              <a:gd name="connsiteY891" fmla="*/ 1086631 h 4449429"/>
              <a:gd name="connsiteX892" fmla="*/ 2470614 w 18982931"/>
              <a:gd name="connsiteY892" fmla="*/ 2008622 h 4449429"/>
              <a:gd name="connsiteX893" fmla="*/ 2487080 w 18982931"/>
              <a:gd name="connsiteY893" fmla="*/ 2053897 h 4449429"/>
              <a:gd name="connsiteX894" fmla="*/ 2499426 w 18982931"/>
              <a:gd name="connsiteY894" fmla="*/ 1897488 h 4449429"/>
              <a:gd name="connsiteX895" fmla="*/ 2602322 w 18982931"/>
              <a:gd name="connsiteY895" fmla="*/ 1798703 h 4449429"/>
              <a:gd name="connsiteX896" fmla="*/ 2836935 w 18982931"/>
              <a:gd name="connsiteY896" fmla="*/ 1798703 h 4449429"/>
              <a:gd name="connsiteX897" fmla="*/ 2836935 w 18982931"/>
              <a:gd name="connsiteY897" fmla="*/ 1860446 h 4449429"/>
              <a:gd name="connsiteX898" fmla="*/ 2836935 w 18982931"/>
              <a:gd name="connsiteY898" fmla="*/ 2263816 h 4449429"/>
              <a:gd name="connsiteX899" fmla="*/ 2845169 w 18982931"/>
              <a:gd name="connsiteY899" fmla="*/ 2304976 h 4449429"/>
              <a:gd name="connsiteX900" fmla="*/ 2861629 w 18982931"/>
              <a:gd name="connsiteY900" fmla="*/ 2300858 h 4449429"/>
              <a:gd name="connsiteX901" fmla="*/ 2861629 w 18982931"/>
              <a:gd name="connsiteY901" fmla="*/ 2247351 h 4449429"/>
              <a:gd name="connsiteX902" fmla="*/ 2869861 w 18982931"/>
              <a:gd name="connsiteY902" fmla="*/ 1996272 h 4449429"/>
              <a:gd name="connsiteX903" fmla="*/ 2923374 w 18982931"/>
              <a:gd name="connsiteY903" fmla="*/ 1967462 h 4449429"/>
              <a:gd name="connsiteX904" fmla="*/ 2939836 w 18982931"/>
              <a:gd name="connsiteY904" fmla="*/ 2300858 h 4449429"/>
              <a:gd name="connsiteX905" fmla="*/ 2956300 w 18982931"/>
              <a:gd name="connsiteY905" fmla="*/ 2300858 h 4449429"/>
              <a:gd name="connsiteX906" fmla="*/ 2989230 w 18982931"/>
              <a:gd name="connsiteY906" fmla="*/ 2111521 h 4449429"/>
              <a:gd name="connsiteX907" fmla="*/ 3018038 w 18982931"/>
              <a:gd name="connsiteY907" fmla="*/ 2058015 h 4449429"/>
              <a:gd name="connsiteX908" fmla="*/ 3034502 w 18982931"/>
              <a:gd name="connsiteY908" fmla="*/ 2123871 h 4449429"/>
              <a:gd name="connsiteX909" fmla="*/ 3038620 w 18982931"/>
              <a:gd name="connsiteY909" fmla="*/ 2132104 h 4449429"/>
              <a:gd name="connsiteX910" fmla="*/ 3088018 w 18982931"/>
              <a:gd name="connsiteY910" fmla="*/ 2140336 h 4449429"/>
              <a:gd name="connsiteX911" fmla="*/ 3095320 w 18982931"/>
              <a:gd name="connsiteY911" fmla="*/ 2275334 h 4449429"/>
              <a:gd name="connsiteX912" fmla="*/ 3162101 w 18982931"/>
              <a:gd name="connsiteY912" fmla="*/ 2275334 h 4449429"/>
              <a:gd name="connsiteX913" fmla="*/ 3162101 w 18982931"/>
              <a:gd name="connsiteY913" fmla="*/ 1580555 h 4449429"/>
              <a:gd name="connsiteX914" fmla="*/ 3162101 w 18982931"/>
              <a:gd name="connsiteY914" fmla="*/ 1531163 h 4449429"/>
              <a:gd name="connsiteX915" fmla="*/ 3199146 w 18982931"/>
              <a:gd name="connsiteY915" fmla="*/ 1498235 h 4449429"/>
              <a:gd name="connsiteX916" fmla="*/ 3281469 w 18982931"/>
              <a:gd name="connsiteY916" fmla="*/ 1498235 h 4449429"/>
              <a:gd name="connsiteX917" fmla="*/ 3281469 w 18982931"/>
              <a:gd name="connsiteY917" fmla="*/ 1325362 h 4449429"/>
              <a:gd name="connsiteX918" fmla="*/ 3343207 w 18982931"/>
              <a:gd name="connsiteY918" fmla="*/ 1263619 h 4449429"/>
              <a:gd name="connsiteX919" fmla="*/ 3544891 w 18982931"/>
              <a:gd name="connsiteY919" fmla="*/ 1263619 h 4449429"/>
              <a:gd name="connsiteX920" fmla="*/ 3544891 w 18982931"/>
              <a:gd name="connsiteY920" fmla="*/ 712071 h 4449429"/>
              <a:gd name="connsiteX921" fmla="*/ 3561357 w 18982931"/>
              <a:gd name="connsiteY921" fmla="*/ 555662 h 4449429"/>
              <a:gd name="connsiteX922" fmla="*/ 3606633 w 18982931"/>
              <a:gd name="connsiteY922" fmla="*/ 316933 h 4449429"/>
              <a:gd name="connsiteX923" fmla="*/ 3614865 w 18982931"/>
              <a:gd name="connsiteY923" fmla="*/ 279891 h 4449429"/>
              <a:gd name="connsiteX924" fmla="*/ 3676603 w 18982931"/>
              <a:gd name="connsiteY924" fmla="*/ 341628 h 4449429"/>
              <a:gd name="connsiteX925" fmla="*/ 3684835 w 18982931"/>
              <a:gd name="connsiteY925" fmla="*/ 386907 h 4449429"/>
              <a:gd name="connsiteX926" fmla="*/ 3742460 w 18982931"/>
              <a:gd name="connsiteY926" fmla="*/ 481574 h 4449429"/>
              <a:gd name="connsiteX927" fmla="*/ 3763042 w 18982931"/>
              <a:gd name="connsiteY927" fmla="*/ 703838 h 4449429"/>
              <a:gd name="connsiteX928" fmla="*/ 3763042 w 18982931"/>
              <a:gd name="connsiteY928" fmla="*/ 1144256 h 4449429"/>
              <a:gd name="connsiteX929" fmla="*/ 3771275 w 18982931"/>
              <a:gd name="connsiteY929" fmla="*/ 1181298 h 4449429"/>
              <a:gd name="connsiteX930" fmla="*/ 3775390 w 18982931"/>
              <a:gd name="connsiteY930" fmla="*/ 1115443 h 4449429"/>
              <a:gd name="connsiteX931" fmla="*/ 3923568 w 18982931"/>
              <a:gd name="connsiteY931" fmla="*/ 996079 h 4449429"/>
              <a:gd name="connsiteX932" fmla="*/ 3940029 w 18982931"/>
              <a:gd name="connsiteY932" fmla="*/ 1020776 h 4449429"/>
              <a:gd name="connsiteX933" fmla="*/ 3960611 w 18982931"/>
              <a:gd name="connsiteY933" fmla="*/ 1321244 h 4449429"/>
              <a:gd name="connsiteX934" fmla="*/ 3960611 w 18982931"/>
              <a:gd name="connsiteY934" fmla="*/ 1584670 h 4449429"/>
              <a:gd name="connsiteX935" fmla="*/ 3977076 w 18982931"/>
              <a:gd name="connsiteY935" fmla="*/ 1625830 h 4449429"/>
              <a:gd name="connsiteX936" fmla="*/ 4010007 w 18982931"/>
              <a:gd name="connsiteY936" fmla="*/ 1666990 h 4449429"/>
              <a:gd name="connsiteX937" fmla="*/ 4055279 w 18982931"/>
              <a:gd name="connsiteY937" fmla="*/ 1819286 h 4449429"/>
              <a:gd name="connsiteX938" fmla="*/ 4104670 w 18982931"/>
              <a:gd name="connsiteY938" fmla="*/ 1819286 h 4449429"/>
              <a:gd name="connsiteX939" fmla="*/ 4108788 w 18982931"/>
              <a:gd name="connsiteY939" fmla="*/ 1741079 h 4449429"/>
              <a:gd name="connsiteX940" fmla="*/ 4211689 w 18982931"/>
              <a:gd name="connsiteY940" fmla="*/ 1741079 h 4449429"/>
              <a:gd name="connsiteX941" fmla="*/ 4252847 w 18982931"/>
              <a:gd name="connsiteY941" fmla="*/ 1559973 h 4449429"/>
              <a:gd name="connsiteX942" fmla="*/ 4265197 w 18982931"/>
              <a:gd name="connsiteY942" fmla="*/ 1559973 h 4449429"/>
              <a:gd name="connsiteX943" fmla="*/ 4277546 w 18982931"/>
              <a:gd name="connsiteY943" fmla="*/ 1592900 h 4449429"/>
              <a:gd name="connsiteX944" fmla="*/ 4302239 w 18982931"/>
              <a:gd name="connsiteY944" fmla="*/ 1708150 h 4449429"/>
              <a:gd name="connsiteX945" fmla="*/ 4368100 w 18982931"/>
              <a:gd name="connsiteY945" fmla="*/ 1741079 h 4449429"/>
              <a:gd name="connsiteX946" fmla="*/ 4363984 w 18982931"/>
              <a:gd name="connsiteY946" fmla="*/ 1634062 h 4449429"/>
              <a:gd name="connsiteX947" fmla="*/ 4372218 w 18982931"/>
              <a:gd name="connsiteY947" fmla="*/ 839670 h 4449429"/>
              <a:gd name="connsiteX948" fmla="*/ 4442184 w 18982931"/>
              <a:gd name="connsiteY948" fmla="*/ 279891 h 4449429"/>
              <a:gd name="connsiteX949" fmla="*/ 4479230 w 18982931"/>
              <a:gd name="connsiteY949" fmla="*/ 234611 h 4449429"/>
              <a:gd name="connsiteX950" fmla="*/ 4520394 w 18982931"/>
              <a:gd name="connsiteY950" fmla="*/ 284004 h 4449429"/>
              <a:gd name="connsiteX951" fmla="*/ 4549200 w 18982931"/>
              <a:gd name="connsiteY951" fmla="*/ 440413 h 4449429"/>
              <a:gd name="connsiteX952" fmla="*/ 4680914 w 18982931"/>
              <a:gd name="connsiteY952" fmla="*/ 395140 h 4449429"/>
              <a:gd name="connsiteX953" fmla="*/ 4759121 w 18982931"/>
              <a:gd name="connsiteY953" fmla="*/ 460995 h 4449429"/>
              <a:gd name="connsiteX954" fmla="*/ 4771466 w 18982931"/>
              <a:gd name="connsiteY954" fmla="*/ 493924 h 4449429"/>
              <a:gd name="connsiteX955" fmla="*/ 4888657 w 18982931"/>
              <a:gd name="connsiteY955" fmla="*/ 747622 h 4449429"/>
              <a:gd name="connsiteX956" fmla="*/ 4888893 w 18982931"/>
              <a:gd name="connsiteY956" fmla="*/ 807315 h 4449429"/>
              <a:gd name="connsiteX957" fmla="*/ 4856617 w 18982931"/>
              <a:gd name="connsiteY957" fmla="*/ 807315 h 4449429"/>
              <a:gd name="connsiteX958" fmla="*/ 4856617 w 18982931"/>
              <a:gd name="connsiteY958" fmla="*/ 944475 h 4449429"/>
              <a:gd name="connsiteX959" fmla="*/ 4888332 w 18982931"/>
              <a:gd name="connsiteY959" fmla="*/ 944475 h 4449429"/>
              <a:gd name="connsiteX960" fmla="*/ 4888325 w 18982931"/>
              <a:gd name="connsiteY960" fmla="*/ 945600 h 4449429"/>
              <a:gd name="connsiteX961" fmla="*/ 4890835 w 18982931"/>
              <a:gd name="connsiteY961" fmla="*/ 1609365 h 4449429"/>
              <a:gd name="connsiteX962" fmla="*/ 4952574 w 18982931"/>
              <a:gd name="connsiteY962" fmla="*/ 1617597 h 4449429"/>
              <a:gd name="connsiteX963" fmla="*/ 4952574 w 18982931"/>
              <a:gd name="connsiteY963" fmla="*/ 1868678 h 4449429"/>
              <a:gd name="connsiteX964" fmla="*/ 4956691 w 18982931"/>
              <a:gd name="connsiteY964" fmla="*/ 1905720 h 4449429"/>
              <a:gd name="connsiteX965" fmla="*/ 4981387 w 18982931"/>
              <a:gd name="connsiteY965" fmla="*/ 1967462 h 4449429"/>
              <a:gd name="connsiteX966" fmla="*/ 4981387 w 18982931"/>
              <a:gd name="connsiteY966" fmla="*/ 2058015 h 4449429"/>
              <a:gd name="connsiteX967" fmla="*/ 5001966 w 18982931"/>
              <a:gd name="connsiteY967" fmla="*/ 2086824 h 4449429"/>
              <a:gd name="connsiteX968" fmla="*/ 5018429 w 18982931"/>
              <a:gd name="connsiteY968" fmla="*/ 2078592 h 4449429"/>
              <a:gd name="connsiteX969" fmla="*/ 5018429 w 18982931"/>
              <a:gd name="connsiteY969" fmla="*/ 1881023 h 4449429"/>
              <a:gd name="connsiteX970" fmla="*/ 5018429 w 18982931"/>
              <a:gd name="connsiteY970" fmla="*/ 1366522 h 4449429"/>
              <a:gd name="connsiteX971" fmla="*/ 5034894 w 18982931"/>
              <a:gd name="connsiteY971" fmla="*/ 864367 h 4449429"/>
              <a:gd name="connsiteX972" fmla="*/ 5067821 w 18982931"/>
              <a:gd name="connsiteY972" fmla="*/ 197569 h 4449429"/>
              <a:gd name="connsiteX973" fmla="*/ 5080173 w 18982931"/>
              <a:gd name="connsiteY973" fmla="*/ 102899 h 4449429"/>
              <a:gd name="connsiteX974" fmla="*/ 5216000 w 18982931"/>
              <a:gd name="connsiteY974" fmla="*/ 37042 h 4449429"/>
              <a:gd name="connsiteX975" fmla="*/ 5248927 w 18982931"/>
              <a:gd name="connsiteY975" fmla="*/ 69972 h 4449429"/>
              <a:gd name="connsiteX976" fmla="*/ 5372409 w 18982931"/>
              <a:gd name="connsiteY976" fmla="*/ 69972 h 4449429"/>
              <a:gd name="connsiteX977" fmla="*/ 5434151 w 18982931"/>
              <a:gd name="connsiteY977" fmla="*/ 131714 h 4449429"/>
              <a:gd name="connsiteX978" fmla="*/ 5434151 w 18982931"/>
              <a:gd name="connsiteY978" fmla="*/ 382788 h 4449429"/>
              <a:gd name="connsiteX979" fmla="*/ 5434151 w 18982931"/>
              <a:gd name="connsiteY979" fmla="*/ 683261 h 4449429"/>
              <a:gd name="connsiteX980" fmla="*/ 5545282 w 18982931"/>
              <a:gd name="connsiteY980" fmla="*/ 687375 h 4449429"/>
              <a:gd name="connsiteX981" fmla="*/ 5545282 w 18982931"/>
              <a:gd name="connsiteY981" fmla="*/ 1045471 h 4449429"/>
              <a:gd name="connsiteX982" fmla="*/ 5676994 w 18982931"/>
              <a:gd name="connsiteY982" fmla="*/ 1045471 h 4449429"/>
              <a:gd name="connsiteX983" fmla="*/ 5685227 w 18982931"/>
              <a:gd name="connsiteY983" fmla="*/ 1103096 h 4449429"/>
              <a:gd name="connsiteX984" fmla="*/ 5759314 w 18982931"/>
              <a:gd name="connsiteY984" fmla="*/ 1193648 h 4449429"/>
              <a:gd name="connsiteX985" fmla="*/ 5759314 w 18982931"/>
              <a:gd name="connsiteY985" fmla="*/ 1395331 h 4449429"/>
              <a:gd name="connsiteX986" fmla="*/ 5825171 w 18982931"/>
              <a:gd name="connsiteY986" fmla="*/ 1395331 h 4449429"/>
              <a:gd name="connsiteX987" fmla="*/ 5903378 w 18982931"/>
              <a:gd name="connsiteY987" fmla="*/ 1477653 h 4449429"/>
              <a:gd name="connsiteX988" fmla="*/ 5903378 w 18982931"/>
              <a:gd name="connsiteY988" fmla="*/ 1918070 h 4449429"/>
              <a:gd name="connsiteX989" fmla="*/ 5936306 w 18982931"/>
              <a:gd name="connsiteY989" fmla="*/ 1975695 h 4449429"/>
              <a:gd name="connsiteX990" fmla="*/ 5965115 w 18982931"/>
              <a:gd name="connsiteY990" fmla="*/ 1275969 h 4449429"/>
              <a:gd name="connsiteX991" fmla="*/ 5969235 w 18982931"/>
              <a:gd name="connsiteY991" fmla="*/ 1238922 h 4449429"/>
              <a:gd name="connsiteX992" fmla="*/ 6166804 w 18982931"/>
              <a:gd name="connsiteY992" fmla="*/ 1238922 h 4449429"/>
              <a:gd name="connsiteX993" fmla="*/ 6216196 w 18982931"/>
              <a:gd name="connsiteY993" fmla="*/ 1288315 h 4449429"/>
              <a:gd name="connsiteX994" fmla="*/ 6236774 w 18982931"/>
              <a:gd name="connsiteY994" fmla="*/ 1428261 h 4449429"/>
              <a:gd name="connsiteX995" fmla="*/ 6273821 w 18982931"/>
              <a:gd name="connsiteY995" fmla="*/ 1498235 h 4449429"/>
              <a:gd name="connsiteX996" fmla="*/ 6273821 w 18982931"/>
              <a:gd name="connsiteY996" fmla="*/ 2230888 h 4449429"/>
              <a:gd name="connsiteX997" fmla="*/ 6277935 w 18982931"/>
              <a:gd name="connsiteY997" fmla="*/ 2280280 h 4449429"/>
              <a:gd name="connsiteX998" fmla="*/ 6319095 w 18982931"/>
              <a:gd name="connsiteY998" fmla="*/ 2193841 h 4449429"/>
              <a:gd name="connsiteX999" fmla="*/ 6364373 w 18982931"/>
              <a:gd name="connsiteY999" fmla="*/ 2288513 h 4449429"/>
              <a:gd name="connsiteX1000" fmla="*/ 6389068 w 18982931"/>
              <a:gd name="connsiteY1000" fmla="*/ 2313208 h 4449429"/>
              <a:gd name="connsiteX1001" fmla="*/ 6541355 w 18982931"/>
              <a:gd name="connsiteY1001" fmla="*/ 2313208 h 4449429"/>
              <a:gd name="connsiteX1002" fmla="*/ 6541355 w 18982931"/>
              <a:gd name="connsiteY1002" fmla="*/ 2148567 h 4449429"/>
              <a:gd name="connsiteX1003" fmla="*/ 6660723 w 18982931"/>
              <a:gd name="connsiteY1003" fmla="*/ 2148567 h 4449429"/>
              <a:gd name="connsiteX1004" fmla="*/ 6660723 w 18982931"/>
              <a:gd name="connsiteY1004" fmla="*/ 2259698 h 4449429"/>
              <a:gd name="connsiteX1005" fmla="*/ 6705999 w 18982931"/>
              <a:gd name="connsiteY1005" fmla="*/ 2551938 h 4449429"/>
              <a:gd name="connsiteX1006" fmla="*/ 6714228 w 18982931"/>
              <a:gd name="connsiteY1006" fmla="*/ 2580748 h 4449429"/>
              <a:gd name="connsiteX1007" fmla="*/ 6722461 w 18982931"/>
              <a:gd name="connsiteY1007" fmla="*/ 2576634 h 4449429"/>
              <a:gd name="connsiteX1008" fmla="*/ 6751278 w 18982931"/>
              <a:gd name="connsiteY1008" fmla="*/ 2263816 h 4449429"/>
              <a:gd name="connsiteX1009" fmla="*/ 6800669 w 18982931"/>
              <a:gd name="connsiteY1009" fmla="*/ 2255583 h 4449429"/>
              <a:gd name="connsiteX1010" fmla="*/ 6837709 w 18982931"/>
              <a:gd name="connsiteY1010" fmla="*/ 2181496 h 4449429"/>
              <a:gd name="connsiteX1011" fmla="*/ 6841831 w 18982931"/>
              <a:gd name="connsiteY1011" fmla="*/ 2152681 h 4449429"/>
              <a:gd name="connsiteX1012" fmla="*/ 6845941 w 18982931"/>
              <a:gd name="connsiteY1012" fmla="*/ 2115639 h 4449429"/>
              <a:gd name="connsiteX1013" fmla="*/ 6857139 w 18982931"/>
              <a:gd name="connsiteY1013" fmla="*/ 2115639 h 4449429"/>
              <a:gd name="connsiteX1014" fmla="*/ 6899298 w 18982931"/>
              <a:gd name="connsiteY1014" fmla="*/ 2109470 h 4449429"/>
              <a:gd name="connsiteX1015" fmla="*/ 6922965 w 18982931"/>
              <a:gd name="connsiteY1015" fmla="*/ 2140339 h 4449429"/>
              <a:gd name="connsiteX1016" fmla="*/ 7009406 w 18982931"/>
              <a:gd name="connsiteY1016" fmla="*/ 2070365 h 4449429"/>
              <a:gd name="connsiteX1017" fmla="*/ 7145231 w 18982931"/>
              <a:gd name="connsiteY1017" fmla="*/ 2066247 h 4449429"/>
              <a:gd name="connsiteX1018" fmla="*/ 7145231 w 18982931"/>
              <a:gd name="connsiteY1018" fmla="*/ 1901605 h 4449429"/>
              <a:gd name="connsiteX1019" fmla="*/ 7145231 w 18982931"/>
              <a:gd name="connsiteY1019" fmla="*/ 1769896 h 4449429"/>
              <a:gd name="connsiteX1020" fmla="*/ 7215204 w 18982931"/>
              <a:gd name="connsiteY1020" fmla="*/ 1597024 h 4449429"/>
              <a:gd name="connsiteX1021" fmla="*/ 7285174 w 18982931"/>
              <a:gd name="connsiteY1021" fmla="*/ 1753433 h 4449429"/>
              <a:gd name="connsiteX1022" fmla="*/ 7297524 w 18982931"/>
              <a:gd name="connsiteY1022" fmla="*/ 2062134 h 4449429"/>
              <a:gd name="connsiteX1023" fmla="*/ 7367494 w 18982931"/>
              <a:gd name="connsiteY1023" fmla="*/ 2066247 h 4449429"/>
              <a:gd name="connsiteX1024" fmla="*/ 7371610 w 18982931"/>
              <a:gd name="connsiteY1024" fmla="*/ 2148567 h 4449429"/>
              <a:gd name="connsiteX1025" fmla="*/ 7462167 w 18982931"/>
              <a:gd name="connsiteY1025" fmla="*/ 2148567 h 4449429"/>
              <a:gd name="connsiteX1026" fmla="*/ 7462167 w 18982931"/>
              <a:gd name="connsiteY1026" fmla="*/ 2095061 h 4449429"/>
              <a:gd name="connsiteX1027" fmla="*/ 7462167 w 18982931"/>
              <a:gd name="connsiteY1027" fmla="*/ 1597024 h 4449429"/>
              <a:gd name="connsiteX1028" fmla="*/ 7482743 w 18982931"/>
              <a:gd name="connsiteY1028" fmla="*/ 1008430 h 4449429"/>
              <a:gd name="connsiteX1029" fmla="*/ 7495096 w 18982931"/>
              <a:gd name="connsiteY1029" fmla="*/ 921991 h 4449429"/>
              <a:gd name="connsiteX1030" fmla="*/ 7536254 w 18982931"/>
              <a:gd name="connsiteY1030" fmla="*/ 934341 h 4449429"/>
              <a:gd name="connsiteX1031" fmla="*/ 7577416 w 18982931"/>
              <a:gd name="connsiteY1031" fmla="*/ 563899 h 4449429"/>
              <a:gd name="connsiteX1032" fmla="*/ 7589759 w 18982931"/>
              <a:gd name="connsiteY1032" fmla="*/ 563899 h 4449429"/>
              <a:gd name="connsiteX1033" fmla="*/ 7639153 w 18982931"/>
              <a:gd name="connsiteY1033" fmla="*/ 975501 h 4449429"/>
              <a:gd name="connsiteX1034" fmla="*/ 7655614 w 18982931"/>
              <a:gd name="connsiteY1034" fmla="*/ 926109 h 4449429"/>
              <a:gd name="connsiteX1035" fmla="*/ 7667968 w 18982931"/>
              <a:gd name="connsiteY1035" fmla="*/ 926109 h 4449429"/>
              <a:gd name="connsiteX1036" fmla="*/ 7676196 w 18982931"/>
              <a:gd name="connsiteY1036" fmla="*/ 1037243 h 4449429"/>
              <a:gd name="connsiteX1037" fmla="*/ 7676196 w 18982931"/>
              <a:gd name="connsiteY1037" fmla="*/ 2049787 h 4449429"/>
              <a:gd name="connsiteX1038" fmla="*/ 7705009 w 18982931"/>
              <a:gd name="connsiteY1038" fmla="*/ 2267935 h 4449429"/>
              <a:gd name="connsiteX1039" fmla="*/ 7750287 w 18982931"/>
              <a:gd name="connsiteY1039" fmla="*/ 2469622 h 4449429"/>
              <a:gd name="connsiteX1040" fmla="*/ 7849072 w 18982931"/>
              <a:gd name="connsiteY1040" fmla="*/ 2469622 h 4449429"/>
              <a:gd name="connsiteX1041" fmla="*/ 7849072 w 18982931"/>
              <a:gd name="connsiteY1041" fmla="*/ 2284398 h 4449429"/>
              <a:gd name="connsiteX1042" fmla="*/ 7919042 w 18982931"/>
              <a:gd name="connsiteY1042" fmla="*/ 2284398 h 4449429"/>
              <a:gd name="connsiteX1043" fmla="*/ 7919042 w 18982931"/>
              <a:gd name="connsiteY1043" fmla="*/ 2473736 h 4449429"/>
              <a:gd name="connsiteX1044" fmla="*/ 8108380 w 18982931"/>
              <a:gd name="connsiteY1044" fmla="*/ 2473736 h 4449429"/>
              <a:gd name="connsiteX1045" fmla="*/ 8142338 w 18982931"/>
              <a:gd name="connsiteY1045" fmla="*/ 2481454 h 4449429"/>
              <a:gd name="connsiteX1046" fmla="*/ 8144242 w 18982931"/>
              <a:gd name="connsiteY1046" fmla="*/ 2485067 h 4449429"/>
              <a:gd name="connsiteX1047" fmla="*/ 8144242 w 18982931"/>
              <a:gd name="connsiteY1047" fmla="*/ 1280084 h 4449429"/>
              <a:gd name="connsiteX1048" fmla="*/ 8189518 w 18982931"/>
              <a:gd name="connsiteY1048" fmla="*/ 1115443 h 4449429"/>
              <a:gd name="connsiteX1049" fmla="*/ 8230679 w 18982931"/>
              <a:gd name="connsiteY1049" fmla="*/ 1090746 h 4449429"/>
              <a:gd name="connsiteX1050" fmla="*/ 8477642 w 18982931"/>
              <a:gd name="connsiteY1050" fmla="*/ 1090746 h 4449429"/>
              <a:gd name="connsiteX1051" fmla="*/ 8518799 w 18982931"/>
              <a:gd name="connsiteY1051" fmla="*/ 1111328 h 4449429"/>
              <a:gd name="connsiteX1052" fmla="*/ 8568194 w 18982931"/>
              <a:gd name="connsiteY1052" fmla="*/ 1288315 h 4449429"/>
              <a:gd name="connsiteX1053" fmla="*/ 8572304 w 18982931"/>
              <a:gd name="connsiteY1053" fmla="*/ 2152681 h 4449429"/>
              <a:gd name="connsiteX1054" fmla="*/ 8572304 w 18982931"/>
              <a:gd name="connsiteY1054" fmla="*/ 2222656 h 4449429"/>
              <a:gd name="connsiteX1055" fmla="*/ 8827499 w 18982931"/>
              <a:gd name="connsiteY1055" fmla="*/ 2222656 h 4449429"/>
              <a:gd name="connsiteX1056" fmla="*/ 8827499 w 18982931"/>
              <a:gd name="connsiteY1056" fmla="*/ 2053897 h 4449429"/>
              <a:gd name="connsiteX1057" fmla="*/ 8827499 w 18982931"/>
              <a:gd name="connsiteY1057" fmla="*/ 1996272 h 4449429"/>
              <a:gd name="connsiteX1058" fmla="*/ 8926285 w 18982931"/>
              <a:gd name="connsiteY1058" fmla="*/ 1876910 h 4449429"/>
              <a:gd name="connsiteX1059" fmla="*/ 8926285 w 18982931"/>
              <a:gd name="connsiteY1059" fmla="*/ 1757542 h 4449429"/>
              <a:gd name="connsiteX1060" fmla="*/ 8926285 w 18982931"/>
              <a:gd name="connsiteY1060" fmla="*/ 1527045 h 4449429"/>
              <a:gd name="connsiteX1061" fmla="*/ 8950980 w 18982931"/>
              <a:gd name="connsiteY1061" fmla="*/ 1432378 h 4449429"/>
              <a:gd name="connsiteX1062" fmla="*/ 8950980 w 18982931"/>
              <a:gd name="connsiteY1062" fmla="*/ 1424146 h 4449429"/>
              <a:gd name="connsiteX1063" fmla="*/ 8983911 w 18982931"/>
              <a:gd name="connsiteY1063" fmla="*/ 1107210 h 4449429"/>
              <a:gd name="connsiteX1064" fmla="*/ 8992140 w 18982931"/>
              <a:gd name="connsiteY1064" fmla="*/ 1049586 h 4449429"/>
              <a:gd name="connsiteX1065" fmla="*/ 9012723 w 18982931"/>
              <a:gd name="connsiteY1065" fmla="*/ 1049586 h 4449429"/>
              <a:gd name="connsiteX1066" fmla="*/ 9049767 w 18982931"/>
              <a:gd name="connsiteY1066" fmla="*/ 1325362 h 4449429"/>
              <a:gd name="connsiteX1067" fmla="*/ 9115624 w 18982931"/>
              <a:gd name="connsiteY1067" fmla="*/ 1329476 h 4449429"/>
              <a:gd name="connsiteX1068" fmla="*/ 9165014 w 18982931"/>
              <a:gd name="connsiteY1068" fmla="*/ 1436493 h 4449429"/>
              <a:gd name="connsiteX1069" fmla="*/ 9181479 w 18982931"/>
              <a:gd name="connsiteY1069" fmla="*/ 1494116 h 4449429"/>
              <a:gd name="connsiteX1070" fmla="*/ 9181479 w 18982931"/>
              <a:gd name="connsiteY1070" fmla="*/ 1823399 h 4449429"/>
              <a:gd name="connsiteX1071" fmla="*/ 9181479 w 18982931"/>
              <a:gd name="connsiteY1071" fmla="*/ 1881023 h 4449429"/>
              <a:gd name="connsiteX1072" fmla="*/ 9280267 w 18982931"/>
              <a:gd name="connsiteY1072" fmla="*/ 1881023 h 4449429"/>
              <a:gd name="connsiteX1073" fmla="*/ 9280267 w 18982931"/>
              <a:gd name="connsiteY1073" fmla="*/ 1815166 h 4449429"/>
              <a:gd name="connsiteX1074" fmla="*/ 9280267 w 18982931"/>
              <a:gd name="connsiteY1074" fmla="*/ 304587 h 4449429"/>
              <a:gd name="connsiteX1075" fmla="*/ 9346122 w 18982931"/>
              <a:gd name="connsiteY1075" fmla="*/ 238731 h 4449429"/>
              <a:gd name="connsiteX1076" fmla="*/ 9453137 w 18982931"/>
              <a:gd name="connsiteY1076" fmla="*/ 341628 h 4449429"/>
              <a:gd name="connsiteX1077" fmla="*/ 9453137 w 18982931"/>
              <a:gd name="connsiteY1077" fmla="*/ 1815166 h 4449429"/>
              <a:gd name="connsiteX1078" fmla="*/ 9453137 w 18982931"/>
              <a:gd name="connsiteY1078" fmla="*/ 1876910 h 4449429"/>
              <a:gd name="connsiteX1079" fmla="*/ 9551919 w 18982931"/>
              <a:gd name="connsiteY1079" fmla="*/ 1876910 h 4449429"/>
              <a:gd name="connsiteX1080" fmla="*/ 9551919 w 18982931"/>
              <a:gd name="connsiteY1080" fmla="*/ 1724614 h 4449429"/>
              <a:gd name="connsiteX1081" fmla="*/ 9551919 w 18982931"/>
              <a:gd name="connsiteY1081" fmla="*/ 1481771 h 4449429"/>
              <a:gd name="connsiteX1082" fmla="*/ 9597198 w 18982931"/>
              <a:gd name="connsiteY1082" fmla="*/ 1374754 h 4449429"/>
              <a:gd name="connsiteX1083" fmla="*/ 9613662 w 18982931"/>
              <a:gd name="connsiteY1083" fmla="*/ 1325362 h 4449429"/>
              <a:gd name="connsiteX1084" fmla="*/ 9683632 w 18982931"/>
              <a:gd name="connsiteY1084" fmla="*/ 1325362 h 4449429"/>
              <a:gd name="connsiteX1085" fmla="*/ 9683632 w 18982931"/>
              <a:gd name="connsiteY1085" fmla="*/ 1522931 h 4449429"/>
              <a:gd name="connsiteX1086" fmla="*/ 9819464 w 18982931"/>
              <a:gd name="connsiteY1086" fmla="*/ 1522931 h 4449429"/>
              <a:gd name="connsiteX1087" fmla="*/ 9819464 w 18982931"/>
              <a:gd name="connsiteY1087" fmla="*/ 1720501 h 4449429"/>
              <a:gd name="connsiteX1088" fmla="*/ 9819464 w 18982931"/>
              <a:gd name="connsiteY1088" fmla="*/ 1835749 h 4449429"/>
              <a:gd name="connsiteX1089" fmla="*/ 9868856 w 18982931"/>
              <a:gd name="connsiteY1089" fmla="*/ 1885142 h 4449429"/>
              <a:gd name="connsiteX1090" fmla="*/ 9922361 w 18982931"/>
              <a:gd name="connsiteY1090" fmla="*/ 1938648 h 4449429"/>
              <a:gd name="connsiteX1091" fmla="*/ 9922361 w 18982931"/>
              <a:gd name="connsiteY1091" fmla="*/ 2226770 h 4449429"/>
              <a:gd name="connsiteX1092" fmla="*/ 10189906 w 18982931"/>
              <a:gd name="connsiteY1092" fmla="*/ 2226770 h 4449429"/>
              <a:gd name="connsiteX1093" fmla="*/ 10189906 w 18982931"/>
              <a:gd name="connsiteY1093" fmla="*/ 1864559 h 4449429"/>
              <a:gd name="connsiteX1094" fmla="*/ 10251644 w 18982931"/>
              <a:gd name="connsiteY1094" fmla="*/ 1852213 h 4449429"/>
              <a:gd name="connsiteX1095" fmla="*/ 10251644 w 18982931"/>
              <a:gd name="connsiteY1095" fmla="*/ 1465306 h 4449429"/>
              <a:gd name="connsiteX1096" fmla="*/ 10198137 w 18982931"/>
              <a:gd name="connsiteY1096" fmla="*/ 1461188 h 4449429"/>
              <a:gd name="connsiteX1097" fmla="*/ 10198137 w 18982931"/>
              <a:gd name="connsiteY1097" fmla="*/ 1317129 h 4449429"/>
              <a:gd name="connsiteX1098" fmla="*/ 10572694 w 18982931"/>
              <a:gd name="connsiteY1098" fmla="*/ 1317129 h 4449429"/>
              <a:gd name="connsiteX1099" fmla="*/ 10572694 w 18982931"/>
              <a:gd name="connsiteY1099" fmla="*/ 2140336 h 4449429"/>
              <a:gd name="connsiteX1100" fmla="*/ 10642669 w 18982931"/>
              <a:gd name="connsiteY1100" fmla="*/ 2144449 h 4449429"/>
              <a:gd name="connsiteX1101" fmla="*/ 10642669 w 18982931"/>
              <a:gd name="connsiteY1101" fmla="*/ 2477849 h 4449429"/>
              <a:gd name="connsiteX1102" fmla="*/ 10885512 w 18982931"/>
              <a:gd name="connsiteY1102" fmla="*/ 2477849 h 4449429"/>
              <a:gd name="connsiteX1103" fmla="*/ 10885512 w 18982931"/>
              <a:gd name="connsiteY1103" fmla="*/ 2292626 h 4449429"/>
              <a:gd name="connsiteX1104" fmla="*/ 10959601 w 18982931"/>
              <a:gd name="connsiteY1104" fmla="*/ 2292626 h 4449429"/>
              <a:gd name="connsiteX1105" fmla="*/ 10959601 w 18982931"/>
              <a:gd name="connsiteY1105" fmla="*/ 2477849 h 4449429"/>
              <a:gd name="connsiteX1106" fmla="*/ 11066618 w 18982931"/>
              <a:gd name="connsiteY1106" fmla="*/ 2477849 h 4449429"/>
              <a:gd name="connsiteX1107" fmla="*/ 11107778 w 18982931"/>
              <a:gd name="connsiteY1107" fmla="*/ 2284395 h 4449429"/>
              <a:gd name="connsiteX1108" fmla="*/ 11136593 w 18982931"/>
              <a:gd name="connsiteY1108" fmla="*/ 2053897 h 4449429"/>
              <a:gd name="connsiteX1109" fmla="*/ 11136593 w 18982931"/>
              <a:gd name="connsiteY1109" fmla="*/ 1061936 h 4449429"/>
              <a:gd name="connsiteX1110" fmla="*/ 11148938 w 18982931"/>
              <a:gd name="connsiteY1110" fmla="*/ 938454 h 4449429"/>
              <a:gd name="connsiteX1111" fmla="*/ 11161288 w 18982931"/>
              <a:gd name="connsiteY1111" fmla="*/ 938454 h 4449429"/>
              <a:gd name="connsiteX1112" fmla="*/ 11177753 w 18982931"/>
              <a:gd name="connsiteY1112" fmla="*/ 983729 h 4449429"/>
              <a:gd name="connsiteX1113" fmla="*/ 11231258 w 18982931"/>
              <a:gd name="connsiteY1113" fmla="*/ 572126 h 4449429"/>
              <a:gd name="connsiteX1114" fmla="*/ 11243610 w 18982931"/>
              <a:gd name="connsiteY1114" fmla="*/ 572126 h 4449429"/>
              <a:gd name="connsiteX1115" fmla="*/ 11284770 w 18982931"/>
              <a:gd name="connsiteY1115" fmla="*/ 946687 h 4449429"/>
              <a:gd name="connsiteX1116" fmla="*/ 11325929 w 18982931"/>
              <a:gd name="connsiteY1116" fmla="*/ 934337 h 4449429"/>
              <a:gd name="connsiteX1117" fmla="*/ 11342394 w 18982931"/>
              <a:gd name="connsiteY1117" fmla="*/ 1061936 h 4449429"/>
              <a:gd name="connsiteX1118" fmla="*/ 11342394 w 18982931"/>
              <a:gd name="connsiteY1118" fmla="*/ 1300666 h 4449429"/>
              <a:gd name="connsiteX1119" fmla="*/ 11358857 w 18982931"/>
              <a:gd name="connsiteY1119" fmla="*/ 2132104 h 4449429"/>
              <a:gd name="connsiteX1120" fmla="*/ 11362976 w 18982931"/>
              <a:gd name="connsiteY1120" fmla="*/ 2165031 h 4449429"/>
              <a:gd name="connsiteX1121" fmla="*/ 11453524 w 18982931"/>
              <a:gd name="connsiteY1121" fmla="*/ 2165031 h 4449429"/>
              <a:gd name="connsiteX1122" fmla="*/ 11457643 w 18982931"/>
              <a:gd name="connsiteY1122" fmla="*/ 2082711 h 4449429"/>
              <a:gd name="connsiteX1123" fmla="*/ 11535845 w 18982931"/>
              <a:gd name="connsiteY1123" fmla="*/ 2078592 h 4449429"/>
              <a:gd name="connsiteX1124" fmla="*/ 11535845 w 18982931"/>
              <a:gd name="connsiteY1124" fmla="*/ 2004505 h 4449429"/>
              <a:gd name="connsiteX1125" fmla="*/ 11548195 w 18982931"/>
              <a:gd name="connsiteY1125" fmla="*/ 1736964 h 4449429"/>
              <a:gd name="connsiteX1126" fmla="*/ 11609938 w 18982931"/>
              <a:gd name="connsiteY1126" fmla="*/ 1609365 h 4449429"/>
              <a:gd name="connsiteX1127" fmla="*/ 11688140 w 18982931"/>
              <a:gd name="connsiteY1127" fmla="*/ 1765774 h 4449429"/>
              <a:gd name="connsiteX1128" fmla="*/ 11688140 w 18982931"/>
              <a:gd name="connsiteY1128" fmla="*/ 2082711 h 4449429"/>
              <a:gd name="connsiteX1129" fmla="*/ 11910406 w 18982931"/>
              <a:gd name="connsiteY1129" fmla="*/ 2148567 h 4449429"/>
              <a:gd name="connsiteX1130" fmla="*/ 11988608 w 18982931"/>
              <a:gd name="connsiteY1130" fmla="*/ 2119754 h 4449429"/>
              <a:gd name="connsiteX1131" fmla="*/ 11991181 w 18982931"/>
              <a:gd name="connsiteY1131" fmla="*/ 2153197 h 4449429"/>
              <a:gd name="connsiteX1132" fmla="*/ 11993908 w 18982931"/>
              <a:gd name="connsiteY1132" fmla="*/ 2158900 h 4449429"/>
              <a:gd name="connsiteX1133" fmla="*/ 11993908 w 18982931"/>
              <a:gd name="connsiteY1133" fmla="*/ 2156799 h 4449429"/>
              <a:gd name="connsiteX1134" fmla="*/ 11998023 w 18982931"/>
              <a:gd name="connsiteY1134" fmla="*/ 2115639 h 4449429"/>
              <a:gd name="connsiteX1135" fmla="*/ 12010373 w 18982931"/>
              <a:gd name="connsiteY1135" fmla="*/ 2115639 h 4449429"/>
              <a:gd name="connsiteX1136" fmla="*/ 12014490 w 18982931"/>
              <a:gd name="connsiteY1136" fmla="*/ 2185614 h 4449429"/>
              <a:gd name="connsiteX1137" fmla="*/ 12055650 w 18982931"/>
              <a:gd name="connsiteY1137" fmla="*/ 2259703 h 4449429"/>
              <a:gd name="connsiteX1138" fmla="*/ 12109157 w 18982931"/>
              <a:gd name="connsiteY1138" fmla="*/ 2267933 h 4449429"/>
              <a:gd name="connsiteX1139" fmla="*/ 12137972 w 18982931"/>
              <a:gd name="connsiteY1139" fmla="*/ 2580753 h 4449429"/>
              <a:gd name="connsiteX1140" fmla="*/ 12150317 w 18982931"/>
              <a:gd name="connsiteY1140" fmla="*/ 2580753 h 4449429"/>
              <a:gd name="connsiteX1141" fmla="*/ 12179132 w 18982931"/>
              <a:gd name="connsiteY1141" fmla="*/ 2411992 h 4449429"/>
              <a:gd name="connsiteX1142" fmla="*/ 12207942 w 18982931"/>
              <a:gd name="connsiteY1142" fmla="*/ 2160917 h 4449429"/>
              <a:gd name="connsiteX1143" fmla="*/ 12216174 w 18982931"/>
              <a:gd name="connsiteY1143" fmla="*/ 2152686 h 4449429"/>
              <a:gd name="connsiteX1144" fmla="*/ 12331423 w 18982931"/>
              <a:gd name="connsiteY1144" fmla="*/ 2152686 h 4449429"/>
              <a:gd name="connsiteX1145" fmla="*/ 12331423 w 18982931"/>
              <a:gd name="connsiteY1145" fmla="*/ 2317327 h 4449429"/>
              <a:gd name="connsiteX1146" fmla="*/ 12496064 w 18982931"/>
              <a:gd name="connsiteY1146" fmla="*/ 2313208 h 4449429"/>
              <a:gd name="connsiteX1147" fmla="*/ 12557802 w 18982931"/>
              <a:gd name="connsiteY1147" fmla="*/ 2210310 h 4449429"/>
              <a:gd name="connsiteX1148" fmla="*/ 12566034 w 18982931"/>
              <a:gd name="connsiteY1148" fmla="*/ 2206191 h 4449429"/>
              <a:gd name="connsiteX1149" fmla="*/ 12598962 w 18982931"/>
              <a:gd name="connsiteY1149" fmla="*/ 2267933 h 4449429"/>
              <a:gd name="connsiteX1150" fmla="*/ 12607194 w 18982931"/>
              <a:gd name="connsiteY1150" fmla="*/ 2263816 h 4449429"/>
              <a:gd name="connsiteX1151" fmla="*/ 12607194 w 18982931"/>
              <a:gd name="connsiteY1151" fmla="*/ 1461193 h 4449429"/>
              <a:gd name="connsiteX1152" fmla="*/ 12677169 w 18982931"/>
              <a:gd name="connsiteY1152" fmla="*/ 1230695 h 4449429"/>
              <a:gd name="connsiteX1153" fmla="*/ 12920017 w 18982931"/>
              <a:gd name="connsiteY1153" fmla="*/ 1230695 h 4449429"/>
              <a:gd name="connsiteX1154" fmla="*/ 12948827 w 18982931"/>
              <a:gd name="connsiteY1154" fmla="*/ 1490003 h 4449429"/>
              <a:gd name="connsiteX1155" fmla="*/ 12948827 w 18982931"/>
              <a:gd name="connsiteY1155" fmla="*/ 1909838 h 4449429"/>
              <a:gd name="connsiteX1156" fmla="*/ 12948827 w 18982931"/>
              <a:gd name="connsiteY1156" fmla="*/ 1975695 h 4449429"/>
              <a:gd name="connsiteX1157" fmla="*/ 12969405 w 18982931"/>
              <a:gd name="connsiteY1157" fmla="*/ 1979812 h 4449429"/>
              <a:gd name="connsiteX1158" fmla="*/ 12989987 w 18982931"/>
              <a:gd name="connsiteY1158" fmla="*/ 1913955 h 4449429"/>
              <a:gd name="connsiteX1159" fmla="*/ 12989987 w 18982931"/>
              <a:gd name="connsiteY1159" fmla="*/ 1469425 h 4449429"/>
              <a:gd name="connsiteX1160" fmla="*/ 13064076 w 18982931"/>
              <a:gd name="connsiteY1160" fmla="*/ 1395336 h 4449429"/>
              <a:gd name="connsiteX1161" fmla="*/ 13146396 w 18982931"/>
              <a:gd name="connsiteY1161" fmla="*/ 1395336 h 4449429"/>
              <a:gd name="connsiteX1162" fmla="*/ 13146396 w 18982931"/>
              <a:gd name="connsiteY1162" fmla="*/ 1111328 h 4449429"/>
              <a:gd name="connsiteX1163" fmla="*/ 13216366 w 18982931"/>
              <a:gd name="connsiteY1163" fmla="*/ 1103096 h 4449429"/>
              <a:gd name="connsiteX1164" fmla="*/ 13228716 w 18982931"/>
              <a:gd name="connsiteY1164" fmla="*/ 1041358 h 4449429"/>
              <a:gd name="connsiteX1165" fmla="*/ 13368662 w 18982931"/>
              <a:gd name="connsiteY1165" fmla="*/ 1041358 h 4449429"/>
              <a:gd name="connsiteX1166" fmla="*/ 13368662 w 18982931"/>
              <a:gd name="connsiteY1166" fmla="*/ 687379 h 4449429"/>
              <a:gd name="connsiteX1167" fmla="*/ 13483911 w 18982931"/>
              <a:gd name="connsiteY1167" fmla="*/ 687379 h 4449429"/>
              <a:gd name="connsiteX1168" fmla="*/ 13483911 w 18982931"/>
              <a:gd name="connsiteY1168" fmla="*/ 617404 h 4449429"/>
              <a:gd name="connsiteX1169" fmla="*/ 13483911 w 18982931"/>
              <a:gd name="connsiteY1169" fmla="*/ 131714 h 4449429"/>
              <a:gd name="connsiteX1170" fmla="*/ 13541534 w 18982931"/>
              <a:gd name="connsiteY1170" fmla="*/ 74089 h 4449429"/>
              <a:gd name="connsiteX1171" fmla="*/ 13685593 w 18982931"/>
              <a:gd name="connsiteY1171" fmla="*/ 74089 h 4449429"/>
              <a:gd name="connsiteX1172" fmla="*/ 13730872 w 18982931"/>
              <a:gd name="connsiteY1172" fmla="*/ 49392 h 4449429"/>
              <a:gd name="connsiteX1173" fmla="*/ 13739104 w 18982931"/>
              <a:gd name="connsiteY1173"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56949 w 18982931"/>
              <a:gd name="connsiteY859" fmla="*/ 1950998 h 4449429"/>
              <a:gd name="connsiteX860" fmla="*/ 873596 w 18982931"/>
              <a:gd name="connsiteY860" fmla="*/ 1597020 h 4449429"/>
              <a:gd name="connsiteX861" fmla="*/ 906526 w 18982931"/>
              <a:gd name="connsiteY861" fmla="*/ 1584670 h 4449429"/>
              <a:gd name="connsiteX862" fmla="*/ 1034120 w 18982931"/>
              <a:gd name="connsiteY862" fmla="*/ 1584670 h 4449429"/>
              <a:gd name="connsiteX863" fmla="*/ 1034120 w 18982931"/>
              <a:gd name="connsiteY863" fmla="*/ 1420028 h 4449429"/>
              <a:gd name="connsiteX864" fmla="*/ 1320382 w 18982931"/>
              <a:gd name="connsiteY864" fmla="*/ 1408806 h 4449429"/>
              <a:gd name="connsiteX865" fmla="*/ 1318126 w 18982931"/>
              <a:gd name="connsiteY865" fmla="*/ 1576437 h 4449429"/>
              <a:gd name="connsiteX866" fmla="*/ 1511305 w 18982931"/>
              <a:gd name="connsiteY866" fmla="*/ 1594214 h 4449429"/>
              <a:gd name="connsiteX867" fmla="*/ 1507466 w 18982931"/>
              <a:gd name="connsiteY867" fmla="*/ 2337905 h 4449429"/>
              <a:gd name="connsiteX868" fmla="*/ 1523929 w 18982931"/>
              <a:gd name="connsiteY868" fmla="*/ 2337905 h 4449429"/>
              <a:gd name="connsiteX869" fmla="*/ 1523929 w 18982931"/>
              <a:gd name="connsiteY869" fmla="*/ 2169146 h 4449429"/>
              <a:gd name="connsiteX870" fmla="*/ 1692685 w 18982931"/>
              <a:gd name="connsiteY870" fmla="*/ 2169146 h 4449429"/>
              <a:gd name="connsiteX871" fmla="*/ 1692685 w 18982931"/>
              <a:gd name="connsiteY871" fmla="*/ 2020968 h 4449429"/>
              <a:gd name="connsiteX872" fmla="*/ 1766772 w 18982931"/>
              <a:gd name="connsiteY872" fmla="*/ 1922183 h 4449429"/>
              <a:gd name="connsiteX873" fmla="*/ 1766772 w 18982931"/>
              <a:gd name="connsiteY873" fmla="*/ 1757542 h 4449429"/>
              <a:gd name="connsiteX874" fmla="*/ 1849095 w 18982931"/>
              <a:gd name="connsiteY874" fmla="*/ 1757542 h 4449429"/>
              <a:gd name="connsiteX875" fmla="*/ 1849095 w 18982931"/>
              <a:gd name="connsiteY875" fmla="*/ 2156799 h 4449429"/>
              <a:gd name="connsiteX876" fmla="*/ 1919070 w 18982931"/>
              <a:gd name="connsiteY876" fmla="*/ 2156799 h 4449429"/>
              <a:gd name="connsiteX877" fmla="*/ 1919070 w 18982931"/>
              <a:gd name="connsiteY877" fmla="*/ 1864559 h 4449429"/>
              <a:gd name="connsiteX878" fmla="*/ 1919070 w 18982931"/>
              <a:gd name="connsiteY878" fmla="*/ 695608 h 4449429"/>
              <a:gd name="connsiteX879" fmla="*/ 2005504 w 18982931"/>
              <a:gd name="connsiteY879" fmla="*/ 609173 h 4449429"/>
              <a:gd name="connsiteX880" fmla="*/ 2026085 w 18982931"/>
              <a:gd name="connsiteY880" fmla="*/ 605054 h 4449429"/>
              <a:gd name="connsiteX881" fmla="*/ 2100174 w 18982931"/>
              <a:gd name="connsiteY881" fmla="*/ 448645 h 4449429"/>
              <a:gd name="connsiteX882" fmla="*/ 2137215 w 18982931"/>
              <a:gd name="connsiteY882" fmla="*/ 407485 h 4449429"/>
              <a:gd name="connsiteX883" fmla="*/ 2194840 w 18982931"/>
              <a:gd name="connsiteY883" fmla="*/ 337515 h 4449429"/>
              <a:gd name="connsiteX884" fmla="*/ 2198958 w 18982931"/>
              <a:gd name="connsiteY884" fmla="*/ 292236 h 4449429"/>
              <a:gd name="connsiteX885" fmla="*/ 2240121 w 18982931"/>
              <a:gd name="connsiteY885" fmla="*/ 358093 h 4449429"/>
              <a:gd name="connsiteX886" fmla="*/ 2273047 w 18982931"/>
              <a:gd name="connsiteY886" fmla="*/ 444532 h 4449429"/>
              <a:gd name="connsiteX887" fmla="*/ 2330670 w 18982931"/>
              <a:gd name="connsiteY887" fmla="*/ 563894 h 4449429"/>
              <a:gd name="connsiteX888" fmla="*/ 2351248 w 18982931"/>
              <a:gd name="connsiteY888" fmla="*/ 613286 h 4449429"/>
              <a:gd name="connsiteX889" fmla="*/ 2429455 w 18982931"/>
              <a:gd name="connsiteY889" fmla="*/ 675029 h 4449429"/>
              <a:gd name="connsiteX890" fmla="*/ 2470614 w 18982931"/>
              <a:gd name="connsiteY890" fmla="*/ 757350 h 4449429"/>
              <a:gd name="connsiteX891" fmla="*/ 2470614 w 18982931"/>
              <a:gd name="connsiteY891" fmla="*/ 1086631 h 4449429"/>
              <a:gd name="connsiteX892" fmla="*/ 2470614 w 18982931"/>
              <a:gd name="connsiteY892" fmla="*/ 2008622 h 4449429"/>
              <a:gd name="connsiteX893" fmla="*/ 2487080 w 18982931"/>
              <a:gd name="connsiteY893" fmla="*/ 2053897 h 4449429"/>
              <a:gd name="connsiteX894" fmla="*/ 2499426 w 18982931"/>
              <a:gd name="connsiteY894" fmla="*/ 1897488 h 4449429"/>
              <a:gd name="connsiteX895" fmla="*/ 2602322 w 18982931"/>
              <a:gd name="connsiteY895" fmla="*/ 1798703 h 4449429"/>
              <a:gd name="connsiteX896" fmla="*/ 2836935 w 18982931"/>
              <a:gd name="connsiteY896" fmla="*/ 1798703 h 4449429"/>
              <a:gd name="connsiteX897" fmla="*/ 2836935 w 18982931"/>
              <a:gd name="connsiteY897" fmla="*/ 1860446 h 4449429"/>
              <a:gd name="connsiteX898" fmla="*/ 2836935 w 18982931"/>
              <a:gd name="connsiteY898" fmla="*/ 2263816 h 4449429"/>
              <a:gd name="connsiteX899" fmla="*/ 2845169 w 18982931"/>
              <a:gd name="connsiteY899" fmla="*/ 2304976 h 4449429"/>
              <a:gd name="connsiteX900" fmla="*/ 2861629 w 18982931"/>
              <a:gd name="connsiteY900" fmla="*/ 2300858 h 4449429"/>
              <a:gd name="connsiteX901" fmla="*/ 2861629 w 18982931"/>
              <a:gd name="connsiteY901" fmla="*/ 2247351 h 4449429"/>
              <a:gd name="connsiteX902" fmla="*/ 2869861 w 18982931"/>
              <a:gd name="connsiteY902" fmla="*/ 1996272 h 4449429"/>
              <a:gd name="connsiteX903" fmla="*/ 2923374 w 18982931"/>
              <a:gd name="connsiteY903" fmla="*/ 1967462 h 4449429"/>
              <a:gd name="connsiteX904" fmla="*/ 2939836 w 18982931"/>
              <a:gd name="connsiteY904" fmla="*/ 2300858 h 4449429"/>
              <a:gd name="connsiteX905" fmla="*/ 2956300 w 18982931"/>
              <a:gd name="connsiteY905" fmla="*/ 2300858 h 4449429"/>
              <a:gd name="connsiteX906" fmla="*/ 2989230 w 18982931"/>
              <a:gd name="connsiteY906" fmla="*/ 2111521 h 4449429"/>
              <a:gd name="connsiteX907" fmla="*/ 3018038 w 18982931"/>
              <a:gd name="connsiteY907" fmla="*/ 2058015 h 4449429"/>
              <a:gd name="connsiteX908" fmla="*/ 3034502 w 18982931"/>
              <a:gd name="connsiteY908" fmla="*/ 2123871 h 4449429"/>
              <a:gd name="connsiteX909" fmla="*/ 3038620 w 18982931"/>
              <a:gd name="connsiteY909" fmla="*/ 2132104 h 4449429"/>
              <a:gd name="connsiteX910" fmla="*/ 3088018 w 18982931"/>
              <a:gd name="connsiteY910" fmla="*/ 2140336 h 4449429"/>
              <a:gd name="connsiteX911" fmla="*/ 3095320 w 18982931"/>
              <a:gd name="connsiteY911" fmla="*/ 2275334 h 4449429"/>
              <a:gd name="connsiteX912" fmla="*/ 3162101 w 18982931"/>
              <a:gd name="connsiteY912" fmla="*/ 2275334 h 4449429"/>
              <a:gd name="connsiteX913" fmla="*/ 3162101 w 18982931"/>
              <a:gd name="connsiteY913" fmla="*/ 1580555 h 4449429"/>
              <a:gd name="connsiteX914" fmla="*/ 3162101 w 18982931"/>
              <a:gd name="connsiteY914" fmla="*/ 1531163 h 4449429"/>
              <a:gd name="connsiteX915" fmla="*/ 3199146 w 18982931"/>
              <a:gd name="connsiteY915" fmla="*/ 1498235 h 4449429"/>
              <a:gd name="connsiteX916" fmla="*/ 3281469 w 18982931"/>
              <a:gd name="connsiteY916" fmla="*/ 1498235 h 4449429"/>
              <a:gd name="connsiteX917" fmla="*/ 3281469 w 18982931"/>
              <a:gd name="connsiteY917" fmla="*/ 1325362 h 4449429"/>
              <a:gd name="connsiteX918" fmla="*/ 3343207 w 18982931"/>
              <a:gd name="connsiteY918" fmla="*/ 1263619 h 4449429"/>
              <a:gd name="connsiteX919" fmla="*/ 3544891 w 18982931"/>
              <a:gd name="connsiteY919" fmla="*/ 1263619 h 4449429"/>
              <a:gd name="connsiteX920" fmla="*/ 3544891 w 18982931"/>
              <a:gd name="connsiteY920" fmla="*/ 712071 h 4449429"/>
              <a:gd name="connsiteX921" fmla="*/ 3561357 w 18982931"/>
              <a:gd name="connsiteY921" fmla="*/ 555662 h 4449429"/>
              <a:gd name="connsiteX922" fmla="*/ 3606633 w 18982931"/>
              <a:gd name="connsiteY922" fmla="*/ 316933 h 4449429"/>
              <a:gd name="connsiteX923" fmla="*/ 3614865 w 18982931"/>
              <a:gd name="connsiteY923" fmla="*/ 279891 h 4449429"/>
              <a:gd name="connsiteX924" fmla="*/ 3676603 w 18982931"/>
              <a:gd name="connsiteY924" fmla="*/ 341628 h 4449429"/>
              <a:gd name="connsiteX925" fmla="*/ 3684835 w 18982931"/>
              <a:gd name="connsiteY925" fmla="*/ 386907 h 4449429"/>
              <a:gd name="connsiteX926" fmla="*/ 3742460 w 18982931"/>
              <a:gd name="connsiteY926" fmla="*/ 481574 h 4449429"/>
              <a:gd name="connsiteX927" fmla="*/ 3763042 w 18982931"/>
              <a:gd name="connsiteY927" fmla="*/ 703838 h 4449429"/>
              <a:gd name="connsiteX928" fmla="*/ 3763042 w 18982931"/>
              <a:gd name="connsiteY928" fmla="*/ 1144256 h 4449429"/>
              <a:gd name="connsiteX929" fmla="*/ 3771275 w 18982931"/>
              <a:gd name="connsiteY929" fmla="*/ 1181298 h 4449429"/>
              <a:gd name="connsiteX930" fmla="*/ 3775390 w 18982931"/>
              <a:gd name="connsiteY930" fmla="*/ 1115443 h 4449429"/>
              <a:gd name="connsiteX931" fmla="*/ 3923568 w 18982931"/>
              <a:gd name="connsiteY931" fmla="*/ 996079 h 4449429"/>
              <a:gd name="connsiteX932" fmla="*/ 3940029 w 18982931"/>
              <a:gd name="connsiteY932" fmla="*/ 1020776 h 4449429"/>
              <a:gd name="connsiteX933" fmla="*/ 3960611 w 18982931"/>
              <a:gd name="connsiteY933" fmla="*/ 1321244 h 4449429"/>
              <a:gd name="connsiteX934" fmla="*/ 3960611 w 18982931"/>
              <a:gd name="connsiteY934" fmla="*/ 1584670 h 4449429"/>
              <a:gd name="connsiteX935" fmla="*/ 3977076 w 18982931"/>
              <a:gd name="connsiteY935" fmla="*/ 1625830 h 4449429"/>
              <a:gd name="connsiteX936" fmla="*/ 4010007 w 18982931"/>
              <a:gd name="connsiteY936" fmla="*/ 1666990 h 4449429"/>
              <a:gd name="connsiteX937" fmla="*/ 4055279 w 18982931"/>
              <a:gd name="connsiteY937" fmla="*/ 1819286 h 4449429"/>
              <a:gd name="connsiteX938" fmla="*/ 4104670 w 18982931"/>
              <a:gd name="connsiteY938" fmla="*/ 1819286 h 4449429"/>
              <a:gd name="connsiteX939" fmla="*/ 4108788 w 18982931"/>
              <a:gd name="connsiteY939" fmla="*/ 1741079 h 4449429"/>
              <a:gd name="connsiteX940" fmla="*/ 4211689 w 18982931"/>
              <a:gd name="connsiteY940" fmla="*/ 1741079 h 4449429"/>
              <a:gd name="connsiteX941" fmla="*/ 4252847 w 18982931"/>
              <a:gd name="connsiteY941" fmla="*/ 1559973 h 4449429"/>
              <a:gd name="connsiteX942" fmla="*/ 4265197 w 18982931"/>
              <a:gd name="connsiteY942" fmla="*/ 1559973 h 4449429"/>
              <a:gd name="connsiteX943" fmla="*/ 4277546 w 18982931"/>
              <a:gd name="connsiteY943" fmla="*/ 1592900 h 4449429"/>
              <a:gd name="connsiteX944" fmla="*/ 4302239 w 18982931"/>
              <a:gd name="connsiteY944" fmla="*/ 1708150 h 4449429"/>
              <a:gd name="connsiteX945" fmla="*/ 4368100 w 18982931"/>
              <a:gd name="connsiteY945" fmla="*/ 1741079 h 4449429"/>
              <a:gd name="connsiteX946" fmla="*/ 4363984 w 18982931"/>
              <a:gd name="connsiteY946" fmla="*/ 1634062 h 4449429"/>
              <a:gd name="connsiteX947" fmla="*/ 4372218 w 18982931"/>
              <a:gd name="connsiteY947" fmla="*/ 839670 h 4449429"/>
              <a:gd name="connsiteX948" fmla="*/ 4442184 w 18982931"/>
              <a:gd name="connsiteY948" fmla="*/ 279891 h 4449429"/>
              <a:gd name="connsiteX949" fmla="*/ 4479230 w 18982931"/>
              <a:gd name="connsiteY949" fmla="*/ 234611 h 4449429"/>
              <a:gd name="connsiteX950" fmla="*/ 4520394 w 18982931"/>
              <a:gd name="connsiteY950" fmla="*/ 284004 h 4449429"/>
              <a:gd name="connsiteX951" fmla="*/ 4549200 w 18982931"/>
              <a:gd name="connsiteY951" fmla="*/ 440413 h 4449429"/>
              <a:gd name="connsiteX952" fmla="*/ 4680914 w 18982931"/>
              <a:gd name="connsiteY952" fmla="*/ 395140 h 4449429"/>
              <a:gd name="connsiteX953" fmla="*/ 4759121 w 18982931"/>
              <a:gd name="connsiteY953" fmla="*/ 460995 h 4449429"/>
              <a:gd name="connsiteX954" fmla="*/ 4771466 w 18982931"/>
              <a:gd name="connsiteY954" fmla="*/ 493924 h 4449429"/>
              <a:gd name="connsiteX955" fmla="*/ 4888657 w 18982931"/>
              <a:gd name="connsiteY955" fmla="*/ 747622 h 4449429"/>
              <a:gd name="connsiteX956" fmla="*/ 4888893 w 18982931"/>
              <a:gd name="connsiteY956" fmla="*/ 807315 h 4449429"/>
              <a:gd name="connsiteX957" fmla="*/ 4856617 w 18982931"/>
              <a:gd name="connsiteY957" fmla="*/ 807315 h 4449429"/>
              <a:gd name="connsiteX958" fmla="*/ 4856617 w 18982931"/>
              <a:gd name="connsiteY958" fmla="*/ 944475 h 4449429"/>
              <a:gd name="connsiteX959" fmla="*/ 4888332 w 18982931"/>
              <a:gd name="connsiteY959" fmla="*/ 944475 h 4449429"/>
              <a:gd name="connsiteX960" fmla="*/ 4888325 w 18982931"/>
              <a:gd name="connsiteY960" fmla="*/ 945600 h 4449429"/>
              <a:gd name="connsiteX961" fmla="*/ 4890835 w 18982931"/>
              <a:gd name="connsiteY961" fmla="*/ 1609365 h 4449429"/>
              <a:gd name="connsiteX962" fmla="*/ 4952574 w 18982931"/>
              <a:gd name="connsiteY962" fmla="*/ 1617597 h 4449429"/>
              <a:gd name="connsiteX963" fmla="*/ 4952574 w 18982931"/>
              <a:gd name="connsiteY963" fmla="*/ 1868678 h 4449429"/>
              <a:gd name="connsiteX964" fmla="*/ 4956691 w 18982931"/>
              <a:gd name="connsiteY964" fmla="*/ 1905720 h 4449429"/>
              <a:gd name="connsiteX965" fmla="*/ 4981387 w 18982931"/>
              <a:gd name="connsiteY965" fmla="*/ 1967462 h 4449429"/>
              <a:gd name="connsiteX966" fmla="*/ 4981387 w 18982931"/>
              <a:gd name="connsiteY966" fmla="*/ 2058015 h 4449429"/>
              <a:gd name="connsiteX967" fmla="*/ 5001966 w 18982931"/>
              <a:gd name="connsiteY967" fmla="*/ 2086824 h 4449429"/>
              <a:gd name="connsiteX968" fmla="*/ 5018429 w 18982931"/>
              <a:gd name="connsiteY968" fmla="*/ 2078592 h 4449429"/>
              <a:gd name="connsiteX969" fmla="*/ 5018429 w 18982931"/>
              <a:gd name="connsiteY969" fmla="*/ 1881023 h 4449429"/>
              <a:gd name="connsiteX970" fmla="*/ 5018429 w 18982931"/>
              <a:gd name="connsiteY970" fmla="*/ 1366522 h 4449429"/>
              <a:gd name="connsiteX971" fmla="*/ 5034894 w 18982931"/>
              <a:gd name="connsiteY971" fmla="*/ 864367 h 4449429"/>
              <a:gd name="connsiteX972" fmla="*/ 5067821 w 18982931"/>
              <a:gd name="connsiteY972" fmla="*/ 197569 h 4449429"/>
              <a:gd name="connsiteX973" fmla="*/ 5080173 w 18982931"/>
              <a:gd name="connsiteY973" fmla="*/ 102899 h 4449429"/>
              <a:gd name="connsiteX974" fmla="*/ 5216000 w 18982931"/>
              <a:gd name="connsiteY974" fmla="*/ 37042 h 4449429"/>
              <a:gd name="connsiteX975" fmla="*/ 5248927 w 18982931"/>
              <a:gd name="connsiteY975" fmla="*/ 69972 h 4449429"/>
              <a:gd name="connsiteX976" fmla="*/ 5372409 w 18982931"/>
              <a:gd name="connsiteY976" fmla="*/ 69972 h 4449429"/>
              <a:gd name="connsiteX977" fmla="*/ 5434151 w 18982931"/>
              <a:gd name="connsiteY977" fmla="*/ 131714 h 4449429"/>
              <a:gd name="connsiteX978" fmla="*/ 5434151 w 18982931"/>
              <a:gd name="connsiteY978" fmla="*/ 382788 h 4449429"/>
              <a:gd name="connsiteX979" fmla="*/ 5434151 w 18982931"/>
              <a:gd name="connsiteY979" fmla="*/ 683261 h 4449429"/>
              <a:gd name="connsiteX980" fmla="*/ 5545282 w 18982931"/>
              <a:gd name="connsiteY980" fmla="*/ 687375 h 4449429"/>
              <a:gd name="connsiteX981" fmla="*/ 5545282 w 18982931"/>
              <a:gd name="connsiteY981" fmla="*/ 1045471 h 4449429"/>
              <a:gd name="connsiteX982" fmla="*/ 5676994 w 18982931"/>
              <a:gd name="connsiteY982" fmla="*/ 1045471 h 4449429"/>
              <a:gd name="connsiteX983" fmla="*/ 5685227 w 18982931"/>
              <a:gd name="connsiteY983" fmla="*/ 1103096 h 4449429"/>
              <a:gd name="connsiteX984" fmla="*/ 5759314 w 18982931"/>
              <a:gd name="connsiteY984" fmla="*/ 1193648 h 4449429"/>
              <a:gd name="connsiteX985" fmla="*/ 5759314 w 18982931"/>
              <a:gd name="connsiteY985" fmla="*/ 1395331 h 4449429"/>
              <a:gd name="connsiteX986" fmla="*/ 5825171 w 18982931"/>
              <a:gd name="connsiteY986" fmla="*/ 1395331 h 4449429"/>
              <a:gd name="connsiteX987" fmla="*/ 5903378 w 18982931"/>
              <a:gd name="connsiteY987" fmla="*/ 1477653 h 4449429"/>
              <a:gd name="connsiteX988" fmla="*/ 5903378 w 18982931"/>
              <a:gd name="connsiteY988" fmla="*/ 1918070 h 4449429"/>
              <a:gd name="connsiteX989" fmla="*/ 5936306 w 18982931"/>
              <a:gd name="connsiteY989" fmla="*/ 1975695 h 4449429"/>
              <a:gd name="connsiteX990" fmla="*/ 5965115 w 18982931"/>
              <a:gd name="connsiteY990" fmla="*/ 1275969 h 4449429"/>
              <a:gd name="connsiteX991" fmla="*/ 5969235 w 18982931"/>
              <a:gd name="connsiteY991" fmla="*/ 1238922 h 4449429"/>
              <a:gd name="connsiteX992" fmla="*/ 6166804 w 18982931"/>
              <a:gd name="connsiteY992" fmla="*/ 1238922 h 4449429"/>
              <a:gd name="connsiteX993" fmla="*/ 6216196 w 18982931"/>
              <a:gd name="connsiteY993" fmla="*/ 1288315 h 4449429"/>
              <a:gd name="connsiteX994" fmla="*/ 6236774 w 18982931"/>
              <a:gd name="connsiteY994" fmla="*/ 1428261 h 4449429"/>
              <a:gd name="connsiteX995" fmla="*/ 6273821 w 18982931"/>
              <a:gd name="connsiteY995" fmla="*/ 1498235 h 4449429"/>
              <a:gd name="connsiteX996" fmla="*/ 6273821 w 18982931"/>
              <a:gd name="connsiteY996" fmla="*/ 2230888 h 4449429"/>
              <a:gd name="connsiteX997" fmla="*/ 6277935 w 18982931"/>
              <a:gd name="connsiteY997" fmla="*/ 2280280 h 4449429"/>
              <a:gd name="connsiteX998" fmla="*/ 6319095 w 18982931"/>
              <a:gd name="connsiteY998" fmla="*/ 2193841 h 4449429"/>
              <a:gd name="connsiteX999" fmla="*/ 6364373 w 18982931"/>
              <a:gd name="connsiteY999" fmla="*/ 2288513 h 4449429"/>
              <a:gd name="connsiteX1000" fmla="*/ 6389068 w 18982931"/>
              <a:gd name="connsiteY1000" fmla="*/ 2313208 h 4449429"/>
              <a:gd name="connsiteX1001" fmla="*/ 6541355 w 18982931"/>
              <a:gd name="connsiteY1001" fmla="*/ 2313208 h 4449429"/>
              <a:gd name="connsiteX1002" fmla="*/ 6541355 w 18982931"/>
              <a:gd name="connsiteY1002" fmla="*/ 2148567 h 4449429"/>
              <a:gd name="connsiteX1003" fmla="*/ 6660723 w 18982931"/>
              <a:gd name="connsiteY1003" fmla="*/ 2148567 h 4449429"/>
              <a:gd name="connsiteX1004" fmla="*/ 6660723 w 18982931"/>
              <a:gd name="connsiteY1004" fmla="*/ 2259698 h 4449429"/>
              <a:gd name="connsiteX1005" fmla="*/ 6705999 w 18982931"/>
              <a:gd name="connsiteY1005" fmla="*/ 2551938 h 4449429"/>
              <a:gd name="connsiteX1006" fmla="*/ 6714228 w 18982931"/>
              <a:gd name="connsiteY1006" fmla="*/ 2580748 h 4449429"/>
              <a:gd name="connsiteX1007" fmla="*/ 6722461 w 18982931"/>
              <a:gd name="connsiteY1007" fmla="*/ 2576634 h 4449429"/>
              <a:gd name="connsiteX1008" fmla="*/ 6751278 w 18982931"/>
              <a:gd name="connsiteY1008" fmla="*/ 2263816 h 4449429"/>
              <a:gd name="connsiteX1009" fmla="*/ 6800669 w 18982931"/>
              <a:gd name="connsiteY1009" fmla="*/ 2255583 h 4449429"/>
              <a:gd name="connsiteX1010" fmla="*/ 6837709 w 18982931"/>
              <a:gd name="connsiteY1010" fmla="*/ 2181496 h 4449429"/>
              <a:gd name="connsiteX1011" fmla="*/ 6841831 w 18982931"/>
              <a:gd name="connsiteY1011" fmla="*/ 2152681 h 4449429"/>
              <a:gd name="connsiteX1012" fmla="*/ 6845941 w 18982931"/>
              <a:gd name="connsiteY1012" fmla="*/ 2115639 h 4449429"/>
              <a:gd name="connsiteX1013" fmla="*/ 6857139 w 18982931"/>
              <a:gd name="connsiteY1013" fmla="*/ 2115639 h 4449429"/>
              <a:gd name="connsiteX1014" fmla="*/ 6899298 w 18982931"/>
              <a:gd name="connsiteY1014" fmla="*/ 2109470 h 4449429"/>
              <a:gd name="connsiteX1015" fmla="*/ 6922965 w 18982931"/>
              <a:gd name="connsiteY1015" fmla="*/ 2140339 h 4449429"/>
              <a:gd name="connsiteX1016" fmla="*/ 7009406 w 18982931"/>
              <a:gd name="connsiteY1016" fmla="*/ 2070365 h 4449429"/>
              <a:gd name="connsiteX1017" fmla="*/ 7145231 w 18982931"/>
              <a:gd name="connsiteY1017" fmla="*/ 2066247 h 4449429"/>
              <a:gd name="connsiteX1018" fmla="*/ 7145231 w 18982931"/>
              <a:gd name="connsiteY1018" fmla="*/ 1901605 h 4449429"/>
              <a:gd name="connsiteX1019" fmla="*/ 7145231 w 18982931"/>
              <a:gd name="connsiteY1019" fmla="*/ 1769896 h 4449429"/>
              <a:gd name="connsiteX1020" fmla="*/ 7215204 w 18982931"/>
              <a:gd name="connsiteY1020" fmla="*/ 1597024 h 4449429"/>
              <a:gd name="connsiteX1021" fmla="*/ 7285174 w 18982931"/>
              <a:gd name="connsiteY1021" fmla="*/ 1753433 h 4449429"/>
              <a:gd name="connsiteX1022" fmla="*/ 7297524 w 18982931"/>
              <a:gd name="connsiteY1022" fmla="*/ 2062134 h 4449429"/>
              <a:gd name="connsiteX1023" fmla="*/ 7367494 w 18982931"/>
              <a:gd name="connsiteY1023" fmla="*/ 2066247 h 4449429"/>
              <a:gd name="connsiteX1024" fmla="*/ 7371610 w 18982931"/>
              <a:gd name="connsiteY1024" fmla="*/ 2148567 h 4449429"/>
              <a:gd name="connsiteX1025" fmla="*/ 7462167 w 18982931"/>
              <a:gd name="connsiteY1025" fmla="*/ 2148567 h 4449429"/>
              <a:gd name="connsiteX1026" fmla="*/ 7462167 w 18982931"/>
              <a:gd name="connsiteY1026" fmla="*/ 2095061 h 4449429"/>
              <a:gd name="connsiteX1027" fmla="*/ 7462167 w 18982931"/>
              <a:gd name="connsiteY1027" fmla="*/ 1597024 h 4449429"/>
              <a:gd name="connsiteX1028" fmla="*/ 7482743 w 18982931"/>
              <a:gd name="connsiteY1028" fmla="*/ 1008430 h 4449429"/>
              <a:gd name="connsiteX1029" fmla="*/ 7495096 w 18982931"/>
              <a:gd name="connsiteY1029" fmla="*/ 921991 h 4449429"/>
              <a:gd name="connsiteX1030" fmla="*/ 7536254 w 18982931"/>
              <a:gd name="connsiteY1030" fmla="*/ 934341 h 4449429"/>
              <a:gd name="connsiteX1031" fmla="*/ 7577416 w 18982931"/>
              <a:gd name="connsiteY1031" fmla="*/ 563899 h 4449429"/>
              <a:gd name="connsiteX1032" fmla="*/ 7589759 w 18982931"/>
              <a:gd name="connsiteY1032" fmla="*/ 563899 h 4449429"/>
              <a:gd name="connsiteX1033" fmla="*/ 7639153 w 18982931"/>
              <a:gd name="connsiteY1033" fmla="*/ 975501 h 4449429"/>
              <a:gd name="connsiteX1034" fmla="*/ 7655614 w 18982931"/>
              <a:gd name="connsiteY1034" fmla="*/ 926109 h 4449429"/>
              <a:gd name="connsiteX1035" fmla="*/ 7667968 w 18982931"/>
              <a:gd name="connsiteY1035" fmla="*/ 926109 h 4449429"/>
              <a:gd name="connsiteX1036" fmla="*/ 7676196 w 18982931"/>
              <a:gd name="connsiteY1036" fmla="*/ 1037243 h 4449429"/>
              <a:gd name="connsiteX1037" fmla="*/ 7676196 w 18982931"/>
              <a:gd name="connsiteY1037" fmla="*/ 2049787 h 4449429"/>
              <a:gd name="connsiteX1038" fmla="*/ 7705009 w 18982931"/>
              <a:gd name="connsiteY1038" fmla="*/ 2267935 h 4449429"/>
              <a:gd name="connsiteX1039" fmla="*/ 7750287 w 18982931"/>
              <a:gd name="connsiteY1039" fmla="*/ 2469622 h 4449429"/>
              <a:gd name="connsiteX1040" fmla="*/ 7849072 w 18982931"/>
              <a:gd name="connsiteY1040" fmla="*/ 2469622 h 4449429"/>
              <a:gd name="connsiteX1041" fmla="*/ 7849072 w 18982931"/>
              <a:gd name="connsiteY1041" fmla="*/ 2284398 h 4449429"/>
              <a:gd name="connsiteX1042" fmla="*/ 7919042 w 18982931"/>
              <a:gd name="connsiteY1042" fmla="*/ 2284398 h 4449429"/>
              <a:gd name="connsiteX1043" fmla="*/ 7919042 w 18982931"/>
              <a:gd name="connsiteY1043" fmla="*/ 2473736 h 4449429"/>
              <a:gd name="connsiteX1044" fmla="*/ 8108380 w 18982931"/>
              <a:gd name="connsiteY1044" fmla="*/ 2473736 h 4449429"/>
              <a:gd name="connsiteX1045" fmla="*/ 8142338 w 18982931"/>
              <a:gd name="connsiteY1045" fmla="*/ 2481454 h 4449429"/>
              <a:gd name="connsiteX1046" fmla="*/ 8144242 w 18982931"/>
              <a:gd name="connsiteY1046" fmla="*/ 2485067 h 4449429"/>
              <a:gd name="connsiteX1047" fmla="*/ 8144242 w 18982931"/>
              <a:gd name="connsiteY1047" fmla="*/ 1280084 h 4449429"/>
              <a:gd name="connsiteX1048" fmla="*/ 8189518 w 18982931"/>
              <a:gd name="connsiteY1048" fmla="*/ 1115443 h 4449429"/>
              <a:gd name="connsiteX1049" fmla="*/ 8230679 w 18982931"/>
              <a:gd name="connsiteY1049" fmla="*/ 1090746 h 4449429"/>
              <a:gd name="connsiteX1050" fmla="*/ 8477642 w 18982931"/>
              <a:gd name="connsiteY1050" fmla="*/ 1090746 h 4449429"/>
              <a:gd name="connsiteX1051" fmla="*/ 8518799 w 18982931"/>
              <a:gd name="connsiteY1051" fmla="*/ 1111328 h 4449429"/>
              <a:gd name="connsiteX1052" fmla="*/ 8568194 w 18982931"/>
              <a:gd name="connsiteY1052" fmla="*/ 1288315 h 4449429"/>
              <a:gd name="connsiteX1053" fmla="*/ 8572304 w 18982931"/>
              <a:gd name="connsiteY1053" fmla="*/ 2152681 h 4449429"/>
              <a:gd name="connsiteX1054" fmla="*/ 8572304 w 18982931"/>
              <a:gd name="connsiteY1054" fmla="*/ 2222656 h 4449429"/>
              <a:gd name="connsiteX1055" fmla="*/ 8827499 w 18982931"/>
              <a:gd name="connsiteY1055" fmla="*/ 2222656 h 4449429"/>
              <a:gd name="connsiteX1056" fmla="*/ 8827499 w 18982931"/>
              <a:gd name="connsiteY1056" fmla="*/ 2053897 h 4449429"/>
              <a:gd name="connsiteX1057" fmla="*/ 8827499 w 18982931"/>
              <a:gd name="connsiteY1057" fmla="*/ 1996272 h 4449429"/>
              <a:gd name="connsiteX1058" fmla="*/ 8926285 w 18982931"/>
              <a:gd name="connsiteY1058" fmla="*/ 1876910 h 4449429"/>
              <a:gd name="connsiteX1059" fmla="*/ 8926285 w 18982931"/>
              <a:gd name="connsiteY1059" fmla="*/ 1757542 h 4449429"/>
              <a:gd name="connsiteX1060" fmla="*/ 8926285 w 18982931"/>
              <a:gd name="connsiteY1060" fmla="*/ 1527045 h 4449429"/>
              <a:gd name="connsiteX1061" fmla="*/ 8950980 w 18982931"/>
              <a:gd name="connsiteY1061" fmla="*/ 1432378 h 4449429"/>
              <a:gd name="connsiteX1062" fmla="*/ 8950980 w 18982931"/>
              <a:gd name="connsiteY1062" fmla="*/ 1424146 h 4449429"/>
              <a:gd name="connsiteX1063" fmla="*/ 8983911 w 18982931"/>
              <a:gd name="connsiteY1063" fmla="*/ 1107210 h 4449429"/>
              <a:gd name="connsiteX1064" fmla="*/ 8992140 w 18982931"/>
              <a:gd name="connsiteY1064" fmla="*/ 1049586 h 4449429"/>
              <a:gd name="connsiteX1065" fmla="*/ 9012723 w 18982931"/>
              <a:gd name="connsiteY1065" fmla="*/ 1049586 h 4449429"/>
              <a:gd name="connsiteX1066" fmla="*/ 9049767 w 18982931"/>
              <a:gd name="connsiteY1066" fmla="*/ 1325362 h 4449429"/>
              <a:gd name="connsiteX1067" fmla="*/ 9115624 w 18982931"/>
              <a:gd name="connsiteY1067" fmla="*/ 1329476 h 4449429"/>
              <a:gd name="connsiteX1068" fmla="*/ 9165014 w 18982931"/>
              <a:gd name="connsiteY1068" fmla="*/ 1436493 h 4449429"/>
              <a:gd name="connsiteX1069" fmla="*/ 9181479 w 18982931"/>
              <a:gd name="connsiteY1069" fmla="*/ 1494116 h 4449429"/>
              <a:gd name="connsiteX1070" fmla="*/ 9181479 w 18982931"/>
              <a:gd name="connsiteY1070" fmla="*/ 1823399 h 4449429"/>
              <a:gd name="connsiteX1071" fmla="*/ 9181479 w 18982931"/>
              <a:gd name="connsiteY1071" fmla="*/ 1881023 h 4449429"/>
              <a:gd name="connsiteX1072" fmla="*/ 9280267 w 18982931"/>
              <a:gd name="connsiteY1072" fmla="*/ 1881023 h 4449429"/>
              <a:gd name="connsiteX1073" fmla="*/ 9280267 w 18982931"/>
              <a:gd name="connsiteY1073" fmla="*/ 1815166 h 4449429"/>
              <a:gd name="connsiteX1074" fmla="*/ 9280267 w 18982931"/>
              <a:gd name="connsiteY1074" fmla="*/ 304587 h 4449429"/>
              <a:gd name="connsiteX1075" fmla="*/ 9346122 w 18982931"/>
              <a:gd name="connsiteY1075" fmla="*/ 238731 h 4449429"/>
              <a:gd name="connsiteX1076" fmla="*/ 9453137 w 18982931"/>
              <a:gd name="connsiteY1076" fmla="*/ 341628 h 4449429"/>
              <a:gd name="connsiteX1077" fmla="*/ 9453137 w 18982931"/>
              <a:gd name="connsiteY1077" fmla="*/ 1815166 h 4449429"/>
              <a:gd name="connsiteX1078" fmla="*/ 9453137 w 18982931"/>
              <a:gd name="connsiteY1078" fmla="*/ 1876910 h 4449429"/>
              <a:gd name="connsiteX1079" fmla="*/ 9551919 w 18982931"/>
              <a:gd name="connsiteY1079" fmla="*/ 1876910 h 4449429"/>
              <a:gd name="connsiteX1080" fmla="*/ 9551919 w 18982931"/>
              <a:gd name="connsiteY1080" fmla="*/ 1724614 h 4449429"/>
              <a:gd name="connsiteX1081" fmla="*/ 9551919 w 18982931"/>
              <a:gd name="connsiteY1081" fmla="*/ 1481771 h 4449429"/>
              <a:gd name="connsiteX1082" fmla="*/ 9597198 w 18982931"/>
              <a:gd name="connsiteY1082" fmla="*/ 1374754 h 4449429"/>
              <a:gd name="connsiteX1083" fmla="*/ 9613662 w 18982931"/>
              <a:gd name="connsiteY1083" fmla="*/ 1325362 h 4449429"/>
              <a:gd name="connsiteX1084" fmla="*/ 9683632 w 18982931"/>
              <a:gd name="connsiteY1084" fmla="*/ 1325362 h 4449429"/>
              <a:gd name="connsiteX1085" fmla="*/ 9683632 w 18982931"/>
              <a:gd name="connsiteY1085" fmla="*/ 1522931 h 4449429"/>
              <a:gd name="connsiteX1086" fmla="*/ 9819464 w 18982931"/>
              <a:gd name="connsiteY1086" fmla="*/ 1522931 h 4449429"/>
              <a:gd name="connsiteX1087" fmla="*/ 9819464 w 18982931"/>
              <a:gd name="connsiteY1087" fmla="*/ 1720501 h 4449429"/>
              <a:gd name="connsiteX1088" fmla="*/ 9819464 w 18982931"/>
              <a:gd name="connsiteY1088" fmla="*/ 1835749 h 4449429"/>
              <a:gd name="connsiteX1089" fmla="*/ 9868856 w 18982931"/>
              <a:gd name="connsiteY1089" fmla="*/ 1885142 h 4449429"/>
              <a:gd name="connsiteX1090" fmla="*/ 9922361 w 18982931"/>
              <a:gd name="connsiteY1090" fmla="*/ 1938648 h 4449429"/>
              <a:gd name="connsiteX1091" fmla="*/ 9922361 w 18982931"/>
              <a:gd name="connsiteY1091" fmla="*/ 2226770 h 4449429"/>
              <a:gd name="connsiteX1092" fmla="*/ 10189906 w 18982931"/>
              <a:gd name="connsiteY1092" fmla="*/ 2226770 h 4449429"/>
              <a:gd name="connsiteX1093" fmla="*/ 10189906 w 18982931"/>
              <a:gd name="connsiteY1093" fmla="*/ 1864559 h 4449429"/>
              <a:gd name="connsiteX1094" fmla="*/ 10251644 w 18982931"/>
              <a:gd name="connsiteY1094" fmla="*/ 1852213 h 4449429"/>
              <a:gd name="connsiteX1095" fmla="*/ 10251644 w 18982931"/>
              <a:gd name="connsiteY1095" fmla="*/ 1465306 h 4449429"/>
              <a:gd name="connsiteX1096" fmla="*/ 10198137 w 18982931"/>
              <a:gd name="connsiteY1096" fmla="*/ 1461188 h 4449429"/>
              <a:gd name="connsiteX1097" fmla="*/ 10198137 w 18982931"/>
              <a:gd name="connsiteY1097" fmla="*/ 1317129 h 4449429"/>
              <a:gd name="connsiteX1098" fmla="*/ 10572694 w 18982931"/>
              <a:gd name="connsiteY1098" fmla="*/ 1317129 h 4449429"/>
              <a:gd name="connsiteX1099" fmla="*/ 10572694 w 18982931"/>
              <a:gd name="connsiteY1099" fmla="*/ 2140336 h 4449429"/>
              <a:gd name="connsiteX1100" fmla="*/ 10642669 w 18982931"/>
              <a:gd name="connsiteY1100" fmla="*/ 2144449 h 4449429"/>
              <a:gd name="connsiteX1101" fmla="*/ 10642669 w 18982931"/>
              <a:gd name="connsiteY1101" fmla="*/ 2477849 h 4449429"/>
              <a:gd name="connsiteX1102" fmla="*/ 10885512 w 18982931"/>
              <a:gd name="connsiteY1102" fmla="*/ 2477849 h 4449429"/>
              <a:gd name="connsiteX1103" fmla="*/ 10885512 w 18982931"/>
              <a:gd name="connsiteY1103" fmla="*/ 2292626 h 4449429"/>
              <a:gd name="connsiteX1104" fmla="*/ 10959601 w 18982931"/>
              <a:gd name="connsiteY1104" fmla="*/ 2292626 h 4449429"/>
              <a:gd name="connsiteX1105" fmla="*/ 10959601 w 18982931"/>
              <a:gd name="connsiteY1105" fmla="*/ 2477849 h 4449429"/>
              <a:gd name="connsiteX1106" fmla="*/ 11066618 w 18982931"/>
              <a:gd name="connsiteY1106" fmla="*/ 2477849 h 4449429"/>
              <a:gd name="connsiteX1107" fmla="*/ 11107778 w 18982931"/>
              <a:gd name="connsiteY1107" fmla="*/ 2284395 h 4449429"/>
              <a:gd name="connsiteX1108" fmla="*/ 11136593 w 18982931"/>
              <a:gd name="connsiteY1108" fmla="*/ 2053897 h 4449429"/>
              <a:gd name="connsiteX1109" fmla="*/ 11136593 w 18982931"/>
              <a:gd name="connsiteY1109" fmla="*/ 1061936 h 4449429"/>
              <a:gd name="connsiteX1110" fmla="*/ 11148938 w 18982931"/>
              <a:gd name="connsiteY1110" fmla="*/ 938454 h 4449429"/>
              <a:gd name="connsiteX1111" fmla="*/ 11161288 w 18982931"/>
              <a:gd name="connsiteY1111" fmla="*/ 938454 h 4449429"/>
              <a:gd name="connsiteX1112" fmla="*/ 11177753 w 18982931"/>
              <a:gd name="connsiteY1112" fmla="*/ 983729 h 4449429"/>
              <a:gd name="connsiteX1113" fmla="*/ 11231258 w 18982931"/>
              <a:gd name="connsiteY1113" fmla="*/ 572126 h 4449429"/>
              <a:gd name="connsiteX1114" fmla="*/ 11243610 w 18982931"/>
              <a:gd name="connsiteY1114" fmla="*/ 572126 h 4449429"/>
              <a:gd name="connsiteX1115" fmla="*/ 11284770 w 18982931"/>
              <a:gd name="connsiteY1115" fmla="*/ 946687 h 4449429"/>
              <a:gd name="connsiteX1116" fmla="*/ 11325929 w 18982931"/>
              <a:gd name="connsiteY1116" fmla="*/ 934337 h 4449429"/>
              <a:gd name="connsiteX1117" fmla="*/ 11342394 w 18982931"/>
              <a:gd name="connsiteY1117" fmla="*/ 1061936 h 4449429"/>
              <a:gd name="connsiteX1118" fmla="*/ 11342394 w 18982931"/>
              <a:gd name="connsiteY1118" fmla="*/ 1300666 h 4449429"/>
              <a:gd name="connsiteX1119" fmla="*/ 11358857 w 18982931"/>
              <a:gd name="connsiteY1119" fmla="*/ 2132104 h 4449429"/>
              <a:gd name="connsiteX1120" fmla="*/ 11362976 w 18982931"/>
              <a:gd name="connsiteY1120" fmla="*/ 2165031 h 4449429"/>
              <a:gd name="connsiteX1121" fmla="*/ 11453524 w 18982931"/>
              <a:gd name="connsiteY1121" fmla="*/ 2165031 h 4449429"/>
              <a:gd name="connsiteX1122" fmla="*/ 11457643 w 18982931"/>
              <a:gd name="connsiteY1122" fmla="*/ 2082711 h 4449429"/>
              <a:gd name="connsiteX1123" fmla="*/ 11535845 w 18982931"/>
              <a:gd name="connsiteY1123" fmla="*/ 2078592 h 4449429"/>
              <a:gd name="connsiteX1124" fmla="*/ 11535845 w 18982931"/>
              <a:gd name="connsiteY1124" fmla="*/ 2004505 h 4449429"/>
              <a:gd name="connsiteX1125" fmla="*/ 11548195 w 18982931"/>
              <a:gd name="connsiteY1125" fmla="*/ 1736964 h 4449429"/>
              <a:gd name="connsiteX1126" fmla="*/ 11609938 w 18982931"/>
              <a:gd name="connsiteY1126" fmla="*/ 1609365 h 4449429"/>
              <a:gd name="connsiteX1127" fmla="*/ 11688140 w 18982931"/>
              <a:gd name="connsiteY1127" fmla="*/ 1765774 h 4449429"/>
              <a:gd name="connsiteX1128" fmla="*/ 11688140 w 18982931"/>
              <a:gd name="connsiteY1128" fmla="*/ 2082711 h 4449429"/>
              <a:gd name="connsiteX1129" fmla="*/ 11910406 w 18982931"/>
              <a:gd name="connsiteY1129" fmla="*/ 2148567 h 4449429"/>
              <a:gd name="connsiteX1130" fmla="*/ 11988608 w 18982931"/>
              <a:gd name="connsiteY1130" fmla="*/ 2119754 h 4449429"/>
              <a:gd name="connsiteX1131" fmla="*/ 11991181 w 18982931"/>
              <a:gd name="connsiteY1131" fmla="*/ 2153197 h 4449429"/>
              <a:gd name="connsiteX1132" fmla="*/ 11993908 w 18982931"/>
              <a:gd name="connsiteY1132" fmla="*/ 2158900 h 4449429"/>
              <a:gd name="connsiteX1133" fmla="*/ 11993908 w 18982931"/>
              <a:gd name="connsiteY1133" fmla="*/ 2156799 h 4449429"/>
              <a:gd name="connsiteX1134" fmla="*/ 11998023 w 18982931"/>
              <a:gd name="connsiteY1134" fmla="*/ 2115639 h 4449429"/>
              <a:gd name="connsiteX1135" fmla="*/ 12010373 w 18982931"/>
              <a:gd name="connsiteY1135" fmla="*/ 2115639 h 4449429"/>
              <a:gd name="connsiteX1136" fmla="*/ 12014490 w 18982931"/>
              <a:gd name="connsiteY1136" fmla="*/ 2185614 h 4449429"/>
              <a:gd name="connsiteX1137" fmla="*/ 12055650 w 18982931"/>
              <a:gd name="connsiteY1137" fmla="*/ 2259703 h 4449429"/>
              <a:gd name="connsiteX1138" fmla="*/ 12109157 w 18982931"/>
              <a:gd name="connsiteY1138" fmla="*/ 2267933 h 4449429"/>
              <a:gd name="connsiteX1139" fmla="*/ 12137972 w 18982931"/>
              <a:gd name="connsiteY1139" fmla="*/ 2580753 h 4449429"/>
              <a:gd name="connsiteX1140" fmla="*/ 12150317 w 18982931"/>
              <a:gd name="connsiteY1140" fmla="*/ 2580753 h 4449429"/>
              <a:gd name="connsiteX1141" fmla="*/ 12179132 w 18982931"/>
              <a:gd name="connsiteY1141" fmla="*/ 2411992 h 4449429"/>
              <a:gd name="connsiteX1142" fmla="*/ 12207942 w 18982931"/>
              <a:gd name="connsiteY1142" fmla="*/ 2160917 h 4449429"/>
              <a:gd name="connsiteX1143" fmla="*/ 12216174 w 18982931"/>
              <a:gd name="connsiteY1143" fmla="*/ 2152686 h 4449429"/>
              <a:gd name="connsiteX1144" fmla="*/ 12331423 w 18982931"/>
              <a:gd name="connsiteY1144" fmla="*/ 2152686 h 4449429"/>
              <a:gd name="connsiteX1145" fmla="*/ 12331423 w 18982931"/>
              <a:gd name="connsiteY1145" fmla="*/ 2317327 h 4449429"/>
              <a:gd name="connsiteX1146" fmla="*/ 12496064 w 18982931"/>
              <a:gd name="connsiteY1146" fmla="*/ 2313208 h 4449429"/>
              <a:gd name="connsiteX1147" fmla="*/ 12557802 w 18982931"/>
              <a:gd name="connsiteY1147" fmla="*/ 2210310 h 4449429"/>
              <a:gd name="connsiteX1148" fmla="*/ 12566034 w 18982931"/>
              <a:gd name="connsiteY1148" fmla="*/ 2206191 h 4449429"/>
              <a:gd name="connsiteX1149" fmla="*/ 12598962 w 18982931"/>
              <a:gd name="connsiteY1149" fmla="*/ 2267933 h 4449429"/>
              <a:gd name="connsiteX1150" fmla="*/ 12607194 w 18982931"/>
              <a:gd name="connsiteY1150" fmla="*/ 2263816 h 4449429"/>
              <a:gd name="connsiteX1151" fmla="*/ 12607194 w 18982931"/>
              <a:gd name="connsiteY1151" fmla="*/ 1461193 h 4449429"/>
              <a:gd name="connsiteX1152" fmla="*/ 12677169 w 18982931"/>
              <a:gd name="connsiteY1152" fmla="*/ 1230695 h 4449429"/>
              <a:gd name="connsiteX1153" fmla="*/ 12920017 w 18982931"/>
              <a:gd name="connsiteY1153" fmla="*/ 1230695 h 4449429"/>
              <a:gd name="connsiteX1154" fmla="*/ 12948827 w 18982931"/>
              <a:gd name="connsiteY1154" fmla="*/ 1490003 h 4449429"/>
              <a:gd name="connsiteX1155" fmla="*/ 12948827 w 18982931"/>
              <a:gd name="connsiteY1155" fmla="*/ 1909838 h 4449429"/>
              <a:gd name="connsiteX1156" fmla="*/ 12948827 w 18982931"/>
              <a:gd name="connsiteY1156" fmla="*/ 1975695 h 4449429"/>
              <a:gd name="connsiteX1157" fmla="*/ 12969405 w 18982931"/>
              <a:gd name="connsiteY1157" fmla="*/ 1979812 h 4449429"/>
              <a:gd name="connsiteX1158" fmla="*/ 12989987 w 18982931"/>
              <a:gd name="connsiteY1158" fmla="*/ 1913955 h 4449429"/>
              <a:gd name="connsiteX1159" fmla="*/ 12989987 w 18982931"/>
              <a:gd name="connsiteY1159" fmla="*/ 1469425 h 4449429"/>
              <a:gd name="connsiteX1160" fmla="*/ 13064076 w 18982931"/>
              <a:gd name="connsiteY1160" fmla="*/ 1395336 h 4449429"/>
              <a:gd name="connsiteX1161" fmla="*/ 13146396 w 18982931"/>
              <a:gd name="connsiteY1161" fmla="*/ 1395336 h 4449429"/>
              <a:gd name="connsiteX1162" fmla="*/ 13146396 w 18982931"/>
              <a:gd name="connsiteY1162" fmla="*/ 1111328 h 4449429"/>
              <a:gd name="connsiteX1163" fmla="*/ 13216366 w 18982931"/>
              <a:gd name="connsiteY1163" fmla="*/ 1103096 h 4449429"/>
              <a:gd name="connsiteX1164" fmla="*/ 13228716 w 18982931"/>
              <a:gd name="connsiteY1164" fmla="*/ 1041358 h 4449429"/>
              <a:gd name="connsiteX1165" fmla="*/ 13368662 w 18982931"/>
              <a:gd name="connsiteY1165" fmla="*/ 1041358 h 4449429"/>
              <a:gd name="connsiteX1166" fmla="*/ 13368662 w 18982931"/>
              <a:gd name="connsiteY1166" fmla="*/ 687379 h 4449429"/>
              <a:gd name="connsiteX1167" fmla="*/ 13483911 w 18982931"/>
              <a:gd name="connsiteY1167" fmla="*/ 687379 h 4449429"/>
              <a:gd name="connsiteX1168" fmla="*/ 13483911 w 18982931"/>
              <a:gd name="connsiteY1168" fmla="*/ 617404 h 4449429"/>
              <a:gd name="connsiteX1169" fmla="*/ 13483911 w 18982931"/>
              <a:gd name="connsiteY1169" fmla="*/ 131714 h 4449429"/>
              <a:gd name="connsiteX1170" fmla="*/ 13541534 w 18982931"/>
              <a:gd name="connsiteY1170" fmla="*/ 74089 h 4449429"/>
              <a:gd name="connsiteX1171" fmla="*/ 13685593 w 18982931"/>
              <a:gd name="connsiteY1171" fmla="*/ 74089 h 4449429"/>
              <a:gd name="connsiteX1172" fmla="*/ 13730872 w 18982931"/>
              <a:gd name="connsiteY1172" fmla="*/ 49392 h 4449429"/>
              <a:gd name="connsiteX1173" fmla="*/ 13739104 w 18982931"/>
              <a:gd name="connsiteY1173" fmla="*/ 0 h 4449429"/>
              <a:gd name="connsiteX0" fmla="*/ 16404499 w 18982931"/>
              <a:gd name="connsiteY0" fmla="*/ 4309270 h 4449429"/>
              <a:gd name="connsiteX1" fmla="*/ 16404499 w 18982931"/>
              <a:gd name="connsiteY1" fmla="*/ 4366104 h 4449429"/>
              <a:gd name="connsiteX2" fmla="*/ 16461332 w 18982931"/>
              <a:gd name="connsiteY2" fmla="*/ 4366104 h 4449429"/>
              <a:gd name="connsiteX3" fmla="*/ 16461332 w 18982931"/>
              <a:gd name="connsiteY3" fmla="*/ 4309270 h 4449429"/>
              <a:gd name="connsiteX4" fmla="*/ 16404499 w 18982931"/>
              <a:gd name="connsiteY4" fmla="*/ 4309270 h 4449429"/>
              <a:gd name="connsiteX5" fmla="*/ 16292444 w 18982931"/>
              <a:gd name="connsiteY5" fmla="*/ 4309270 h 4449429"/>
              <a:gd name="connsiteX6" fmla="*/ 16292444 w 18982931"/>
              <a:gd name="connsiteY6" fmla="*/ 4366104 h 4449429"/>
              <a:gd name="connsiteX7" fmla="*/ 16349278 w 18982931"/>
              <a:gd name="connsiteY7" fmla="*/ 4366104 h 4449429"/>
              <a:gd name="connsiteX8" fmla="*/ 16349278 w 18982931"/>
              <a:gd name="connsiteY8" fmla="*/ 4309270 h 4449429"/>
              <a:gd name="connsiteX9" fmla="*/ 16292444 w 18982931"/>
              <a:gd name="connsiteY9" fmla="*/ 4309270 h 4449429"/>
              <a:gd name="connsiteX10" fmla="*/ 16180390 w 18982931"/>
              <a:gd name="connsiteY10" fmla="*/ 4309270 h 4449429"/>
              <a:gd name="connsiteX11" fmla="*/ 16180390 w 18982931"/>
              <a:gd name="connsiteY11" fmla="*/ 4366104 h 4449429"/>
              <a:gd name="connsiteX12" fmla="*/ 16237224 w 18982931"/>
              <a:gd name="connsiteY12" fmla="*/ 4366104 h 4449429"/>
              <a:gd name="connsiteX13" fmla="*/ 16237224 w 18982931"/>
              <a:gd name="connsiteY13" fmla="*/ 4309270 h 4449429"/>
              <a:gd name="connsiteX14" fmla="*/ 16180390 w 18982931"/>
              <a:gd name="connsiteY14" fmla="*/ 4309270 h 4449429"/>
              <a:gd name="connsiteX15" fmla="*/ 2813944 w 18982931"/>
              <a:gd name="connsiteY15" fmla="*/ 4309269 h 4449429"/>
              <a:gd name="connsiteX16" fmla="*/ 2813944 w 18982931"/>
              <a:gd name="connsiteY16" fmla="*/ 4366102 h 4449429"/>
              <a:gd name="connsiteX17" fmla="*/ 2870780 w 18982931"/>
              <a:gd name="connsiteY17" fmla="*/ 4366102 h 4449429"/>
              <a:gd name="connsiteX18" fmla="*/ 2870780 w 18982931"/>
              <a:gd name="connsiteY18" fmla="*/ 4309269 h 4449429"/>
              <a:gd name="connsiteX19" fmla="*/ 2813944 w 18982931"/>
              <a:gd name="connsiteY19" fmla="*/ 4309269 h 4449429"/>
              <a:gd name="connsiteX20" fmla="*/ 2701890 w 18982931"/>
              <a:gd name="connsiteY20" fmla="*/ 4309269 h 4449429"/>
              <a:gd name="connsiteX21" fmla="*/ 2701890 w 18982931"/>
              <a:gd name="connsiteY21" fmla="*/ 4366102 h 4449429"/>
              <a:gd name="connsiteX22" fmla="*/ 2758723 w 18982931"/>
              <a:gd name="connsiteY22" fmla="*/ 4366102 h 4449429"/>
              <a:gd name="connsiteX23" fmla="*/ 2758723 w 18982931"/>
              <a:gd name="connsiteY23" fmla="*/ 4309269 h 4449429"/>
              <a:gd name="connsiteX24" fmla="*/ 2701890 w 18982931"/>
              <a:gd name="connsiteY24" fmla="*/ 4309269 h 4449429"/>
              <a:gd name="connsiteX25" fmla="*/ 2589843 w 18982931"/>
              <a:gd name="connsiteY25" fmla="*/ 4309269 h 4449429"/>
              <a:gd name="connsiteX26" fmla="*/ 2589843 w 18982931"/>
              <a:gd name="connsiteY26" fmla="*/ 4366102 h 4449429"/>
              <a:gd name="connsiteX27" fmla="*/ 2646669 w 18982931"/>
              <a:gd name="connsiteY27" fmla="*/ 4366102 h 4449429"/>
              <a:gd name="connsiteX28" fmla="*/ 2646669 w 18982931"/>
              <a:gd name="connsiteY28" fmla="*/ 4309269 h 4449429"/>
              <a:gd name="connsiteX29" fmla="*/ 2589843 w 18982931"/>
              <a:gd name="connsiteY29" fmla="*/ 4309269 h 4449429"/>
              <a:gd name="connsiteX30" fmla="*/ 16404499 w 18982931"/>
              <a:gd name="connsiteY30" fmla="*/ 4163982 h 4449429"/>
              <a:gd name="connsiteX31" fmla="*/ 16404499 w 18982931"/>
              <a:gd name="connsiteY31" fmla="*/ 4220816 h 4449429"/>
              <a:gd name="connsiteX32" fmla="*/ 16461332 w 18982931"/>
              <a:gd name="connsiteY32" fmla="*/ 4220816 h 4449429"/>
              <a:gd name="connsiteX33" fmla="*/ 16461332 w 18982931"/>
              <a:gd name="connsiteY33" fmla="*/ 4163982 h 4449429"/>
              <a:gd name="connsiteX34" fmla="*/ 16404499 w 18982931"/>
              <a:gd name="connsiteY34" fmla="*/ 4163982 h 4449429"/>
              <a:gd name="connsiteX35" fmla="*/ 16292444 w 18982931"/>
              <a:gd name="connsiteY35" fmla="*/ 4163982 h 4449429"/>
              <a:gd name="connsiteX36" fmla="*/ 16292444 w 18982931"/>
              <a:gd name="connsiteY36" fmla="*/ 4220816 h 4449429"/>
              <a:gd name="connsiteX37" fmla="*/ 16349278 w 18982931"/>
              <a:gd name="connsiteY37" fmla="*/ 4220816 h 4449429"/>
              <a:gd name="connsiteX38" fmla="*/ 16349278 w 18982931"/>
              <a:gd name="connsiteY38" fmla="*/ 4163982 h 4449429"/>
              <a:gd name="connsiteX39" fmla="*/ 16292444 w 18982931"/>
              <a:gd name="connsiteY39" fmla="*/ 4163982 h 4449429"/>
              <a:gd name="connsiteX40" fmla="*/ 16180390 w 18982931"/>
              <a:gd name="connsiteY40" fmla="*/ 4163982 h 4449429"/>
              <a:gd name="connsiteX41" fmla="*/ 16180390 w 18982931"/>
              <a:gd name="connsiteY41" fmla="*/ 4220816 h 4449429"/>
              <a:gd name="connsiteX42" fmla="*/ 16237224 w 18982931"/>
              <a:gd name="connsiteY42" fmla="*/ 4220816 h 4449429"/>
              <a:gd name="connsiteX43" fmla="*/ 16237224 w 18982931"/>
              <a:gd name="connsiteY43" fmla="*/ 4163982 h 4449429"/>
              <a:gd name="connsiteX44" fmla="*/ 16180390 w 18982931"/>
              <a:gd name="connsiteY44" fmla="*/ 4163982 h 4449429"/>
              <a:gd name="connsiteX45" fmla="*/ 2813944 w 18982931"/>
              <a:gd name="connsiteY45" fmla="*/ 4163981 h 4449429"/>
              <a:gd name="connsiteX46" fmla="*/ 2813944 w 18982931"/>
              <a:gd name="connsiteY46" fmla="*/ 4220814 h 4449429"/>
              <a:gd name="connsiteX47" fmla="*/ 2870780 w 18982931"/>
              <a:gd name="connsiteY47" fmla="*/ 4220814 h 4449429"/>
              <a:gd name="connsiteX48" fmla="*/ 2870780 w 18982931"/>
              <a:gd name="connsiteY48" fmla="*/ 4163981 h 4449429"/>
              <a:gd name="connsiteX49" fmla="*/ 2813944 w 18982931"/>
              <a:gd name="connsiteY49" fmla="*/ 4163981 h 4449429"/>
              <a:gd name="connsiteX50" fmla="*/ 2701890 w 18982931"/>
              <a:gd name="connsiteY50" fmla="*/ 4163981 h 4449429"/>
              <a:gd name="connsiteX51" fmla="*/ 2701890 w 18982931"/>
              <a:gd name="connsiteY51" fmla="*/ 4220814 h 4449429"/>
              <a:gd name="connsiteX52" fmla="*/ 2758723 w 18982931"/>
              <a:gd name="connsiteY52" fmla="*/ 4220814 h 4449429"/>
              <a:gd name="connsiteX53" fmla="*/ 2758723 w 18982931"/>
              <a:gd name="connsiteY53" fmla="*/ 4163981 h 4449429"/>
              <a:gd name="connsiteX54" fmla="*/ 2701890 w 18982931"/>
              <a:gd name="connsiteY54" fmla="*/ 4163981 h 4449429"/>
              <a:gd name="connsiteX55" fmla="*/ 2589843 w 18982931"/>
              <a:gd name="connsiteY55" fmla="*/ 4163981 h 4449429"/>
              <a:gd name="connsiteX56" fmla="*/ 2589843 w 18982931"/>
              <a:gd name="connsiteY56" fmla="*/ 4220814 h 4449429"/>
              <a:gd name="connsiteX57" fmla="*/ 2646669 w 18982931"/>
              <a:gd name="connsiteY57" fmla="*/ 4220814 h 4449429"/>
              <a:gd name="connsiteX58" fmla="*/ 2646669 w 18982931"/>
              <a:gd name="connsiteY58" fmla="*/ 4163981 h 4449429"/>
              <a:gd name="connsiteX59" fmla="*/ 2589843 w 18982931"/>
              <a:gd name="connsiteY59" fmla="*/ 4163981 h 4449429"/>
              <a:gd name="connsiteX60" fmla="*/ 9851983 w 18982931"/>
              <a:gd name="connsiteY60" fmla="*/ 4073253 h 4449429"/>
              <a:gd name="connsiteX61" fmla="*/ 9851983 w 18982931"/>
              <a:gd name="connsiteY61" fmla="*/ 4282100 h 4449429"/>
              <a:gd name="connsiteX62" fmla="*/ 9897683 w 18982931"/>
              <a:gd name="connsiteY62" fmla="*/ 4282100 h 4449429"/>
              <a:gd name="connsiteX63" fmla="*/ 9897683 w 18982931"/>
              <a:gd name="connsiteY63" fmla="*/ 4073253 h 4449429"/>
              <a:gd name="connsiteX64" fmla="*/ 9851983 w 18982931"/>
              <a:gd name="connsiteY64" fmla="*/ 4073253 h 4449429"/>
              <a:gd name="connsiteX65" fmla="*/ 9760354 w 18982931"/>
              <a:gd name="connsiteY65" fmla="*/ 4073253 h 4449429"/>
              <a:gd name="connsiteX66" fmla="*/ 9760354 w 18982931"/>
              <a:gd name="connsiteY66" fmla="*/ 4282100 h 4449429"/>
              <a:gd name="connsiteX67" fmla="*/ 9806054 w 18982931"/>
              <a:gd name="connsiteY67" fmla="*/ 4282100 h 4449429"/>
              <a:gd name="connsiteX68" fmla="*/ 9806054 w 18982931"/>
              <a:gd name="connsiteY68" fmla="*/ 4073253 h 4449429"/>
              <a:gd name="connsiteX69" fmla="*/ 9760354 w 18982931"/>
              <a:gd name="connsiteY69" fmla="*/ 4073253 h 4449429"/>
              <a:gd name="connsiteX70" fmla="*/ 9668723 w 18982931"/>
              <a:gd name="connsiteY70" fmla="*/ 4073253 h 4449429"/>
              <a:gd name="connsiteX71" fmla="*/ 9668723 w 18982931"/>
              <a:gd name="connsiteY71" fmla="*/ 4282100 h 4449429"/>
              <a:gd name="connsiteX72" fmla="*/ 9714423 w 18982931"/>
              <a:gd name="connsiteY72" fmla="*/ 4282100 h 4449429"/>
              <a:gd name="connsiteX73" fmla="*/ 9714423 w 18982931"/>
              <a:gd name="connsiteY73" fmla="*/ 4073253 h 4449429"/>
              <a:gd name="connsiteX74" fmla="*/ 9668723 w 18982931"/>
              <a:gd name="connsiteY74" fmla="*/ 4073253 h 4449429"/>
              <a:gd name="connsiteX75" fmla="*/ 9577094 w 18982931"/>
              <a:gd name="connsiteY75" fmla="*/ 4073253 h 4449429"/>
              <a:gd name="connsiteX76" fmla="*/ 9577094 w 18982931"/>
              <a:gd name="connsiteY76" fmla="*/ 4282100 h 4449429"/>
              <a:gd name="connsiteX77" fmla="*/ 9622794 w 18982931"/>
              <a:gd name="connsiteY77" fmla="*/ 4282100 h 4449429"/>
              <a:gd name="connsiteX78" fmla="*/ 9622794 w 18982931"/>
              <a:gd name="connsiteY78" fmla="*/ 4073253 h 4449429"/>
              <a:gd name="connsiteX79" fmla="*/ 9577094 w 18982931"/>
              <a:gd name="connsiteY79" fmla="*/ 4073253 h 4449429"/>
              <a:gd name="connsiteX80" fmla="*/ 9485470 w 18982931"/>
              <a:gd name="connsiteY80" fmla="*/ 4073253 h 4449429"/>
              <a:gd name="connsiteX81" fmla="*/ 9485470 w 18982931"/>
              <a:gd name="connsiteY81" fmla="*/ 4282100 h 4449429"/>
              <a:gd name="connsiteX82" fmla="*/ 9531165 w 18982931"/>
              <a:gd name="connsiteY82" fmla="*/ 4282100 h 4449429"/>
              <a:gd name="connsiteX83" fmla="*/ 9531165 w 18982931"/>
              <a:gd name="connsiteY83" fmla="*/ 4073253 h 4449429"/>
              <a:gd name="connsiteX84" fmla="*/ 9485470 w 18982931"/>
              <a:gd name="connsiteY84" fmla="*/ 4073253 h 4449429"/>
              <a:gd name="connsiteX85" fmla="*/ 9393836 w 18982931"/>
              <a:gd name="connsiteY85" fmla="*/ 4073253 h 4449429"/>
              <a:gd name="connsiteX86" fmla="*/ 9393836 w 18982931"/>
              <a:gd name="connsiteY86" fmla="*/ 4282100 h 4449429"/>
              <a:gd name="connsiteX87" fmla="*/ 9439536 w 18982931"/>
              <a:gd name="connsiteY87" fmla="*/ 4282100 h 4449429"/>
              <a:gd name="connsiteX88" fmla="*/ 9439536 w 18982931"/>
              <a:gd name="connsiteY88" fmla="*/ 4073253 h 4449429"/>
              <a:gd name="connsiteX89" fmla="*/ 9393836 w 18982931"/>
              <a:gd name="connsiteY89" fmla="*/ 4073253 h 4449429"/>
              <a:gd name="connsiteX90" fmla="*/ 9302203 w 18982931"/>
              <a:gd name="connsiteY90" fmla="*/ 4073253 h 4449429"/>
              <a:gd name="connsiteX91" fmla="*/ 9302203 w 18982931"/>
              <a:gd name="connsiteY91" fmla="*/ 4282100 h 4449429"/>
              <a:gd name="connsiteX92" fmla="*/ 9347904 w 18982931"/>
              <a:gd name="connsiteY92" fmla="*/ 4282100 h 4449429"/>
              <a:gd name="connsiteX93" fmla="*/ 9347904 w 18982931"/>
              <a:gd name="connsiteY93" fmla="*/ 4073253 h 4449429"/>
              <a:gd name="connsiteX94" fmla="*/ 9302203 w 18982931"/>
              <a:gd name="connsiteY94" fmla="*/ 4073253 h 4449429"/>
              <a:gd name="connsiteX95" fmla="*/ 16404499 w 18982931"/>
              <a:gd name="connsiteY95" fmla="*/ 4018694 h 4449429"/>
              <a:gd name="connsiteX96" fmla="*/ 16404499 w 18982931"/>
              <a:gd name="connsiteY96" fmla="*/ 4075528 h 4449429"/>
              <a:gd name="connsiteX97" fmla="*/ 16461332 w 18982931"/>
              <a:gd name="connsiteY97" fmla="*/ 4075528 h 4449429"/>
              <a:gd name="connsiteX98" fmla="*/ 16461332 w 18982931"/>
              <a:gd name="connsiteY98" fmla="*/ 4018694 h 4449429"/>
              <a:gd name="connsiteX99" fmla="*/ 16404499 w 18982931"/>
              <a:gd name="connsiteY99" fmla="*/ 4018694 h 4449429"/>
              <a:gd name="connsiteX100" fmla="*/ 16292444 w 18982931"/>
              <a:gd name="connsiteY100" fmla="*/ 4018694 h 4449429"/>
              <a:gd name="connsiteX101" fmla="*/ 16292444 w 18982931"/>
              <a:gd name="connsiteY101" fmla="*/ 4075528 h 4449429"/>
              <a:gd name="connsiteX102" fmla="*/ 16349278 w 18982931"/>
              <a:gd name="connsiteY102" fmla="*/ 4075528 h 4449429"/>
              <a:gd name="connsiteX103" fmla="*/ 16349278 w 18982931"/>
              <a:gd name="connsiteY103" fmla="*/ 4018694 h 4449429"/>
              <a:gd name="connsiteX104" fmla="*/ 16292444 w 18982931"/>
              <a:gd name="connsiteY104" fmla="*/ 4018694 h 4449429"/>
              <a:gd name="connsiteX105" fmla="*/ 16180390 w 18982931"/>
              <a:gd name="connsiteY105" fmla="*/ 4018694 h 4449429"/>
              <a:gd name="connsiteX106" fmla="*/ 16180390 w 18982931"/>
              <a:gd name="connsiteY106" fmla="*/ 4075528 h 4449429"/>
              <a:gd name="connsiteX107" fmla="*/ 16237224 w 18982931"/>
              <a:gd name="connsiteY107" fmla="*/ 4075528 h 4449429"/>
              <a:gd name="connsiteX108" fmla="*/ 16237224 w 18982931"/>
              <a:gd name="connsiteY108" fmla="*/ 4018694 h 4449429"/>
              <a:gd name="connsiteX109" fmla="*/ 16180390 w 18982931"/>
              <a:gd name="connsiteY109" fmla="*/ 4018694 h 4449429"/>
              <a:gd name="connsiteX110" fmla="*/ 2813944 w 18982931"/>
              <a:gd name="connsiteY110" fmla="*/ 4018692 h 4449429"/>
              <a:gd name="connsiteX111" fmla="*/ 2813944 w 18982931"/>
              <a:gd name="connsiteY111" fmla="*/ 4075526 h 4449429"/>
              <a:gd name="connsiteX112" fmla="*/ 2870780 w 18982931"/>
              <a:gd name="connsiteY112" fmla="*/ 4075526 h 4449429"/>
              <a:gd name="connsiteX113" fmla="*/ 2870780 w 18982931"/>
              <a:gd name="connsiteY113" fmla="*/ 4018692 h 4449429"/>
              <a:gd name="connsiteX114" fmla="*/ 2813944 w 18982931"/>
              <a:gd name="connsiteY114" fmla="*/ 4018692 h 4449429"/>
              <a:gd name="connsiteX115" fmla="*/ 2701890 w 18982931"/>
              <a:gd name="connsiteY115" fmla="*/ 4018692 h 4449429"/>
              <a:gd name="connsiteX116" fmla="*/ 2701890 w 18982931"/>
              <a:gd name="connsiteY116" fmla="*/ 4075526 h 4449429"/>
              <a:gd name="connsiteX117" fmla="*/ 2758723 w 18982931"/>
              <a:gd name="connsiteY117" fmla="*/ 4075526 h 4449429"/>
              <a:gd name="connsiteX118" fmla="*/ 2758723 w 18982931"/>
              <a:gd name="connsiteY118" fmla="*/ 4018692 h 4449429"/>
              <a:gd name="connsiteX119" fmla="*/ 2701890 w 18982931"/>
              <a:gd name="connsiteY119" fmla="*/ 4018692 h 4449429"/>
              <a:gd name="connsiteX120" fmla="*/ 2589843 w 18982931"/>
              <a:gd name="connsiteY120" fmla="*/ 4018692 h 4449429"/>
              <a:gd name="connsiteX121" fmla="*/ 2589843 w 18982931"/>
              <a:gd name="connsiteY121" fmla="*/ 4075526 h 4449429"/>
              <a:gd name="connsiteX122" fmla="*/ 2646669 w 18982931"/>
              <a:gd name="connsiteY122" fmla="*/ 4075526 h 4449429"/>
              <a:gd name="connsiteX123" fmla="*/ 2646669 w 18982931"/>
              <a:gd name="connsiteY123" fmla="*/ 4018692 h 4449429"/>
              <a:gd name="connsiteX124" fmla="*/ 2589843 w 18982931"/>
              <a:gd name="connsiteY124" fmla="*/ 4018692 h 4449429"/>
              <a:gd name="connsiteX125" fmla="*/ 16404499 w 18982931"/>
              <a:gd name="connsiteY125" fmla="*/ 3873406 h 4449429"/>
              <a:gd name="connsiteX126" fmla="*/ 16404499 w 18982931"/>
              <a:gd name="connsiteY126" fmla="*/ 3930240 h 4449429"/>
              <a:gd name="connsiteX127" fmla="*/ 16461332 w 18982931"/>
              <a:gd name="connsiteY127" fmla="*/ 3930240 h 4449429"/>
              <a:gd name="connsiteX128" fmla="*/ 16461332 w 18982931"/>
              <a:gd name="connsiteY128" fmla="*/ 3873406 h 4449429"/>
              <a:gd name="connsiteX129" fmla="*/ 16404499 w 18982931"/>
              <a:gd name="connsiteY129" fmla="*/ 3873406 h 4449429"/>
              <a:gd name="connsiteX130" fmla="*/ 16292444 w 18982931"/>
              <a:gd name="connsiteY130" fmla="*/ 3873406 h 4449429"/>
              <a:gd name="connsiteX131" fmla="*/ 16292444 w 18982931"/>
              <a:gd name="connsiteY131" fmla="*/ 3930240 h 4449429"/>
              <a:gd name="connsiteX132" fmla="*/ 16349278 w 18982931"/>
              <a:gd name="connsiteY132" fmla="*/ 3930240 h 4449429"/>
              <a:gd name="connsiteX133" fmla="*/ 16349278 w 18982931"/>
              <a:gd name="connsiteY133" fmla="*/ 3873406 h 4449429"/>
              <a:gd name="connsiteX134" fmla="*/ 16292444 w 18982931"/>
              <a:gd name="connsiteY134" fmla="*/ 3873406 h 4449429"/>
              <a:gd name="connsiteX135" fmla="*/ 16180390 w 18982931"/>
              <a:gd name="connsiteY135" fmla="*/ 3873406 h 4449429"/>
              <a:gd name="connsiteX136" fmla="*/ 16180390 w 18982931"/>
              <a:gd name="connsiteY136" fmla="*/ 3930240 h 4449429"/>
              <a:gd name="connsiteX137" fmla="*/ 16237224 w 18982931"/>
              <a:gd name="connsiteY137" fmla="*/ 3930240 h 4449429"/>
              <a:gd name="connsiteX138" fmla="*/ 16237224 w 18982931"/>
              <a:gd name="connsiteY138" fmla="*/ 3873406 h 4449429"/>
              <a:gd name="connsiteX139" fmla="*/ 16180390 w 18982931"/>
              <a:gd name="connsiteY139" fmla="*/ 3873406 h 4449429"/>
              <a:gd name="connsiteX140" fmla="*/ 2813944 w 18982931"/>
              <a:gd name="connsiteY140" fmla="*/ 3873404 h 4449429"/>
              <a:gd name="connsiteX141" fmla="*/ 2813944 w 18982931"/>
              <a:gd name="connsiteY141" fmla="*/ 3930238 h 4449429"/>
              <a:gd name="connsiteX142" fmla="*/ 2870780 w 18982931"/>
              <a:gd name="connsiteY142" fmla="*/ 3930238 h 4449429"/>
              <a:gd name="connsiteX143" fmla="*/ 2870780 w 18982931"/>
              <a:gd name="connsiteY143" fmla="*/ 3873404 h 4449429"/>
              <a:gd name="connsiteX144" fmla="*/ 2813944 w 18982931"/>
              <a:gd name="connsiteY144" fmla="*/ 3873404 h 4449429"/>
              <a:gd name="connsiteX145" fmla="*/ 2701890 w 18982931"/>
              <a:gd name="connsiteY145" fmla="*/ 3873404 h 4449429"/>
              <a:gd name="connsiteX146" fmla="*/ 2701890 w 18982931"/>
              <a:gd name="connsiteY146" fmla="*/ 3930238 h 4449429"/>
              <a:gd name="connsiteX147" fmla="*/ 2758723 w 18982931"/>
              <a:gd name="connsiteY147" fmla="*/ 3930238 h 4449429"/>
              <a:gd name="connsiteX148" fmla="*/ 2758723 w 18982931"/>
              <a:gd name="connsiteY148" fmla="*/ 3873404 h 4449429"/>
              <a:gd name="connsiteX149" fmla="*/ 2701890 w 18982931"/>
              <a:gd name="connsiteY149" fmla="*/ 3873404 h 4449429"/>
              <a:gd name="connsiteX150" fmla="*/ 2589843 w 18982931"/>
              <a:gd name="connsiteY150" fmla="*/ 3873404 h 4449429"/>
              <a:gd name="connsiteX151" fmla="*/ 2589843 w 18982931"/>
              <a:gd name="connsiteY151" fmla="*/ 3930238 h 4449429"/>
              <a:gd name="connsiteX152" fmla="*/ 2646669 w 18982931"/>
              <a:gd name="connsiteY152" fmla="*/ 3930238 h 4449429"/>
              <a:gd name="connsiteX153" fmla="*/ 2646669 w 18982931"/>
              <a:gd name="connsiteY153" fmla="*/ 3873404 h 4449429"/>
              <a:gd name="connsiteX154" fmla="*/ 2589843 w 18982931"/>
              <a:gd name="connsiteY154" fmla="*/ 3873404 h 4449429"/>
              <a:gd name="connsiteX155" fmla="*/ 17351339 w 18982931"/>
              <a:gd name="connsiteY155" fmla="*/ 3769299 h 4449429"/>
              <a:gd name="connsiteX156" fmla="*/ 17351339 w 18982931"/>
              <a:gd name="connsiteY156" fmla="*/ 3815000 h 4449429"/>
              <a:gd name="connsiteX157" fmla="*/ 17560187 w 18982931"/>
              <a:gd name="connsiteY157" fmla="*/ 3815000 h 4449429"/>
              <a:gd name="connsiteX158" fmla="*/ 17560187 w 18982931"/>
              <a:gd name="connsiteY158" fmla="*/ 3769299 h 4449429"/>
              <a:gd name="connsiteX159" fmla="*/ 17351339 w 18982931"/>
              <a:gd name="connsiteY159" fmla="*/ 3769299 h 4449429"/>
              <a:gd name="connsiteX160" fmla="*/ 16404499 w 18982931"/>
              <a:gd name="connsiteY160" fmla="*/ 3728118 h 4449429"/>
              <a:gd name="connsiteX161" fmla="*/ 16404499 w 18982931"/>
              <a:gd name="connsiteY161" fmla="*/ 3784951 h 4449429"/>
              <a:gd name="connsiteX162" fmla="*/ 16461332 w 18982931"/>
              <a:gd name="connsiteY162" fmla="*/ 3784951 h 4449429"/>
              <a:gd name="connsiteX163" fmla="*/ 16461332 w 18982931"/>
              <a:gd name="connsiteY163" fmla="*/ 3728118 h 4449429"/>
              <a:gd name="connsiteX164" fmla="*/ 16404499 w 18982931"/>
              <a:gd name="connsiteY164" fmla="*/ 3728118 h 4449429"/>
              <a:gd name="connsiteX165" fmla="*/ 16292444 w 18982931"/>
              <a:gd name="connsiteY165" fmla="*/ 3728118 h 4449429"/>
              <a:gd name="connsiteX166" fmla="*/ 16292444 w 18982931"/>
              <a:gd name="connsiteY166" fmla="*/ 3784951 h 4449429"/>
              <a:gd name="connsiteX167" fmla="*/ 16349278 w 18982931"/>
              <a:gd name="connsiteY167" fmla="*/ 3784951 h 4449429"/>
              <a:gd name="connsiteX168" fmla="*/ 16349278 w 18982931"/>
              <a:gd name="connsiteY168" fmla="*/ 3728118 h 4449429"/>
              <a:gd name="connsiteX169" fmla="*/ 16292444 w 18982931"/>
              <a:gd name="connsiteY169" fmla="*/ 3728118 h 4449429"/>
              <a:gd name="connsiteX170" fmla="*/ 16180390 w 18982931"/>
              <a:gd name="connsiteY170" fmla="*/ 3728118 h 4449429"/>
              <a:gd name="connsiteX171" fmla="*/ 16180390 w 18982931"/>
              <a:gd name="connsiteY171" fmla="*/ 3784951 h 4449429"/>
              <a:gd name="connsiteX172" fmla="*/ 16237224 w 18982931"/>
              <a:gd name="connsiteY172" fmla="*/ 3784951 h 4449429"/>
              <a:gd name="connsiteX173" fmla="*/ 16237224 w 18982931"/>
              <a:gd name="connsiteY173" fmla="*/ 3728118 h 4449429"/>
              <a:gd name="connsiteX174" fmla="*/ 16180390 w 18982931"/>
              <a:gd name="connsiteY174" fmla="*/ 3728118 h 4449429"/>
              <a:gd name="connsiteX175" fmla="*/ 2813944 w 18982931"/>
              <a:gd name="connsiteY175" fmla="*/ 3728116 h 4449429"/>
              <a:gd name="connsiteX176" fmla="*/ 2813944 w 18982931"/>
              <a:gd name="connsiteY176" fmla="*/ 3784950 h 4449429"/>
              <a:gd name="connsiteX177" fmla="*/ 2870780 w 18982931"/>
              <a:gd name="connsiteY177" fmla="*/ 3784950 h 4449429"/>
              <a:gd name="connsiteX178" fmla="*/ 2870780 w 18982931"/>
              <a:gd name="connsiteY178" fmla="*/ 3728116 h 4449429"/>
              <a:gd name="connsiteX179" fmla="*/ 2813944 w 18982931"/>
              <a:gd name="connsiteY179" fmla="*/ 3728116 h 4449429"/>
              <a:gd name="connsiteX180" fmla="*/ 2701891 w 18982931"/>
              <a:gd name="connsiteY180" fmla="*/ 3728116 h 4449429"/>
              <a:gd name="connsiteX181" fmla="*/ 2701891 w 18982931"/>
              <a:gd name="connsiteY181" fmla="*/ 3784950 h 4449429"/>
              <a:gd name="connsiteX182" fmla="*/ 2758730 w 18982931"/>
              <a:gd name="connsiteY182" fmla="*/ 3784950 h 4449429"/>
              <a:gd name="connsiteX183" fmla="*/ 2758730 w 18982931"/>
              <a:gd name="connsiteY183" fmla="*/ 3728116 h 4449429"/>
              <a:gd name="connsiteX184" fmla="*/ 2701891 w 18982931"/>
              <a:gd name="connsiteY184" fmla="*/ 3728116 h 4449429"/>
              <a:gd name="connsiteX185" fmla="*/ 2589845 w 18982931"/>
              <a:gd name="connsiteY185" fmla="*/ 3728116 h 4449429"/>
              <a:gd name="connsiteX186" fmla="*/ 2589845 w 18982931"/>
              <a:gd name="connsiteY186" fmla="*/ 3784950 h 4449429"/>
              <a:gd name="connsiteX187" fmla="*/ 2646671 w 18982931"/>
              <a:gd name="connsiteY187" fmla="*/ 3784950 h 4449429"/>
              <a:gd name="connsiteX188" fmla="*/ 2646671 w 18982931"/>
              <a:gd name="connsiteY188" fmla="*/ 3728116 h 4449429"/>
              <a:gd name="connsiteX189" fmla="*/ 2589845 w 18982931"/>
              <a:gd name="connsiteY189" fmla="*/ 3728116 h 4449429"/>
              <a:gd name="connsiteX190" fmla="*/ 17351339 w 18982931"/>
              <a:gd name="connsiteY190" fmla="*/ 3677667 h 4449429"/>
              <a:gd name="connsiteX191" fmla="*/ 17351339 w 18982931"/>
              <a:gd name="connsiteY191" fmla="*/ 3723368 h 4449429"/>
              <a:gd name="connsiteX192" fmla="*/ 17560187 w 18982931"/>
              <a:gd name="connsiteY192" fmla="*/ 3723368 h 4449429"/>
              <a:gd name="connsiteX193" fmla="*/ 17560187 w 18982931"/>
              <a:gd name="connsiteY193" fmla="*/ 3677667 h 4449429"/>
              <a:gd name="connsiteX194" fmla="*/ 17351339 w 18982931"/>
              <a:gd name="connsiteY194" fmla="*/ 3677667 h 4449429"/>
              <a:gd name="connsiteX195" fmla="*/ 12612246 w 18982931"/>
              <a:gd name="connsiteY195" fmla="*/ 3645952 h 4449429"/>
              <a:gd name="connsiteX196" fmla="*/ 12612246 w 18982931"/>
              <a:gd name="connsiteY196" fmla="*/ 3702785 h 4449429"/>
              <a:gd name="connsiteX197" fmla="*/ 12669079 w 18982931"/>
              <a:gd name="connsiteY197" fmla="*/ 3702785 h 4449429"/>
              <a:gd name="connsiteX198" fmla="*/ 12669079 w 18982931"/>
              <a:gd name="connsiteY198" fmla="*/ 3645952 h 4449429"/>
              <a:gd name="connsiteX199" fmla="*/ 12612246 w 18982931"/>
              <a:gd name="connsiteY199" fmla="*/ 3645952 h 4449429"/>
              <a:gd name="connsiteX200" fmla="*/ 12500191 w 18982931"/>
              <a:gd name="connsiteY200" fmla="*/ 3645952 h 4449429"/>
              <a:gd name="connsiteX201" fmla="*/ 12500191 w 18982931"/>
              <a:gd name="connsiteY201" fmla="*/ 3702785 h 4449429"/>
              <a:gd name="connsiteX202" fmla="*/ 12557025 w 18982931"/>
              <a:gd name="connsiteY202" fmla="*/ 3702785 h 4449429"/>
              <a:gd name="connsiteX203" fmla="*/ 12557025 w 18982931"/>
              <a:gd name="connsiteY203" fmla="*/ 3645952 h 4449429"/>
              <a:gd name="connsiteX204" fmla="*/ 12500191 w 18982931"/>
              <a:gd name="connsiteY204" fmla="*/ 3645952 h 4449429"/>
              <a:gd name="connsiteX205" fmla="*/ 12388137 w 18982931"/>
              <a:gd name="connsiteY205" fmla="*/ 3645952 h 4449429"/>
              <a:gd name="connsiteX206" fmla="*/ 12388137 w 18982931"/>
              <a:gd name="connsiteY206" fmla="*/ 3702785 h 4449429"/>
              <a:gd name="connsiteX207" fmla="*/ 12444971 w 18982931"/>
              <a:gd name="connsiteY207" fmla="*/ 3702785 h 4449429"/>
              <a:gd name="connsiteX208" fmla="*/ 12444971 w 18982931"/>
              <a:gd name="connsiteY208" fmla="*/ 3645952 h 4449429"/>
              <a:gd name="connsiteX209" fmla="*/ 12388137 w 18982931"/>
              <a:gd name="connsiteY209" fmla="*/ 3645952 h 4449429"/>
              <a:gd name="connsiteX210" fmla="*/ 17351339 w 18982931"/>
              <a:gd name="connsiteY210" fmla="*/ 3586038 h 4449429"/>
              <a:gd name="connsiteX211" fmla="*/ 17351339 w 18982931"/>
              <a:gd name="connsiteY211" fmla="*/ 3631739 h 4449429"/>
              <a:gd name="connsiteX212" fmla="*/ 17560187 w 18982931"/>
              <a:gd name="connsiteY212" fmla="*/ 3631739 h 4449429"/>
              <a:gd name="connsiteX213" fmla="*/ 17560187 w 18982931"/>
              <a:gd name="connsiteY213" fmla="*/ 3586038 h 4449429"/>
              <a:gd name="connsiteX214" fmla="*/ 17351339 w 18982931"/>
              <a:gd name="connsiteY214" fmla="*/ 3586038 h 4449429"/>
              <a:gd name="connsiteX215" fmla="*/ 16404499 w 18982931"/>
              <a:gd name="connsiteY215" fmla="*/ 3582830 h 4449429"/>
              <a:gd name="connsiteX216" fmla="*/ 16404499 w 18982931"/>
              <a:gd name="connsiteY216" fmla="*/ 3639663 h 4449429"/>
              <a:gd name="connsiteX217" fmla="*/ 16461332 w 18982931"/>
              <a:gd name="connsiteY217" fmla="*/ 3639663 h 4449429"/>
              <a:gd name="connsiteX218" fmla="*/ 16461332 w 18982931"/>
              <a:gd name="connsiteY218" fmla="*/ 3582830 h 4449429"/>
              <a:gd name="connsiteX219" fmla="*/ 16404499 w 18982931"/>
              <a:gd name="connsiteY219" fmla="*/ 3582830 h 4449429"/>
              <a:gd name="connsiteX220" fmla="*/ 16292444 w 18982931"/>
              <a:gd name="connsiteY220" fmla="*/ 3582830 h 4449429"/>
              <a:gd name="connsiteX221" fmla="*/ 16292444 w 18982931"/>
              <a:gd name="connsiteY221" fmla="*/ 3639663 h 4449429"/>
              <a:gd name="connsiteX222" fmla="*/ 16349278 w 18982931"/>
              <a:gd name="connsiteY222" fmla="*/ 3639663 h 4449429"/>
              <a:gd name="connsiteX223" fmla="*/ 16349278 w 18982931"/>
              <a:gd name="connsiteY223" fmla="*/ 3582830 h 4449429"/>
              <a:gd name="connsiteX224" fmla="*/ 16292444 w 18982931"/>
              <a:gd name="connsiteY224" fmla="*/ 3582830 h 4449429"/>
              <a:gd name="connsiteX225" fmla="*/ 16180390 w 18982931"/>
              <a:gd name="connsiteY225" fmla="*/ 3582830 h 4449429"/>
              <a:gd name="connsiteX226" fmla="*/ 16180390 w 18982931"/>
              <a:gd name="connsiteY226" fmla="*/ 3639663 h 4449429"/>
              <a:gd name="connsiteX227" fmla="*/ 16237224 w 18982931"/>
              <a:gd name="connsiteY227" fmla="*/ 3639663 h 4449429"/>
              <a:gd name="connsiteX228" fmla="*/ 16237224 w 18982931"/>
              <a:gd name="connsiteY228" fmla="*/ 3582830 h 4449429"/>
              <a:gd name="connsiteX229" fmla="*/ 16180390 w 18982931"/>
              <a:gd name="connsiteY229" fmla="*/ 3582830 h 4449429"/>
              <a:gd name="connsiteX230" fmla="*/ 2813944 w 18982931"/>
              <a:gd name="connsiteY230" fmla="*/ 3582828 h 4449429"/>
              <a:gd name="connsiteX231" fmla="*/ 2813944 w 18982931"/>
              <a:gd name="connsiteY231" fmla="*/ 3639662 h 4449429"/>
              <a:gd name="connsiteX232" fmla="*/ 2870780 w 18982931"/>
              <a:gd name="connsiteY232" fmla="*/ 3639662 h 4449429"/>
              <a:gd name="connsiteX233" fmla="*/ 2870780 w 18982931"/>
              <a:gd name="connsiteY233" fmla="*/ 3582828 h 4449429"/>
              <a:gd name="connsiteX234" fmla="*/ 2813944 w 18982931"/>
              <a:gd name="connsiteY234" fmla="*/ 3582828 h 4449429"/>
              <a:gd name="connsiteX235" fmla="*/ 2701891 w 18982931"/>
              <a:gd name="connsiteY235" fmla="*/ 3582828 h 4449429"/>
              <a:gd name="connsiteX236" fmla="*/ 2701891 w 18982931"/>
              <a:gd name="connsiteY236" fmla="*/ 3639662 h 4449429"/>
              <a:gd name="connsiteX237" fmla="*/ 2758730 w 18982931"/>
              <a:gd name="connsiteY237" fmla="*/ 3639662 h 4449429"/>
              <a:gd name="connsiteX238" fmla="*/ 2758730 w 18982931"/>
              <a:gd name="connsiteY238" fmla="*/ 3582828 h 4449429"/>
              <a:gd name="connsiteX239" fmla="*/ 2701891 w 18982931"/>
              <a:gd name="connsiteY239" fmla="*/ 3582828 h 4449429"/>
              <a:gd name="connsiteX240" fmla="*/ 2589845 w 18982931"/>
              <a:gd name="connsiteY240" fmla="*/ 3582828 h 4449429"/>
              <a:gd name="connsiteX241" fmla="*/ 2589845 w 18982931"/>
              <a:gd name="connsiteY241" fmla="*/ 3639662 h 4449429"/>
              <a:gd name="connsiteX242" fmla="*/ 2646671 w 18982931"/>
              <a:gd name="connsiteY242" fmla="*/ 3639662 h 4449429"/>
              <a:gd name="connsiteX243" fmla="*/ 2646671 w 18982931"/>
              <a:gd name="connsiteY243" fmla="*/ 3582828 h 4449429"/>
              <a:gd name="connsiteX244" fmla="*/ 2589845 w 18982931"/>
              <a:gd name="connsiteY244" fmla="*/ 3582828 h 4449429"/>
              <a:gd name="connsiteX245" fmla="*/ 12612246 w 18982931"/>
              <a:gd name="connsiteY245" fmla="*/ 3500664 h 4449429"/>
              <a:gd name="connsiteX246" fmla="*/ 12612246 w 18982931"/>
              <a:gd name="connsiteY246" fmla="*/ 3557497 h 4449429"/>
              <a:gd name="connsiteX247" fmla="*/ 12669079 w 18982931"/>
              <a:gd name="connsiteY247" fmla="*/ 3557497 h 4449429"/>
              <a:gd name="connsiteX248" fmla="*/ 12669079 w 18982931"/>
              <a:gd name="connsiteY248" fmla="*/ 3500664 h 4449429"/>
              <a:gd name="connsiteX249" fmla="*/ 12612246 w 18982931"/>
              <a:gd name="connsiteY249" fmla="*/ 3500664 h 4449429"/>
              <a:gd name="connsiteX250" fmla="*/ 12500191 w 18982931"/>
              <a:gd name="connsiteY250" fmla="*/ 3500664 h 4449429"/>
              <a:gd name="connsiteX251" fmla="*/ 12500191 w 18982931"/>
              <a:gd name="connsiteY251" fmla="*/ 3557497 h 4449429"/>
              <a:gd name="connsiteX252" fmla="*/ 12557025 w 18982931"/>
              <a:gd name="connsiteY252" fmla="*/ 3557497 h 4449429"/>
              <a:gd name="connsiteX253" fmla="*/ 12557025 w 18982931"/>
              <a:gd name="connsiteY253" fmla="*/ 3500664 h 4449429"/>
              <a:gd name="connsiteX254" fmla="*/ 12500191 w 18982931"/>
              <a:gd name="connsiteY254" fmla="*/ 3500664 h 4449429"/>
              <a:gd name="connsiteX255" fmla="*/ 12388137 w 18982931"/>
              <a:gd name="connsiteY255" fmla="*/ 3500664 h 4449429"/>
              <a:gd name="connsiteX256" fmla="*/ 12388137 w 18982931"/>
              <a:gd name="connsiteY256" fmla="*/ 3557497 h 4449429"/>
              <a:gd name="connsiteX257" fmla="*/ 12444971 w 18982931"/>
              <a:gd name="connsiteY257" fmla="*/ 3557497 h 4449429"/>
              <a:gd name="connsiteX258" fmla="*/ 12444971 w 18982931"/>
              <a:gd name="connsiteY258" fmla="*/ 3500664 h 4449429"/>
              <a:gd name="connsiteX259" fmla="*/ 12388137 w 18982931"/>
              <a:gd name="connsiteY259" fmla="*/ 3500664 h 4449429"/>
              <a:gd name="connsiteX260" fmla="*/ 17351339 w 18982931"/>
              <a:gd name="connsiteY260" fmla="*/ 3492933 h 4449429"/>
              <a:gd name="connsiteX261" fmla="*/ 17351339 w 18982931"/>
              <a:gd name="connsiteY261" fmla="*/ 3538633 h 4449429"/>
              <a:gd name="connsiteX262" fmla="*/ 17560187 w 18982931"/>
              <a:gd name="connsiteY262" fmla="*/ 3538633 h 4449429"/>
              <a:gd name="connsiteX263" fmla="*/ 17560187 w 18982931"/>
              <a:gd name="connsiteY263" fmla="*/ 3492933 h 4449429"/>
              <a:gd name="connsiteX264" fmla="*/ 17351339 w 18982931"/>
              <a:gd name="connsiteY264" fmla="*/ 3492933 h 4449429"/>
              <a:gd name="connsiteX265" fmla="*/ 17351339 w 18982931"/>
              <a:gd name="connsiteY265" fmla="*/ 3401301 h 4449429"/>
              <a:gd name="connsiteX266" fmla="*/ 17351339 w 18982931"/>
              <a:gd name="connsiteY266" fmla="*/ 3447001 h 4449429"/>
              <a:gd name="connsiteX267" fmla="*/ 17560187 w 18982931"/>
              <a:gd name="connsiteY267" fmla="*/ 3447001 h 4449429"/>
              <a:gd name="connsiteX268" fmla="*/ 17560187 w 18982931"/>
              <a:gd name="connsiteY268" fmla="*/ 3401301 h 4449429"/>
              <a:gd name="connsiteX269" fmla="*/ 17351339 w 18982931"/>
              <a:gd name="connsiteY269" fmla="*/ 3401301 h 4449429"/>
              <a:gd name="connsiteX270" fmla="*/ 1596781 w 18982931"/>
              <a:gd name="connsiteY270" fmla="*/ 3357078 h 4449429"/>
              <a:gd name="connsiteX271" fmla="*/ 1596781 w 18982931"/>
              <a:gd name="connsiteY271" fmla="*/ 3402779 h 4449429"/>
              <a:gd name="connsiteX272" fmla="*/ 1805629 w 18982931"/>
              <a:gd name="connsiteY272" fmla="*/ 3402779 h 4449429"/>
              <a:gd name="connsiteX273" fmla="*/ 1805629 w 18982931"/>
              <a:gd name="connsiteY273" fmla="*/ 3357078 h 4449429"/>
              <a:gd name="connsiteX274" fmla="*/ 1596781 w 18982931"/>
              <a:gd name="connsiteY274" fmla="*/ 3357078 h 4449429"/>
              <a:gd name="connsiteX275" fmla="*/ 12612246 w 18982931"/>
              <a:gd name="connsiteY275" fmla="*/ 3355375 h 4449429"/>
              <a:gd name="connsiteX276" fmla="*/ 12612246 w 18982931"/>
              <a:gd name="connsiteY276" fmla="*/ 3412209 h 4449429"/>
              <a:gd name="connsiteX277" fmla="*/ 12669079 w 18982931"/>
              <a:gd name="connsiteY277" fmla="*/ 3412209 h 4449429"/>
              <a:gd name="connsiteX278" fmla="*/ 12669079 w 18982931"/>
              <a:gd name="connsiteY278" fmla="*/ 3355375 h 4449429"/>
              <a:gd name="connsiteX279" fmla="*/ 12612246 w 18982931"/>
              <a:gd name="connsiteY279" fmla="*/ 3355375 h 4449429"/>
              <a:gd name="connsiteX280" fmla="*/ 12500191 w 18982931"/>
              <a:gd name="connsiteY280" fmla="*/ 3355375 h 4449429"/>
              <a:gd name="connsiteX281" fmla="*/ 12500191 w 18982931"/>
              <a:gd name="connsiteY281" fmla="*/ 3412209 h 4449429"/>
              <a:gd name="connsiteX282" fmla="*/ 12557025 w 18982931"/>
              <a:gd name="connsiteY282" fmla="*/ 3412209 h 4449429"/>
              <a:gd name="connsiteX283" fmla="*/ 12557025 w 18982931"/>
              <a:gd name="connsiteY283" fmla="*/ 3355375 h 4449429"/>
              <a:gd name="connsiteX284" fmla="*/ 12500191 w 18982931"/>
              <a:gd name="connsiteY284" fmla="*/ 3355375 h 4449429"/>
              <a:gd name="connsiteX285" fmla="*/ 12388137 w 18982931"/>
              <a:gd name="connsiteY285" fmla="*/ 3355375 h 4449429"/>
              <a:gd name="connsiteX286" fmla="*/ 12388137 w 18982931"/>
              <a:gd name="connsiteY286" fmla="*/ 3412209 h 4449429"/>
              <a:gd name="connsiteX287" fmla="*/ 12444971 w 18982931"/>
              <a:gd name="connsiteY287" fmla="*/ 3412209 h 4449429"/>
              <a:gd name="connsiteX288" fmla="*/ 12444971 w 18982931"/>
              <a:gd name="connsiteY288" fmla="*/ 3355375 h 4449429"/>
              <a:gd name="connsiteX289" fmla="*/ 12388137 w 18982931"/>
              <a:gd name="connsiteY289" fmla="*/ 3355375 h 4449429"/>
              <a:gd name="connsiteX290" fmla="*/ 17351339 w 18982931"/>
              <a:gd name="connsiteY290" fmla="*/ 3309670 h 4449429"/>
              <a:gd name="connsiteX291" fmla="*/ 17351339 w 18982931"/>
              <a:gd name="connsiteY291" fmla="*/ 3355371 h 4449429"/>
              <a:gd name="connsiteX292" fmla="*/ 17560187 w 18982931"/>
              <a:gd name="connsiteY292" fmla="*/ 3355371 h 4449429"/>
              <a:gd name="connsiteX293" fmla="*/ 17560187 w 18982931"/>
              <a:gd name="connsiteY293" fmla="*/ 3309670 h 4449429"/>
              <a:gd name="connsiteX294" fmla="*/ 17351339 w 18982931"/>
              <a:gd name="connsiteY294" fmla="*/ 3309670 h 4449429"/>
              <a:gd name="connsiteX295" fmla="*/ 1596781 w 18982931"/>
              <a:gd name="connsiteY295" fmla="*/ 3265446 h 4449429"/>
              <a:gd name="connsiteX296" fmla="*/ 1596781 w 18982931"/>
              <a:gd name="connsiteY296" fmla="*/ 3311147 h 4449429"/>
              <a:gd name="connsiteX297" fmla="*/ 1805629 w 18982931"/>
              <a:gd name="connsiteY297" fmla="*/ 3311147 h 4449429"/>
              <a:gd name="connsiteX298" fmla="*/ 1805629 w 18982931"/>
              <a:gd name="connsiteY298" fmla="*/ 3265446 h 4449429"/>
              <a:gd name="connsiteX299" fmla="*/ 1596781 w 18982931"/>
              <a:gd name="connsiteY299" fmla="*/ 3265446 h 4449429"/>
              <a:gd name="connsiteX300" fmla="*/ 17351339 w 18982931"/>
              <a:gd name="connsiteY300" fmla="*/ 3218041 h 4449429"/>
              <a:gd name="connsiteX301" fmla="*/ 17351339 w 18982931"/>
              <a:gd name="connsiteY301" fmla="*/ 3263742 h 4449429"/>
              <a:gd name="connsiteX302" fmla="*/ 17560187 w 18982931"/>
              <a:gd name="connsiteY302" fmla="*/ 3263742 h 4449429"/>
              <a:gd name="connsiteX303" fmla="*/ 17560187 w 18982931"/>
              <a:gd name="connsiteY303" fmla="*/ 3218041 h 4449429"/>
              <a:gd name="connsiteX304" fmla="*/ 17351339 w 18982931"/>
              <a:gd name="connsiteY304" fmla="*/ 3218041 h 4449429"/>
              <a:gd name="connsiteX305" fmla="*/ 12612246 w 18982931"/>
              <a:gd name="connsiteY305" fmla="*/ 3210087 h 4449429"/>
              <a:gd name="connsiteX306" fmla="*/ 12612246 w 18982931"/>
              <a:gd name="connsiteY306" fmla="*/ 3266921 h 4449429"/>
              <a:gd name="connsiteX307" fmla="*/ 12669079 w 18982931"/>
              <a:gd name="connsiteY307" fmla="*/ 3266921 h 4449429"/>
              <a:gd name="connsiteX308" fmla="*/ 12669079 w 18982931"/>
              <a:gd name="connsiteY308" fmla="*/ 3210087 h 4449429"/>
              <a:gd name="connsiteX309" fmla="*/ 12612246 w 18982931"/>
              <a:gd name="connsiteY309" fmla="*/ 3210087 h 4449429"/>
              <a:gd name="connsiteX310" fmla="*/ 12500191 w 18982931"/>
              <a:gd name="connsiteY310" fmla="*/ 3210087 h 4449429"/>
              <a:gd name="connsiteX311" fmla="*/ 12500191 w 18982931"/>
              <a:gd name="connsiteY311" fmla="*/ 3266921 h 4449429"/>
              <a:gd name="connsiteX312" fmla="*/ 12557025 w 18982931"/>
              <a:gd name="connsiteY312" fmla="*/ 3266921 h 4449429"/>
              <a:gd name="connsiteX313" fmla="*/ 12557025 w 18982931"/>
              <a:gd name="connsiteY313" fmla="*/ 3210087 h 4449429"/>
              <a:gd name="connsiteX314" fmla="*/ 12500191 w 18982931"/>
              <a:gd name="connsiteY314" fmla="*/ 3210087 h 4449429"/>
              <a:gd name="connsiteX315" fmla="*/ 12388137 w 18982931"/>
              <a:gd name="connsiteY315" fmla="*/ 3210087 h 4449429"/>
              <a:gd name="connsiteX316" fmla="*/ 12388137 w 18982931"/>
              <a:gd name="connsiteY316" fmla="*/ 3266921 h 4449429"/>
              <a:gd name="connsiteX317" fmla="*/ 12444971 w 18982931"/>
              <a:gd name="connsiteY317" fmla="*/ 3266921 h 4449429"/>
              <a:gd name="connsiteX318" fmla="*/ 12444971 w 18982931"/>
              <a:gd name="connsiteY318" fmla="*/ 3210087 h 4449429"/>
              <a:gd name="connsiteX319" fmla="*/ 12388137 w 18982931"/>
              <a:gd name="connsiteY319" fmla="*/ 3210087 h 4449429"/>
              <a:gd name="connsiteX320" fmla="*/ 1596781 w 18982931"/>
              <a:gd name="connsiteY320" fmla="*/ 3173817 h 4449429"/>
              <a:gd name="connsiteX321" fmla="*/ 1596781 w 18982931"/>
              <a:gd name="connsiteY321" fmla="*/ 3219518 h 4449429"/>
              <a:gd name="connsiteX322" fmla="*/ 1805629 w 18982931"/>
              <a:gd name="connsiteY322" fmla="*/ 3219518 h 4449429"/>
              <a:gd name="connsiteX323" fmla="*/ 1805629 w 18982931"/>
              <a:gd name="connsiteY323" fmla="*/ 3173817 h 4449429"/>
              <a:gd name="connsiteX324" fmla="*/ 1596781 w 18982931"/>
              <a:gd name="connsiteY324" fmla="*/ 3173817 h 4449429"/>
              <a:gd name="connsiteX325" fmla="*/ 17351339 w 18982931"/>
              <a:gd name="connsiteY325" fmla="*/ 3126412 h 4449429"/>
              <a:gd name="connsiteX326" fmla="*/ 17351339 w 18982931"/>
              <a:gd name="connsiteY326" fmla="*/ 3172113 h 4449429"/>
              <a:gd name="connsiteX327" fmla="*/ 17560187 w 18982931"/>
              <a:gd name="connsiteY327" fmla="*/ 3172113 h 4449429"/>
              <a:gd name="connsiteX328" fmla="*/ 17560187 w 18982931"/>
              <a:gd name="connsiteY328" fmla="*/ 3126412 h 4449429"/>
              <a:gd name="connsiteX329" fmla="*/ 17351339 w 18982931"/>
              <a:gd name="connsiteY329" fmla="*/ 3126412 h 4449429"/>
              <a:gd name="connsiteX330" fmla="*/ 1596781 w 18982931"/>
              <a:gd name="connsiteY330" fmla="*/ 3080712 h 4449429"/>
              <a:gd name="connsiteX331" fmla="*/ 1596781 w 18982931"/>
              <a:gd name="connsiteY331" fmla="*/ 3126412 h 4449429"/>
              <a:gd name="connsiteX332" fmla="*/ 1805629 w 18982931"/>
              <a:gd name="connsiteY332" fmla="*/ 3126412 h 4449429"/>
              <a:gd name="connsiteX333" fmla="*/ 1805629 w 18982931"/>
              <a:gd name="connsiteY333" fmla="*/ 3080712 h 4449429"/>
              <a:gd name="connsiteX334" fmla="*/ 1596781 w 18982931"/>
              <a:gd name="connsiteY334" fmla="*/ 3080712 h 4449429"/>
              <a:gd name="connsiteX335" fmla="*/ 12612246 w 18982931"/>
              <a:gd name="connsiteY335" fmla="*/ 3064799 h 4449429"/>
              <a:gd name="connsiteX336" fmla="*/ 12612246 w 18982931"/>
              <a:gd name="connsiteY336" fmla="*/ 3121633 h 4449429"/>
              <a:gd name="connsiteX337" fmla="*/ 12669079 w 18982931"/>
              <a:gd name="connsiteY337" fmla="*/ 3121633 h 4449429"/>
              <a:gd name="connsiteX338" fmla="*/ 12669079 w 18982931"/>
              <a:gd name="connsiteY338" fmla="*/ 3064799 h 4449429"/>
              <a:gd name="connsiteX339" fmla="*/ 12612246 w 18982931"/>
              <a:gd name="connsiteY339" fmla="*/ 3064799 h 4449429"/>
              <a:gd name="connsiteX340" fmla="*/ 12500191 w 18982931"/>
              <a:gd name="connsiteY340" fmla="*/ 3064799 h 4449429"/>
              <a:gd name="connsiteX341" fmla="*/ 12500191 w 18982931"/>
              <a:gd name="connsiteY341" fmla="*/ 3121633 h 4449429"/>
              <a:gd name="connsiteX342" fmla="*/ 12557025 w 18982931"/>
              <a:gd name="connsiteY342" fmla="*/ 3121633 h 4449429"/>
              <a:gd name="connsiteX343" fmla="*/ 12557025 w 18982931"/>
              <a:gd name="connsiteY343" fmla="*/ 3064799 h 4449429"/>
              <a:gd name="connsiteX344" fmla="*/ 12500191 w 18982931"/>
              <a:gd name="connsiteY344" fmla="*/ 3064799 h 4449429"/>
              <a:gd name="connsiteX345" fmla="*/ 12388137 w 18982931"/>
              <a:gd name="connsiteY345" fmla="*/ 3064799 h 4449429"/>
              <a:gd name="connsiteX346" fmla="*/ 12388137 w 18982931"/>
              <a:gd name="connsiteY346" fmla="*/ 3121633 h 4449429"/>
              <a:gd name="connsiteX347" fmla="*/ 12444971 w 18982931"/>
              <a:gd name="connsiteY347" fmla="*/ 3121633 h 4449429"/>
              <a:gd name="connsiteX348" fmla="*/ 12444971 w 18982931"/>
              <a:gd name="connsiteY348" fmla="*/ 3064799 h 4449429"/>
              <a:gd name="connsiteX349" fmla="*/ 12388137 w 18982931"/>
              <a:gd name="connsiteY349" fmla="*/ 3064799 h 4449429"/>
              <a:gd name="connsiteX350" fmla="*/ 17351339 w 18982931"/>
              <a:gd name="connsiteY350" fmla="*/ 3034782 h 4449429"/>
              <a:gd name="connsiteX351" fmla="*/ 17351339 w 18982931"/>
              <a:gd name="connsiteY351" fmla="*/ 3080482 h 4449429"/>
              <a:gd name="connsiteX352" fmla="*/ 17560187 w 18982931"/>
              <a:gd name="connsiteY352" fmla="*/ 3080482 h 4449429"/>
              <a:gd name="connsiteX353" fmla="*/ 17560187 w 18982931"/>
              <a:gd name="connsiteY353" fmla="*/ 3034782 h 4449429"/>
              <a:gd name="connsiteX354" fmla="*/ 17351339 w 18982931"/>
              <a:gd name="connsiteY354" fmla="*/ 3034782 h 4449429"/>
              <a:gd name="connsiteX355" fmla="*/ 1596781 w 18982931"/>
              <a:gd name="connsiteY355" fmla="*/ 2989080 h 4449429"/>
              <a:gd name="connsiteX356" fmla="*/ 1596781 w 18982931"/>
              <a:gd name="connsiteY356" fmla="*/ 3034780 h 4449429"/>
              <a:gd name="connsiteX357" fmla="*/ 1805629 w 18982931"/>
              <a:gd name="connsiteY357" fmla="*/ 3034780 h 4449429"/>
              <a:gd name="connsiteX358" fmla="*/ 1805629 w 18982931"/>
              <a:gd name="connsiteY358" fmla="*/ 2989080 h 4449429"/>
              <a:gd name="connsiteX359" fmla="*/ 1596781 w 18982931"/>
              <a:gd name="connsiteY359" fmla="*/ 2989080 h 4449429"/>
              <a:gd name="connsiteX360" fmla="*/ 17351339 w 18982931"/>
              <a:gd name="connsiteY360" fmla="*/ 2943153 h 4449429"/>
              <a:gd name="connsiteX361" fmla="*/ 17351339 w 18982931"/>
              <a:gd name="connsiteY361" fmla="*/ 2988853 h 4449429"/>
              <a:gd name="connsiteX362" fmla="*/ 17560187 w 18982931"/>
              <a:gd name="connsiteY362" fmla="*/ 2988853 h 4449429"/>
              <a:gd name="connsiteX363" fmla="*/ 17560187 w 18982931"/>
              <a:gd name="connsiteY363" fmla="*/ 2943153 h 4449429"/>
              <a:gd name="connsiteX364" fmla="*/ 17351339 w 18982931"/>
              <a:gd name="connsiteY364" fmla="*/ 2943153 h 4449429"/>
              <a:gd name="connsiteX365" fmla="*/ 12612246 w 18982931"/>
              <a:gd name="connsiteY365" fmla="*/ 2919511 h 4449429"/>
              <a:gd name="connsiteX366" fmla="*/ 12612246 w 18982931"/>
              <a:gd name="connsiteY366" fmla="*/ 2976345 h 4449429"/>
              <a:gd name="connsiteX367" fmla="*/ 12669079 w 18982931"/>
              <a:gd name="connsiteY367" fmla="*/ 2976345 h 4449429"/>
              <a:gd name="connsiteX368" fmla="*/ 12669079 w 18982931"/>
              <a:gd name="connsiteY368" fmla="*/ 2919511 h 4449429"/>
              <a:gd name="connsiteX369" fmla="*/ 12612246 w 18982931"/>
              <a:gd name="connsiteY369" fmla="*/ 2919511 h 4449429"/>
              <a:gd name="connsiteX370" fmla="*/ 12500191 w 18982931"/>
              <a:gd name="connsiteY370" fmla="*/ 2919511 h 4449429"/>
              <a:gd name="connsiteX371" fmla="*/ 12500191 w 18982931"/>
              <a:gd name="connsiteY371" fmla="*/ 2976345 h 4449429"/>
              <a:gd name="connsiteX372" fmla="*/ 12557025 w 18982931"/>
              <a:gd name="connsiteY372" fmla="*/ 2976345 h 4449429"/>
              <a:gd name="connsiteX373" fmla="*/ 12557025 w 18982931"/>
              <a:gd name="connsiteY373" fmla="*/ 2919511 h 4449429"/>
              <a:gd name="connsiteX374" fmla="*/ 12500191 w 18982931"/>
              <a:gd name="connsiteY374" fmla="*/ 2919511 h 4449429"/>
              <a:gd name="connsiteX375" fmla="*/ 12388137 w 18982931"/>
              <a:gd name="connsiteY375" fmla="*/ 2919511 h 4449429"/>
              <a:gd name="connsiteX376" fmla="*/ 12388137 w 18982931"/>
              <a:gd name="connsiteY376" fmla="*/ 2976345 h 4449429"/>
              <a:gd name="connsiteX377" fmla="*/ 12444971 w 18982931"/>
              <a:gd name="connsiteY377" fmla="*/ 2976345 h 4449429"/>
              <a:gd name="connsiteX378" fmla="*/ 12444971 w 18982931"/>
              <a:gd name="connsiteY378" fmla="*/ 2919511 h 4449429"/>
              <a:gd name="connsiteX379" fmla="*/ 12388137 w 18982931"/>
              <a:gd name="connsiteY379" fmla="*/ 2919511 h 4449429"/>
              <a:gd name="connsiteX380" fmla="*/ 1596781 w 18982931"/>
              <a:gd name="connsiteY380" fmla="*/ 2897450 h 4449429"/>
              <a:gd name="connsiteX381" fmla="*/ 1596781 w 18982931"/>
              <a:gd name="connsiteY381" fmla="*/ 2943150 h 4449429"/>
              <a:gd name="connsiteX382" fmla="*/ 1805629 w 18982931"/>
              <a:gd name="connsiteY382" fmla="*/ 2943150 h 4449429"/>
              <a:gd name="connsiteX383" fmla="*/ 1805629 w 18982931"/>
              <a:gd name="connsiteY383" fmla="*/ 2897450 h 4449429"/>
              <a:gd name="connsiteX384" fmla="*/ 1596781 w 18982931"/>
              <a:gd name="connsiteY384" fmla="*/ 2897450 h 4449429"/>
              <a:gd name="connsiteX385" fmla="*/ 17351339 w 18982931"/>
              <a:gd name="connsiteY385" fmla="*/ 2851522 h 4449429"/>
              <a:gd name="connsiteX386" fmla="*/ 17351339 w 18982931"/>
              <a:gd name="connsiteY386" fmla="*/ 2897223 h 4449429"/>
              <a:gd name="connsiteX387" fmla="*/ 17560187 w 18982931"/>
              <a:gd name="connsiteY387" fmla="*/ 2897223 h 4449429"/>
              <a:gd name="connsiteX388" fmla="*/ 17560187 w 18982931"/>
              <a:gd name="connsiteY388" fmla="*/ 2851522 h 4449429"/>
              <a:gd name="connsiteX389" fmla="*/ 17351339 w 18982931"/>
              <a:gd name="connsiteY389" fmla="*/ 2851522 h 4449429"/>
              <a:gd name="connsiteX390" fmla="*/ 1596781 w 18982931"/>
              <a:gd name="connsiteY390" fmla="*/ 2805821 h 4449429"/>
              <a:gd name="connsiteX391" fmla="*/ 1596781 w 18982931"/>
              <a:gd name="connsiteY391" fmla="*/ 2851521 h 4449429"/>
              <a:gd name="connsiteX392" fmla="*/ 1805629 w 18982931"/>
              <a:gd name="connsiteY392" fmla="*/ 2851521 h 4449429"/>
              <a:gd name="connsiteX393" fmla="*/ 1805629 w 18982931"/>
              <a:gd name="connsiteY393" fmla="*/ 2805821 h 4449429"/>
              <a:gd name="connsiteX394" fmla="*/ 1596781 w 18982931"/>
              <a:gd name="connsiteY394" fmla="*/ 2805821 h 4449429"/>
              <a:gd name="connsiteX395" fmla="*/ 1596781 w 18982931"/>
              <a:gd name="connsiteY395" fmla="*/ 2714192 h 4449429"/>
              <a:gd name="connsiteX396" fmla="*/ 1596781 w 18982931"/>
              <a:gd name="connsiteY396" fmla="*/ 2759892 h 4449429"/>
              <a:gd name="connsiteX397" fmla="*/ 1805629 w 18982931"/>
              <a:gd name="connsiteY397" fmla="*/ 2759892 h 4449429"/>
              <a:gd name="connsiteX398" fmla="*/ 1805629 w 18982931"/>
              <a:gd name="connsiteY398" fmla="*/ 2714192 h 4449429"/>
              <a:gd name="connsiteX399" fmla="*/ 1596781 w 18982931"/>
              <a:gd name="connsiteY399" fmla="*/ 2714192 h 4449429"/>
              <a:gd name="connsiteX400" fmla="*/ 4422120 w 18982931"/>
              <a:gd name="connsiteY400" fmla="*/ 2688604 h 4449429"/>
              <a:gd name="connsiteX401" fmla="*/ 4422120 w 18982931"/>
              <a:gd name="connsiteY401" fmla="*/ 2851522 h 4449429"/>
              <a:gd name="connsiteX402" fmla="*/ 4459897 w 18982931"/>
              <a:gd name="connsiteY402" fmla="*/ 2851522 h 4449429"/>
              <a:gd name="connsiteX403" fmla="*/ 4459897 w 18982931"/>
              <a:gd name="connsiteY403" fmla="*/ 2688604 h 4449429"/>
              <a:gd name="connsiteX404" fmla="*/ 4422120 w 18982931"/>
              <a:gd name="connsiteY404" fmla="*/ 2688604 h 4449429"/>
              <a:gd name="connsiteX405" fmla="*/ 4346370 w 18982931"/>
              <a:gd name="connsiteY405" fmla="*/ 2688604 h 4449429"/>
              <a:gd name="connsiteX406" fmla="*/ 4346370 w 18982931"/>
              <a:gd name="connsiteY406" fmla="*/ 2851522 h 4449429"/>
              <a:gd name="connsiteX407" fmla="*/ 4384149 w 18982931"/>
              <a:gd name="connsiteY407" fmla="*/ 2851522 h 4449429"/>
              <a:gd name="connsiteX408" fmla="*/ 4384149 w 18982931"/>
              <a:gd name="connsiteY408" fmla="*/ 2688604 h 4449429"/>
              <a:gd name="connsiteX409" fmla="*/ 4346370 w 18982931"/>
              <a:gd name="connsiteY409" fmla="*/ 2688604 h 4449429"/>
              <a:gd name="connsiteX410" fmla="*/ 4270624 w 18982931"/>
              <a:gd name="connsiteY410" fmla="*/ 2688604 h 4449429"/>
              <a:gd name="connsiteX411" fmla="*/ 4270624 w 18982931"/>
              <a:gd name="connsiteY411" fmla="*/ 2851522 h 4449429"/>
              <a:gd name="connsiteX412" fmla="*/ 4308407 w 18982931"/>
              <a:gd name="connsiteY412" fmla="*/ 2851522 h 4449429"/>
              <a:gd name="connsiteX413" fmla="*/ 4308407 w 18982931"/>
              <a:gd name="connsiteY413" fmla="*/ 2688604 h 4449429"/>
              <a:gd name="connsiteX414" fmla="*/ 4270624 w 18982931"/>
              <a:gd name="connsiteY414" fmla="*/ 2688604 h 4449429"/>
              <a:gd name="connsiteX415" fmla="*/ 4194881 w 18982931"/>
              <a:gd name="connsiteY415" fmla="*/ 2688604 h 4449429"/>
              <a:gd name="connsiteX416" fmla="*/ 4194881 w 18982931"/>
              <a:gd name="connsiteY416" fmla="*/ 2851522 h 4449429"/>
              <a:gd name="connsiteX417" fmla="*/ 4232658 w 18982931"/>
              <a:gd name="connsiteY417" fmla="*/ 2851522 h 4449429"/>
              <a:gd name="connsiteX418" fmla="*/ 4232658 w 18982931"/>
              <a:gd name="connsiteY418" fmla="*/ 2688604 h 4449429"/>
              <a:gd name="connsiteX419" fmla="*/ 4194881 w 18982931"/>
              <a:gd name="connsiteY419" fmla="*/ 2688604 h 4449429"/>
              <a:gd name="connsiteX420" fmla="*/ 4119132 w 18982931"/>
              <a:gd name="connsiteY420" fmla="*/ 2688604 h 4449429"/>
              <a:gd name="connsiteX421" fmla="*/ 4119132 w 18982931"/>
              <a:gd name="connsiteY421" fmla="*/ 2851522 h 4449429"/>
              <a:gd name="connsiteX422" fmla="*/ 4156909 w 18982931"/>
              <a:gd name="connsiteY422" fmla="*/ 2851522 h 4449429"/>
              <a:gd name="connsiteX423" fmla="*/ 4156909 w 18982931"/>
              <a:gd name="connsiteY423" fmla="*/ 2688604 h 4449429"/>
              <a:gd name="connsiteX424" fmla="*/ 4119132 w 18982931"/>
              <a:gd name="connsiteY424" fmla="*/ 2688604 h 4449429"/>
              <a:gd name="connsiteX425" fmla="*/ 4043383 w 18982931"/>
              <a:gd name="connsiteY425" fmla="*/ 2688604 h 4449429"/>
              <a:gd name="connsiteX426" fmla="*/ 4043383 w 18982931"/>
              <a:gd name="connsiteY426" fmla="*/ 2851522 h 4449429"/>
              <a:gd name="connsiteX427" fmla="*/ 4081160 w 18982931"/>
              <a:gd name="connsiteY427" fmla="*/ 2851522 h 4449429"/>
              <a:gd name="connsiteX428" fmla="*/ 4081160 w 18982931"/>
              <a:gd name="connsiteY428" fmla="*/ 2688604 h 4449429"/>
              <a:gd name="connsiteX429" fmla="*/ 4043383 w 18982931"/>
              <a:gd name="connsiteY429" fmla="*/ 2688604 h 4449429"/>
              <a:gd name="connsiteX430" fmla="*/ 3967636 w 18982931"/>
              <a:gd name="connsiteY430" fmla="*/ 2688604 h 4449429"/>
              <a:gd name="connsiteX431" fmla="*/ 3967636 w 18982931"/>
              <a:gd name="connsiteY431" fmla="*/ 2851522 h 4449429"/>
              <a:gd name="connsiteX432" fmla="*/ 4005415 w 18982931"/>
              <a:gd name="connsiteY432" fmla="*/ 2851522 h 4449429"/>
              <a:gd name="connsiteX433" fmla="*/ 4005415 w 18982931"/>
              <a:gd name="connsiteY433" fmla="*/ 2688604 h 4449429"/>
              <a:gd name="connsiteX434" fmla="*/ 3967636 w 18982931"/>
              <a:gd name="connsiteY434" fmla="*/ 2688604 h 4449429"/>
              <a:gd name="connsiteX435" fmla="*/ 3891895 w 18982931"/>
              <a:gd name="connsiteY435" fmla="*/ 2688604 h 4449429"/>
              <a:gd name="connsiteX436" fmla="*/ 3891895 w 18982931"/>
              <a:gd name="connsiteY436" fmla="*/ 2851522 h 4449429"/>
              <a:gd name="connsiteX437" fmla="*/ 3929672 w 18982931"/>
              <a:gd name="connsiteY437" fmla="*/ 2851522 h 4449429"/>
              <a:gd name="connsiteX438" fmla="*/ 3929672 w 18982931"/>
              <a:gd name="connsiteY438" fmla="*/ 2688604 h 4449429"/>
              <a:gd name="connsiteX439" fmla="*/ 3891895 w 18982931"/>
              <a:gd name="connsiteY439" fmla="*/ 2688604 h 4449429"/>
              <a:gd name="connsiteX440" fmla="*/ 15043403 w 18982931"/>
              <a:gd name="connsiteY440" fmla="*/ 2685661 h 4449429"/>
              <a:gd name="connsiteX441" fmla="*/ 15043403 w 18982931"/>
              <a:gd name="connsiteY441" fmla="*/ 2894508 h 4449429"/>
              <a:gd name="connsiteX442" fmla="*/ 15089105 w 18982931"/>
              <a:gd name="connsiteY442" fmla="*/ 2894508 h 4449429"/>
              <a:gd name="connsiteX443" fmla="*/ 15089105 w 18982931"/>
              <a:gd name="connsiteY443" fmla="*/ 2685661 h 4449429"/>
              <a:gd name="connsiteX444" fmla="*/ 15043403 w 18982931"/>
              <a:gd name="connsiteY444" fmla="*/ 2685661 h 4449429"/>
              <a:gd name="connsiteX445" fmla="*/ 14951773 w 18982931"/>
              <a:gd name="connsiteY445" fmla="*/ 2685661 h 4449429"/>
              <a:gd name="connsiteX446" fmla="*/ 14951773 w 18982931"/>
              <a:gd name="connsiteY446" fmla="*/ 2894508 h 4449429"/>
              <a:gd name="connsiteX447" fmla="*/ 14997475 w 18982931"/>
              <a:gd name="connsiteY447" fmla="*/ 2894508 h 4449429"/>
              <a:gd name="connsiteX448" fmla="*/ 14997475 w 18982931"/>
              <a:gd name="connsiteY448" fmla="*/ 2685661 h 4449429"/>
              <a:gd name="connsiteX449" fmla="*/ 14951773 w 18982931"/>
              <a:gd name="connsiteY449" fmla="*/ 2685661 h 4449429"/>
              <a:gd name="connsiteX450" fmla="*/ 14860145 w 18982931"/>
              <a:gd name="connsiteY450" fmla="*/ 2685661 h 4449429"/>
              <a:gd name="connsiteX451" fmla="*/ 14860145 w 18982931"/>
              <a:gd name="connsiteY451" fmla="*/ 2894508 h 4449429"/>
              <a:gd name="connsiteX452" fmla="*/ 14905844 w 18982931"/>
              <a:gd name="connsiteY452" fmla="*/ 2894508 h 4449429"/>
              <a:gd name="connsiteX453" fmla="*/ 14905844 w 18982931"/>
              <a:gd name="connsiteY453" fmla="*/ 2685661 h 4449429"/>
              <a:gd name="connsiteX454" fmla="*/ 14860145 w 18982931"/>
              <a:gd name="connsiteY454" fmla="*/ 2685661 h 4449429"/>
              <a:gd name="connsiteX455" fmla="*/ 14768515 w 18982931"/>
              <a:gd name="connsiteY455" fmla="*/ 2685661 h 4449429"/>
              <a:gd name="connsiteX456" fmla="*/ 14768515 w 18982931"/>
              <a:gd name="connsiteY456" fmla="*/ 2894508 h 4449429"/>
              <a:gd name="connsiteX457" fmla="*/ 14814217 w 18982931"/>
              <a:gd name="connsiteY457" fmla="*/ 2894508 h 4449429"/>
              <a:gd name="connsiteX458" fmla="*/ 14814217 w 18982931"/>
              <a:gd name="connsiteY458" fmla="*/ 2685661 h 4449429"/>
              <a:gd name="connsiteX459" fmla="*/ 14768515 w 18982931"/>
              <a:gd name="connsiteY459" fmla="*/ 2685661 h 4449429"/>
              <a:gd name="connsiteX460" fmla="*/ 14676884 w 18982931"/>
              <a:gd name="connsiteY460" fmla="*/ 2685661 h 4449429"/>
              <a:gd name="connsiteX461" fmla="*/ 14676884 w 18982931"/>
              <a:gd name="connsiteY461" fmla="*/ 2894508 h 4449429"/>
              <a:gd name="connsiteX462" fmla="*/ 14722586 w 18982931"/>
              <a:gd name="connsiteY462" fmla="*/ 2894508 h 4449429"/>
              <a:gd name="connsiteX463" fmla="*/ 14722586 w 18982931"/>
              <a:gd name="connsiteY463" fmla="*/ 2685661 h 4449429"/>
              <a:gd name="connsiteX464" fmla="*/ 14676884 w 18982931"/>
              <a:gd name="connsiteY464" fmla="*/ 2685661 h 4449429"/>
              <a:gd name="connsiteX465" fmla="*/ 14585255 w 18982931"/>
              <a:gd name="connsiteY465" fmla="*/ 2685661 h 4449429"/>
              <a:gd name="connsiteX466" fmla="*/ 14585255 w 18982931"/>
              <a:gd name="connsiteY466" fmla="*/ 2894508 h 4449429"/>
              <a:gd name="connsiteX467" fmla="*/ 14630955 w 18982931"/>
              <a:gd name="connsiteY467" fmla="*/ 2894508 h 4449429"/>
              <a:gd name="connsiteX468" fmla="*/ 14630955 w 18982931"/>
              <a:gd name="connsiteY468" fmla="*/ 2685661 h 4449429"/>
              <a:gd name="connsiteX469" fmla="*/ 14585255 w 18982931"/>
              <a:gd name="connsiteY469" fmla="*/ 2685661 h 4449429"/>
              <a:gd name="connsiteX470" fmla="*/ 14493625 w 18982931"/>
              <a:gd name="connsiteY470" fmla="*/ 2685661 h 4449429"/>
              <a:gd name="connsiteX471" fmla="*/ 14493625 w 18982931"/>
              <a:gd name="connsiteY471" fmla="*/ 2894508 h 4449429"/>
              <a:gd name="connsiteX472" fmla="*/ 14539325 w 18982931"/>
              <a:gd name="connsiteY472" fmla="*/ 2894508 h 4449429"/>
              <a:gd name="connsiteX473" fmla="*/ 14539325 w 18982931"/>
              <a:gd name="connsiteY473" fmla="*/ 2685661 h 4449429"/>
              <a:gd name="connsiteX474" fmla="*/ 14493625 w 18982931"/>
              <a:gd name="connsiteY474" fmla="*/ 2685661 h 4449429"/>
              <a:gd name="connsiteX475" fmla="*/ 2875284 w 18982931"/>
              <a:gd name="connsiteY475" fmla="*/ 2661196 h 4449429"/>
              <a:gd name="connsiteX476" fmla="*/ 2875284 w 18982931"/>
              <a:gd name="connsiteY476" fmla="*/ 3265443 h 4449429"/>
              <a:gd name="connsiteX477" fmla="*/ 2913063 w 18982931"/>
              <a:gd name="connsiteY477" fmla="*/ 3265443 h 4449429"/>
              <a:gd name="connsiteX478" fmla="*/ 2913063 w 18982931"/>
              <a:gd name="connsiteY478" fmla="*/ 2661196 h 4449429"/>
              <a:gd name="connsiteX479" fmla="*/ 2875284 w 18982931"/>
              <a:gd name="connsiteY479" fmla="*/ 2661196 h 4449429"/>
              <a:gd name="connsiteX480" fmla="*/ 2769698 w 18982931"/>
              <a:gd name="connsiteY480" fmla="*/ 2661196 h 4449429"/>
              <a:gd name="connsiteX481" fmla="*/ 2769698 w 18982931"/>
              <a:gd name="connsiteY481" fmla="*/ 3265443 h 4449429"/>
              <a:gd name="connsiteX482" fmla="*/ 2807479 w 18982931"/>
              <a:gd name="connsiteY482" fmla="*/ 3265443 h 4449429"/>
              <a:gd name="connsiteX483" fmla="*/ 2807479 w 18982931"/>
              <a:gd name="connsiteY483" fmla="*/ 2661196 h 4449429"/>
              <a:gd name="connsiteX484" fmla="*/ 2769698 w 18982931"/>
              <a:gd name="connsiteY484" fmla="*/ 2661196 h 4449429"/>
              <a:gd name="connsiteX485" fmla="*/ 2664114 w 18982931"/>
              <a:gd name="connsiteY485" fmla="*/ 2661196 h 4449429"/>
              <a:gd name="connsiteX486" fmla="*/ 2664114 w 18982931"/>
              <a:gd name="connsiteY486" fmla="*/ 3265443 h 4449429"/>
              <a:gd name="connsiteX487" fmla="*/ 2701891 w 18982931"/>
              <a:gd name="connsiteY487" fmla="*/ 3265443 h 4449429"/>
              <a:gd name="connsiteX488" fmla="*/ 2701891 w 18982931"/>
              <a:gd name="connsiteY488" fmla="*/ 2661196 h 4449429"/>
              <a:gd name="connsiteX489" fmla="*/ 2664114 w 18982931"/>
              <a:gd name="connsiteY489" fmla="*/ 2661196 h 4449429"/>
              <a:gd name="connsiteX490" fmla="*/ 2558534 w 18982931"/>
              <a:gd name="connsiteY490" fmla="*/ 2661196 h 4449429"/>
              <a:gd name="connsiteX491" fmla="*/ 2558534 w 18982931"/>
              <a:gd name="connsiteY491" fmla="*/ 3265443 h 4449429"/>
              <a:gd name="connsiteX492" fmla="*/ 2596306 w 18982931"/>
              <a:gd name="connsiteY492" fmla="*/ 3265443 h 4449429"/>
              <a:gd name="connsiteX493" fmla="*/ 2596306 w 18982931"/>
              <a:gd name="connsiteY493" fmla="*/ 2661196 h 4449429"/>
              <a:gd name="connsiteX494" fmla="*/ 2558534 w 18982931"/>
              <a:gd name="connsiteY494" fmla="*/ 2661196 h 4449429"/>
              <a:gd name="connsiteX495" fmla="*/ 2980870 w 18982931"/>
              <a:gd name="connsiteY495" fmla="*/ 2661194 h 4449429"/>
              <a:gd name="connsiteX496" fmla="*/ 2980870 w 18982931"/>
              <a:gd name="connsiteY496" fmla="*/ 3265442 h 4449429"/>
              <a:gd name="connsiteX497" fmla="*/ 3018648 w 18982931"/>
              <a:gd name="connsiteY497" fmla="*/ 3265442 h 4449429"/>
              <a:gd name="connsiteX498" fmla="*/ 3018648 w 18982931"/>
              <a:gd name="connsiteY498" fmla="*/ 2661194 h 4449429"/>
              <a:gd name="connsiteX499" fmla="*/ 2980870 w 18982931"/>
              <a:gd name="connsiteY499" fmla="*/ 2661194 h 4449429"/>
              <a:gd name="connsiteX500" fmla="*/ 16374516 w 18982931"/>
              <a:gd name="connsiteY500" fmla="*/ 2632791 h 4449429"/>
              <a:gd name="connsiteX501" fmla="*/ 16374516 w 18982931"/>
              <a:gd name="connsiteY501" fmla="*/ 3237039 h 4449429"/>
              <a:gd name="connsiteX502" fmla="*/ 16412296 w 18982931"/>
              <a:gd name="connsiteY502" fmla="*/ 3237039 h 4449429"/>
              <a:gd name="connsiteX503" fmla="*/ 16412296 w 18982931"/>
              <a:gd name="connsiteY503" fmla="*/ 2632791 h 4449429"/>
              <a:gd name="connsiteX504" fmla="*/ 16374516 w 18982931"/>
              <a:gd name="connsiteY504" fmla="*/ 2632791 h 4449429"/>
              <a:gd name="connsiteX505" fmla="*/ 16268931 w 18982931"/>
              <a:gd name="connsiteY505" fmla="*/ 2632791 h 4449429"/>
              <a:gd name="connsiteX506" fmla="*/ 16268931 w 18982931"/>
              <a:gd name="connsiteY506" fmla="*/ 3237039 h 4449429"/>
              <a:gd name="connsiteX507" fmla="*/ 16306709 w 18982931"/>
              <a:gd name="connsiteY507" fmla="*/ 3237039 h 4449429"/>
              <a:gd name="connsiteX508" fmla="*/ 16306709 w 18982931"/>
              <a:gd name="connsiteY508" fmla="*/ 2632791 h 4449429"/>
              <a:gd name="connsiteX509" fmla="*/ 16268931 w 18982931"/>
              <a:gd name="connsiteY509" fmla="*/ 2632791 h 4449429"/>
              <a:gd name="connsiteX510" fmla="*/ 16163344 w 18982931"/>
              <a:gd name="connsiteY510" fmla="*/ 2632791 h 4449429"/>
              <a:gd name="connsiteX511" fmla="*/ 16163344 w 18982931"/>
              <a:gd name="connsiteY511" fmla="*/ 3237039 h 4449429"/>
              <a:gd name="connsiteX512" fmla="*/ 16201125 w 18982931"/>
              <a:gd name="connsiteY512" fmla="*/ 3237039 h 4449429"/>
              <a:gd name="connsiteX513" fmla="*/ 16201125 w 18982931"/>
              <a:gd name="connsiteY513" fmla="*/ 2632791 h 4449429"/>
              <a:gd name="connsiteX514" fmla="*/ 16163344 w 18982931"/>
              <a:gd name="connsiteY514" fmla="*/ 2632791 h 4449429"/>
              <a:gd name="connsiteX515" fmla="*/ 16057760 w 18982931"/>
              <a:gd name="connsiteY515" fmla="*/ 2632791 h 4449429"/>
              <a:gd name="connsiteX516" fmla="*/ 16057760 w 18982931"/>
              <a:gd name="connsiteY516" fmla="*/ 3237039 h 4449429"/>
              <a:gd name="connsiteX517" fmla="*/ 16095537 w 18982931"/>
              <a:gd name="connsiteY517" fmla="*/ 3237039 h 4449429"/>
              <a:gd name="connsiteX518" fmla="*/ 16095537 w 18982931"/>
              <a:gd name="connsiteY518" fmla="*/ 2632791 h 4449429"/>
              <a:gd name="connsiteX519" fmla="*/ 16057760 w 18982931"/>
              <a:gd name="connsiteY519" fmla="*/ 2632791 h 4449429"/>
              <a:gd name="connsiteX520" fmla="*/ 16480103 w 18982931"/>
              <a:gd name="connsiteY520" fmla="*/ 2632790 h 4449429"/>
              <a:gd name="connsiteX521" fmla="*/ 16480103 w 18982931"/>
              <a:gd name="connsiteY521" fmla="*/ 3237037 h 4449429"/>
              <a:gd name="connsiteX522" fmla="*/ 16517880 w 18982931"/>
              <a:gd name="connsiteY522" fmla="*/ 3237037 h 4449429"/>
              <a:gd name="connsiteX523" fmla="*/ 16517880 w 18982931"/>
              <a:gd name="connsiteY523" fmla="*/ 2632790 h 4449429"/>
              <a:gd name="connsiteX524" fmla="*/ 16480103 w 18982931"/>
              <a:gd name="connsiteY524" fmla="*/ 2632790 h 4449429"/>
              <a:gd name="connsiteX525" fmla="*/ 1596781 w 18982931"/>
              <a:gd name="connsiteY525" fmla="*/ 2622561 h 4449429"/>
              <a:gd name="connsiteX526" fmla="*/ 1596781 w 18982931"/>
              <a:gd name="connsiteY526" fmla="*/ 2668261 h 4449429"/>
              <a:gd name="connsiteX527" fmla="*/ 1805629 w 18982931"/>
              <a:gd name="connsiteY527" fmla="*/ 2668261 h 4449429"/>
              <a:gd name="connsiteX528" fmla="*/ 1805629 w 18982931"/>
              <a:gd name="connsiteY528" fmla="*/ 2622561 h 4449429"/>
              <a:gd name="connsiteX529" fmla="*/ 1596781 w 18982931"/>
              <a:gd name="connsiteY529" fmla="*/ 2622561 h 4449429"/>
              <a:gd name="connsiteX530" fmla="*/ 1596781 w 18982931"/>
              <a:gd name="connsiteY530" fmla="*/ 2530932 h 4449429"/>
              <a:gd name="connsiteX531" fmla="*/ 1596781 w 18982931"/>
              <a:gd name="connsiteY531" fmla="*/ 2576632 h 4449429"/>
              <a:gd name="connsiteX532" fmla="*/ 1805629 w 18982931"/>
              <a:gd name="connsiteY532" fmla="*/ 2576632 h 4449429"/>
              <a:gd name="connsiteX533" fmla="*/ 1805629 w 18982931"/>
              <a:gd name="connsiteY533" fmla="*/ 2530932 h 4449429"/>
              <a:gd name="connsiteX534" fmla="*/ 1596781 w 18982931"/>
              <a:gd name="connsiteY534" fmla="*/ 2530932 h 4449429"/>
              <a:gd name="connsiteX535" fmla="*/ 1596781 w 18982931"/>
              <a:gd name="connsiteY535" fmla="*/ 2439301 h 4449429"/>
              <a:gd name="connsiteX536" fmla="*/ 1596781 w 18982931"/>
              <a:gd name="connsiteY536" fmla="*/ 2485002 h 4449429"/>
              <a:gd name="connsiteX537" fmla="*/ 1805629 w 18982931"/>
              <a:gd name="connsiteY537" fmla="*/ 2485002 h 4449429"/>
              <a:gd name="connsiteX538" fmla="*/ 1805629 w 18982931"/>
              <a:gd name="connsiteY538" fmla="*/ 2439301 h 4449429"/>
              <a:gd name="connsiteX539" fmla="*/ 1596781 w 18982931"/>
              <a:gd name="connsiteY539" fmla="*/ 2439301 h 4449429"/>
              <a:gd name="connsiteX540" fmla="*/ 17217171 w 18982931"/>
              <a:gd name="connsiteY540" fmla="*/ 2397981 h 4449429"/>
              <a:gd name="connsiteX541" fmla="*/ 17217171 w 18982931"/>
              <a:gd name="connsiteY541" fmla="*/ 2434557 h 4449429"/>
              <a:gd name="connsiteX542" fmla="*/ 17582931 w 18982931"/>
              <a:gd name="connsiteY542" fmla="*/ 2434557 h 4449429"/>
              <a:gd name="connsiteX543" fmla="*/ 17582931 w 18982931"/>
              <a:gd name="connsiteY543" fmla="*/ 2397981 h 4449429"/>
              <a:gd name="connsiteX544" fmla="*/ 17217171 w 18982931"/>
              <a:gd name="connsiteY544" fmla="*/ 2397981 h 4449429"/>
              <a:gd name="connsiteX545" fmla="*/ 9762349 w 18982931"/>
              <a:gd name="connsiteY545" fmla="*/ 2057780 h 4449429"/>
              <a:gd name="connsiteX546" fmla="*/ 9762349 w 18982931"/>
              <a:gd name="connsiteY546" fmla="*/ 2266627 h 4449429"/>
              <a:gd name="connsiteX547" fmla="*/ 9808049 w 18982931"/>
              <a:gd name="connsiteY547" fmla="*/ 2266627 h 4449429"/>
              <a:gd name="connsiteX548" fmla="*/ 9808049 w 18982931"/>
              <a:gd name="connsiteY548" fmla="*/ 2057780 h 4449429"/>
              <a:gd name="connsiteX549" fmla="*/ 9762349 w 18982931"/>
              <a:gd name="connsiteY549" fmla="*/ 2057780 h 4449429"/>
              <a:gd name="connsiteX550" fmla="*/ 9670720 w 18982931"/>
              <a:gd name="connsiteY550" fmla="*/ 2057780 h 4449429"/>
              <a:gd name="connsiteX551" fmla="*/ 9670720 w 18982931"/>
              <a:gd name="connsiteY551" fmla="*/ 2266627 h 4449429"/>
              <a:gd name="connsiteX552" fmla="*/ 9716420 w 18982931"/>
              <a:gd name="connsiteY552" fmla="*/ 2266627 h 4449429"/>
              <a:gd name="connsiteX553" fmla="*/ 9716420 w 18982931"/>
              <a:gd name="connsiteY553" fmla="*/ 2057780 h 4449429"/>
              <a:gd name="connsiteX554" fmla="*/ 9670720 w 18982931"/>
              <a:gd name="connsiteY554" fmla="*/ 2057780 h 4449429"/>
              <a:gd name="connsiteX555" fmla="*/ 9579089 w 18982931"/>
              <a:gd name="connsiteY555" fmla="*/ 2057780 h 4449429"/>
              <a:gd name="connsiteX556" fmla="*/ 9579089 w 18982931"/>
              <a:gd name="connsiteY556" fmla="*/ 2266627 h 4449429"/>
              <a:gd name="connsiteX557" fmla="*/ 9624790 w 18982931"/>
              <a:gd name="connsiteY557" fmla="*/ 2266627 h 4449429"/>
              <a:gd name="connsiteX558" fmla="*/ 9624790 w 18982931"/>
              <a:gd name="connsiteY558" fmla="*/ 2057780 h 4449429"/>
              <a:gd name="connsiteX559" fmla="*/ 9579089 w 18982931"/>
              <a:gd name="connsiteY559" fmla="*/ 2057780 h 4449429"/>
              <a:gd name="connsiteX560" fmla="*/ 9487461 w 18982931"/>
              <a:gd name="connsiteY560" fmla="*/ 2057780 h 4449429"/>
              <a:gd name="connsiteX561" fmla="*/ 9487461 w 18982931"/>
              <a:gd name="connsiteY561" fmla="*/ 2266627 h 4449429"/>
              <a:gd name="connsiteX562" fmla="*/ 9533161 w 18982931"/>
              <a:gd name="connsiteY562" fmla="*/ 2266627 h 4449429"/>
              <a:gd name="connsiteX563" fmla="*/ 9533161 w 18982931"/>
              <a:gd name="connsiteY563" fmla="*/ 2057780 h 4449429"/>
              <a:gd name="connsiteX564" fmla="*/ 9487461 w 18982931"/>
              <a:gd name="connsiteY564" fmla="*/ 2057780 h 4449429"/>
              <a:gd name="connsiteX565" fmla="*/ 9395836 w 18982931"/>
              <a:gd name="connsiteY565" fmla="*/ 2057780 h 4449429"/>
              <a:gd name="connsiteX566" fmla="*/ 9395836 w 18982931"/>
              <a:gd name="connsiteY566" fmla="*/ 2266627 h 4449429"/>
              <a:gd name="connsiteX567" fmla="*/ 9441534 w 18982931"/>
              <a:gd name="connsiteY567" fmla="*/ 2266627 h 4449429"/>
              <a:gd name="connsiteX568" fmla="*/ 9441534 w 18982931"/>
              <a:gd name="connsiteY568" fmla="*/ 2057780 h 4449429"/>
              <a:gd name="connsiteX569" fmla="*/ 9395836 w 18982931"/>
              <a:gd name="connsiteY569" fmla="*/ 2057780 h 4449429"/>
              <a:gd name="connsiteX570" fmla="*/ 9304202 w 18982931"/>
              <a:gd name="connsiteY570" fmla="*/ 2057780 h 4449429"/>
              <a:gd name="connsiteX571" fmla="*/ 9304202 w 18982931"/>
              <a:gd name="connsiteY571" fmla="*/ 2266627 h 4449429"/>
              <a:gd name="connsiteX572" fmla="*/ 9349902 w 18982931"/>
              <a:gd name="connsiteY572" fmla="*/ 2266627 h 4449429"/>
              <a:gd name="connsiteX573" fmla="*/ 9349902 w 18982931"/>
              <a:gd name="connsiteY573" fmla="*/ 2057780 h 4449429"/>
              <a:gd name="connsiteX574" fmla="*/ 9304202 w 18982931"/>
              <a:gd name="connsiteY574" fmla="*/ 2057780 h 4449429"/>
              <a:gd name="connsiteX575" fmla="*/ 9212570 w 18982931"/>
              <a:gd name="connsiteY575" fmla="*/ 2057780 h 4449429"/>
              <a:gd name="connsiteX576" fmla="*/ 9212570 w 18982931"/>
              <a:gd name="connsiteY576" fmla="*/ 2266627 h 4449429"/>
              <a:gd name="connsiteX577" fmla="*/ 9258270 w 18982931"/>
              <a:gd name="connsiteY577" fmla="*/ 2266627 h 4449429"/>
              <a:gd name="connsiteX578" fmla="*/ 9258270 w 18982931"/>
              <a:gd name="connsiteY578" fmla="*/ 2057780 h 4449429"/>
              <a:gd name="connsiteX579" fmla="*/ 9212570 w 18982931"/>
              <a:gd name="connsiteY579" fmla="*/ 2057780 h 4449429"/>
              <a:gd name="connsiteX580" fmla="*/ 14092702 w 18982931"/>
              <a:gd name="connsiteY580" fmla="*/ 1859157 h 4449429"/>
              <a:gd name="connsiteX581" fmla="*/ 14092702 w 18982931"/>
              <a:gd name="connsiteY581" fmla="*/ 1895733 h 4449429"/>
              <a:gd name="connsiteX582" fmla="*/ 14458462 w 18982931"/>
              <a:gd name="connsiteY582" fmla="*/ 1895733 h 4449429"/>
              <a:gd name="connsiteX583" fmla="*/ 14458462 w 18982931"/>
              <a:gd name="connsiteY583" fmla="*/ 1859157 h 4449429"/>
              <a:gd name="connsiteX584" fmla="*/ 14092702 w 18982931"/>
              <a:gd name="connsiteY584" fmla="*/ 1859157 h 4449429"/>
              <a:gd name="connsiteX585" fmla="*/ 17871603 w 18982931"/>
              <a:gd name="connsiteY585" fmla="*/ 1806939 h 4449429"/>
              <a:gd name="connsiteX586" fmla="*/ 17871603 w 18982931"/>
              <a:gd name="connsiteY586" fmla="*/ 1809649 h 4449429"/>
              <a:gd name="connsiteX587" fmla="*/ 17871627 w 18982931"/>
              <a:gd name="connsiteY587" fmla="*/ 1809649 h 4449429"/>
              <a:gd name="connsiteX588" fmla="*/ 17871603 w 18982931"/>
              <a:gd name="connsiteY588" fmla="*/ 1806939 h 4449429"/>
              <a:gd name="connsiteX589" fmla="*/ 18172695 w 18982931"/>
              <a:gd name="connsiteY589" fmla="*/ 1733739 h 4449429"/>
              <a:gd name="connsiteX590" fmla="*/ 18172695 w 18982931"/>
              <a:gd name="connsiteY590" fmla="*/ 1870899 h 4449429"/>
              <a:gd name="connsiteX591" fmla="*/ 18209271 w 18982931"/>
              <a:gd name="connsiteY591" fmla="*/ 1870899 h 4449429"/>
              <a:gd name="connsiteX592" fmla="*/ 18209271 w 18982931"/>
              <a:gd name="connsiteY592" fmla="*/ 1733739 h 4449429"/>
              <a:gd name="connsiteX593" fmla="*/ 18172695 w 18982931"/>
              <a:gd name="connsiteY593" fmla="*/ 1733739 h 4449429"/>
              <a:gd name="connsiteX594" fmla="*/ 18104295 w 18982931"/>
              <a:gd name="connsiteY594" fmla="*/ 1733739 h 4449429"/>
              <a:gd name="connsiteX595" fmla="*/ 18104295 w 18982931"/>
              <a:gd name="connsiteY595" fmla="*/ 1870899 h 4449429"/>
              <a:gd name="connsiteX596" fmla="*/ 18140871 w 18982931"/>
              <a:gd name="connsiteY596" fmla="*/ 1870899 h 4449429"/>
              <a:gd name="connsiteX597" fmla="*/ 18140871 w 18982931"/>
              <a:gd name="connsiteY597" fmla="*/ 1733739 h 4449429"/>
              <a:gd name="connsiteX598" fmla="*/ 18104295 w 18982931"/>
              <a:gd name="connsiteY598" fmla="*/ 1733739 h 4449429"/>
              <a:gd name="connsiteX599" fmla="*/ 18035895 w 18982931"/>
              <a:gd name="connsiteY599" fmla="*/ 1733739 h 4449429"/>
              <a:gd name="connsiteX600" fmla="*/ 18035895 w 18982931"/>
              <a:gd name="connsiteY600" fmla="*/ 1870899 h 4449429"/>
              <a:gd name="connsiteX601" fmla="*/ 18072471 w 18982931"/>
              <a:gd name="connsiteY601" fmla="*/ 1870899 h 4449429"/>
              <a:gd name="connsiteX602" fmla="*/ 18072471 w 18982931"/>
              <a:gd name="connsiteY602" fmla="*/ 1733739 h 4449429"/>
              <a:gd name="connsiteX603" fmla="*/ 18035895 w 18982931"/>
              <a:gd name="connsiteY603" fmla="*/ 1733739 h 4449429"/>
              <a:gd name="connsiteX604" fmla="*/ 17967493 w 18982931"/>
              <a:gd name="connsiteY604" fmla="*/ 1733739 h 4449429"/>
              <a:gd name="connsiteX605" fmla="*/ 17967493 w 18982931"/>
              <a:gd name="connsiteY605" fmla="*/ 1870899 h 4449429"/>
              <a:gd name="connsiteX606" fmla="*/ 18004069 w 18982931"/>
              <a:gd name="connsiteY606" fmla="*/ 1870899 h 4449429"/>
              <a:gd name="connsiteX607" fmla="*/ 18004069 w 18982931"/>
              <a:gd name="connsiteY607" fmla="*/ 1733739 h 4449429"/>
              <a:gd name="connsiteX608" fmla="*/ 17967493 w 18982931"/>
              <a:gd name="connsiteY608" fmla="*/ 1733739 h 4449429"/>
              <a:gd name="connsiteX609" fmla="*/ 14251161 w 18982931"/>
              <a:gd name="connsiteY609" fmla="*/ 868400 h 4449429"/>
              <a:gd name="connsiteX610" fmla="*/ 14251161 w 18982931"/>
              <a:gd name="connsiteY610" fmla="*/ 1005560 h 4449429"/>
              <a:gd name="connsiteX611" fmla="*/ 14287737 w 18982931"/>
              <a:gd name="connsiteY611" fmla="*/ 1005560 h 4449429"/>
              <a:gd name="connsiteX612" fmla="*/ 14287737 w 18982931"/>
              <a:gd name="connsiteY612" fmla="*/ 868400 h 4449429"/>
              <a:gd name="connsiteX613" fmla="*/ 14251161 w 18982931"/>
              <a:gd name="connsiteY613" fmla="*/ 868400 h 4449429"/>
              <a:gd name="connsiteX614" fmla="*/ 14182760 w 18982931"/>
              <a:gd name="connsiteY614" fmla="*/ 868400 h 4449429"/>
              <a:gd name="connsiteX615" fmla="*/ 14182760 w 18982931"/>
              <a:gd name="connsiteY615" fmla="*/ 1005560 h 4449429"/>
              <a:gd name="connsiteX616" fmla="*/ 14219336 w 18982931"/>
              <a:gd name="connsiteY616" fmla="*/ 1005560 h 4449429"/>
              <a:gd name="connsiteX617" fmla="*/ 14219336 w 18982931"/>
              <a:gd name="connsiteY617" fmla="*/ 868400 h 4449429"/>
              <a:gd name="connsiteX618" fmla="*/ 14182760 w 18982931"/>
              <a:gd name="connsiteY618" fmla="*/ 868400 h 4449429"/>
              <a:gd name="connsiteX619" fmla="*/ 14114359 w 18982931"/>
              <a:gd name="connsiteY619" fmla="*/ 868400 h 4449429"/>
              <a:gd name="connsiteX620" fmla="*/ 14114359 w 18982931"/>
              <a:gd name="connsiteY620" fmla="*/ 1005560 h 4449429"/>
              <a:gd name="connsiteX621" fmla="*/ 14150935 w 18982931"/>
              <a:gd name="connsiteY621" fmla="*/ 1005560 h 4449429"/>
              <a:gd name="connsiteX622" fmla="*/ 14150935 w 18982931"/>
              <a:gd name="connsiteY622" fmla="*/ 868400 h 4449429"/>
              <a:gd name="connsiteX623" fmla="*/ 14114359 w 18982931"/>
              <a:gd name="connsiteY623" fmla="*/ 868400 h 4449429"/>
              <a:gd name="connsiteX624" fmla="*/ 4788216 w 18982931"/>
              <a:gd name="connsiteY624" fmla="*/ 807315 h 4449429"/>
              <a:gd name="connsiteX625" fmla="*/ 4788216 w 18982931"/>
              <a:gd name="connsiteY625" fmla="*/ 944475 h 4449429"/>
              <a:gd name="connsiteX626" fmla="*/ 4824792 w 18982931"/>
              <a:gd name="connsiteY626" fmla="*/ 944475 h 4449429"/>
              <a:gd name="connsiteX627" fmla="*/ 4824792 w 18982931"/>
              <a:gd name="connsiteY627" fmla="*/ 807315 h 4449429"/>
              <a:gd name="connsiteX628" fmla="*/ 4788216 w 18982931"/>
              <a:gd name="connsiteY628" fmla="*/ 807315 h 4449429"/>
              <a:gd name="connsiteX629" fmla="*/ 4719815 w 18982931"/>
              <a:gd name="connsiteY629" fmla="*/ 807315 h 4449429"/>
              <a:gd name="connsiteX630" fmla="*/ 4719815 w 18982931"/>
              <a:gd name="connsiteY630" fmla="*/ 944475 h 4449429"/>
              <a:gd name="connsiteX631" fmla="*/ 4756391 w 18982931"/>
              <a:gd name="connsiteY631" fmla="*/ 944475 h 4449429"/>
              <a:gd name="connsiteX632" fmla="*/ 4756391 w 18982931"/>
              <a:gd name="connsiteY632" fmla="*/ 807315 h 4449429"/>
              <a:gd name="connsiteX633" fmla="*/ 4719815 w 18982931"/>
              <a:gd name="connsiteY633" fmla="*/ 807315 h 4449429"/>
              <a:gd name="connsiteX634" fmla="*/ 4651414 w 18982931"/>
              <a:gd name="connsiteY634" fmla="*/ 807315 h 4449429"/>
              <a:gd name="connsiteX635" fmla="*/ 4651414 w 18982931"/>
              <a:gd name="connsiteY635" fmla="*/ 944475 h 4449429"/>
              <a:gd name="connsiteX636" fmla="*/ 4687992 w 18982931"/>
              <a:gd name="connsiteY636" fmla="*/ 944475 h 4449429"/>
              <a:gd name="connsiteX637" fmla="*/ 4687992 w 18982931"/>
              <a:gd name="connsiteY637" fmla="*/ 807315 h 4449429"/>
              <a:gd name="connsiteX638" fmla="*/ 4651414 w 18982931"/>
              <a:gd name="connsiteY638" fmla="*/ 807315 h 4449429"/>
              <a:gd name="connsiteX639" fmla="*/ 2212838 w 18982931"/>
              <a:gd name="connsiteY639" fmla="*/ 748887 h 4449429"/>
              <a:gd name="connsiteX640" fmla="*/ 2212838 w 18982931"/>
              <a:gd name="connsiteY640" fmla="*/ 886047 h 4449429"/>
              <a:gd name="connsiteX641" fmla="*/ 2249414 w 18982931"/>
              <a:gd name="connsiteY641" fmla="*/ 886047 h 4449429"/>
              <a:gd name="connsiteX642" fmla="*/ 2249414 w 18982931"/>
              <a:gd name="connsiteY642" fmla="*/ 748887 h 4449429"/>
              <a:gd name="connsiteX643" fmla="*/ 2212838 w 18982931"/>
              <a:gd name="connsiteY643" fmla="*/ 748887 h 4449429"/>
              <a:gd name="connsiteX644" fmla="*/ 2144438 w 18982931"/>
              <a:gd name="connsiteY644" fmla="*/ 748887 h 4449429"/>
              <a:gd name="connsiteX645" fmla="*/ 2144438 w 18982931"/>
              <a:gd name="connsiteY645" fmla="*/ 886047 h 4449429"/>
              <a:gd name="connsiteX646" fmla="*/ 2181014 w 18982931"/>
              <a:gd name="connsiteY646" fmla="*/ 886047 h 4449429"/>
              <a:gd name="connsiteX647" fmla="*/ 2181014 w 18982931"/>
              <a:gd name="connsiteY647" fmla="*/ 748887 h 4449429"/>
              <a:gd name="connsiteX648" fmla="*/ 2144438 w 18982931"/>
              <a:gd name="connsiteY648" fmla="*/ 748887 h 4449429"/>
              <a:gd name="connsiteX649" fmla="*/ 2076037 w 18982931"/>
              <a:gd name="connsiteY649" fmla="*/ 748887 h 4449429"/>
              <a:gd name="connsiteX650" fmla="*/ 2076037 w 18982931"/>
              <a:gd name="connsiteY650" fmla="*/ 886047 h 4449429"/>
              <a:gd name="connsiteX651" fmla="*/ 2112612 w 18982931"/>
              <a:gd name="connsiteY651" fmla="*/ 886047 h 4449429"/>
              <a:gd name="connsiteX652" fmla="*/ 2112612 w 18982931"/>
              <a:gd name="connsiteY652" fmla="*/ 748887 h 4449429"/>
              <a:gd name="connsiteX653" fmla="*/ 2076037 w 18982931"/>
              <a:gd name="connsiteY653" fmla="*/ 748887 h 4449429"/>
              <a:gd name="connsiteX654" fmla="*/ 2007635 w 18982931"/>
              <a:gd name="connsiteY654" fmla="*/ 748887 h 4449429"/>
              <a:gd name="connsiteX655" fmla="*/ 2007635 w 18982931"/>
              <a:gd name="connsiteY655" fmla="*/ 886047 h 4449429"/>
              <a:gd name="connsiteX656" fmla="*/ 2044211 w 18982931"/>
              <a:gd name="connsiteY656" fmla="*/ 886047 h 4449429"/>
              <a:gd name="connsiteX657" fmla="*/ 2044211 w 18982931"/>
              <a:gd name="connsiteY657" fmla="*/ 748887 h 4449429"/>
              <a:gd name="connsiteX658" fmla="*/ 2007635 w 18982931"/>
              <a:gd name="connsiteY658" fmla="*/ 748887 h 4449429"/>
              <a:gd name="connsiteX659" fmla="*/ 17088019 w 18982931"/>
              <a:gd name="connsiteY659" fmla="*/ 737716 h 4449429"/>
              <a:gd name="connsiteX660" fmla="*/ 17088019 w 18982931"/>
              <a:gd name="connsiteY660" fmla="*/ 825107 h 4449429"/>
              <a:gd name="connsiteX661" fmla="*/ 17124595 w 18982931"/>
              <a:gd name="connsiteY661" fmla="*/ 825107 h 4449429"/>
              <a:gd name="connsiteX662" fmla="*/ 17124595 w 18982931"/>
              <a:gd name="connsiteY662" fmla="*/ 737716 h 4449429"/>
              <a:gd name="connsiteX663" fmla="*/ 17088019 w 18982931"/>
              <a:gd name="connsiteY663" fmla="*/ 737716 h 4449429"/>
              <a:gd name="connsiteX664" fmla="*/ 17021803 w 18982931"/>
              <a:gd name="connsiteY664" fmla="*/ 737716 h 4449429"/>
              <a:gd name="connsiteX665" fmla="*/ 17021803 w 18982931"/>
              <a:gd name="connsiteY665" fmla="*/ 825107 h 4449429"/>
              <a:gd name="connsiteX666" fmla="*/ 17058379 w 18982931"/>
              <a:gd name="connsiteY666" fmla="*/ 825107 h 4449429"/>
              <a:gd name="connsiteX667" fmla="*/ 17058379 w 18982931"/>
              <a:gd name="connsiteY667" fmla="*/ 737716 h 4449429"/>
              <a:gd name="connsiteX668" fmla="*/ 17021803 w 18982931"/>
              <a:gd name="connsiteY668" fmla="*/ 737716 h 4449429"/>
              <a:gd name="connsiteX669" fmla="*/ 16955591 w 18982931"/>
              <a:gd name="connsiteY669" fmla="*/ 737716 h 4449429"/>
              <a:gd name="connsiteX670" fmla="*/ 16955591 w 18982931"/>
              <a:gd name="connsiteY670" fmla="*/ 825107 h 4449429"/>
              <a:gd name="connsiteX671" fmla="*/ 16992167 w 18982931"/>
              <a:gd name="connsiteY671" fmla="*/ 825107 h 4449429"/>
              <a:gd name="connsiteX672" fmla="*/ 16992167 w 18982931"/>
              <a:gd name="connsiteY672" fmla="*/ 737716 h 4449429"/>
              <a:gd name="connsiteX673" fmla="*/ 16955591 w 18982931"/>
              <a:gd name="connsiteY673" fmla="*/ 737716 h 4449429"/>
              <a:gd name="connsiteX674" fmla="*/ 16889375 w 18982931"/>
              <a:gd name="connsiteY674" fmla="*/ 737716 h 4449429"/>
              <a:gd name="connsiteX675" fmla="*/ 16889375 w 18982931"/>
              <a:gd name="connsiteY675" fmla="*/ 825107 h 4449429"/>
              <a:gd name="connsiteX676" fmla="*/ 16925951 w 18982931"/>
              <a:gd name="connsiteY676" fmla="*/ 825107 h 4449429"/>
              <a:gd name="connsiteX677" fmla="*/ 16925951 w 18982931"/>
              <a:gd name="connsiteY677" fmla="*/ 737716 h 4449429"/>
              <a:gd name="connsiteX678" fmla="*/ 16889375 w 18982931"/>
              <a:gd name="connsiteY678" fmla="*/ 737716 h 4449429"/>
              <a:gd name="connsiteX679" fmla="*/ 16823163 w 18982931"/>
              <a:gd name="connsiteY679" fmla="*/ 737716 h 4449429"/>
              <a:gd name="connsiteX680" fmla="*/ 16823163 w 18982931"/>
              <a:gd name="connsiteY680" fmla="*/ 825107 h 4449429"/>
              <a:gd name="connsiteX681" fmla="*/ 16859739 w 18982931"/>
              <a:gd name="connsiteY681" fmla="*/ 825107 h 4449429"/>
              <a:gd name="connsiteX682" fmla="*/ 16859739 w 18982931"/>
              <a:gd name="connsiteY682" fmla="*/ 737716 h 4449429"/>
              <a:gd name="connsiteX683" fmla="*/ 16823163 w 18982931"/>
              <a:gd name="connsiteY683" fmla="*/ 737716 h 4449429"/>
              <a:gd name="connsiteX684" fmla="*/ 16756948 w 18982931"/>
              <a:gd name="connsiteY684" fmla="*/ 737716 h 4449429"/>
              <a:gd name="connsiteX685" fmla="*/ 16756948 w 18982931"/>
              <a:gd name="connsiteY685" fmla="*/ 825107 h 4449429"/>
              <a:gd name="connsiteX686" fmla="*/ 16793523 w 18982931"/>
              <a:gd name="connsiteY686" fmla="*/ 825107 h 4449429"/>
              <a:gd name="connsiteX687" fmla="*/ 16793523 w 18982931"/>
              <a:gd name="connsiteY687" fmla="*/ 737716 h 4449429"/>
              <a:gd name="connsiteX688" fmla="*/ 16756948 w 18982931"/>
              <a:gd name="connsiteY688" fmla="*/ 737716 h 4449429"/>
              <a:gd name="connsiteX689" fmla="*/ 13739104 w 18982931"/>
              <a:gd name="connsiteY689" fmla="*/ 0 h 4449429"/>
              <a:gd name="connsiteX690" fmla="*/ 13842002 w 18982931"/>
              <a:gd name="connsiteY690" fmla="*/ 0 h 4449429"/>
              <a:gd name="connsiteX691" fmla="*/ 13883163 w 18982931"/>
              <a:gd name="connsiteY691" fmla="*/ 428067 h 4449429"/>
              <a:gd name="connsiteX692" fmla="*/ 13883163 w 18982931"/>
              <a:gd name="connsiteY692" fmla="*/ 456882 h 4449429"/>
              <a:gd name="connsiteX693" fmla="*/ 13907863 w 18982931"/>
              <a:gd name="connsiteY693" fmla="*/ 954919 h 4449429"/>
              <a:gd name="connsiteX694" fmla="*/ 13911978 w 18982931"/>
              <a:gd name="connsiteY694" fmla="*/ 1679340 h 4449429"/>
              <a:gd name="connsiteX695" fmla="*/ 13916091 w 18982931"/>
              <a:gd name="connsiteY695" fmla="*/ 2058015 h 4449429"/>
              <a:gd name="connsiteX696" fmla="*/ 13936673 w 18982931"/>
              <a:gd name="connsiteY696" fmla="*/ 2086829 h 4449429"/>
              <a:gd name="connsiteX697" fmla="*/ 13953138 w 18982931"/>
              <a:gd name="connsiteY697" fmla="*/ 2058015 h 4449429"/>
              <a:gd name="connsiteX698" fmla="*/ 13953138 w 18982931"/>
              <a:gd name="connsiteY698" fmla="*/ 1955115 h 4449429"/>
              <a:gd name="connsiteX699" fmla="*/ 13965483 w 18982931"/>
              <a:gd name="connsiteY699" fmla="*/ 1922188 h 4449429"/>
              <a:gd name="connsiteX700" fmla="*/ 13986066 w 18982931"/>
              <a:gd name="connsiteY700" fmla="*/ 1876909 h 4449429"/>
              <a:gd name="connsiteX701" fmla="*/ 13986066 w 18982931"/>
              <a:gd name="connsiteY701" fmla="*/ 1625834 h 4449429"/>
              <a:gd name="connsiteX702" fmla="*/ 14051922 w 18982931"/>
              <a:gd name="connsiteY702" fmla="*/ 1617602 h 4449429"/>
              <a:gd name="connsiteX703" fmla="*/ 14047992 w 18982931"/>
              <a:gd name="connsiteY703" fmla="*/ 1005560 h 4449429"/>
              <a:gd name="connsiteX704" fmla="*/ 14082534 w 18982931"/>
              <a:gd name="connsiteY704" fmla="*/ 1005560 h 4449429"/>
              <a:gd name="connsiteX705" fmla="*/ 14082534 w 18982931"/>
              <a:gd name="connsiteY705" fmla="*/ 868400 h 4449429"/>
              <a:gd name="connsiteX706" fmla="*/ 14047111 w 18982931"/>
              <a:gd name="connsiteY706" fmla="*/ 868400 h 4449429"/>
              <a:gd name="connsiteX707" fmla="*/ 14046442 w 18982931"/>
              <a:gd name="connsiteY707" fmla="*/ 764191 h 4449429"/>
              <a:gd name="connsiteX708" fmla="*/ 14187749 w 18982931"/>
              <a:gd name="connsiteY708" fmla="*/ 436300 h 4449429"/>
              <a:gd name="connsiteX709" fmla="*/ 14212445 w 18982931"/>
              <a:gd name="connsiteY709" fmla="*/ 411603 h 4449429"/>
              <a:gd name="connsiteX710" fmla="*/ 14410015 w 18982931"/>
              <a:gd name="connsiteY710" fmla="*/ 444532 h 4449429"/>
              <a:gd name="connsiteX711" fmla="*/ 14442947 w 18982931"/>
              <a:gd name="connsiteY711" fmla="*/ 275776 h 4449429"/>
              <a:gd name="connsiteX712" fmla="*/ 14479990 w 18982931"/>
              <a:gd name="connsiteY712" fmla="*/ 246961 h 4449429"/>
              <a:gd name="connsiteX713" fmla="*/ 14517032 w 18982931"/>
              <a:gd name="connsiteY713" fmla="*/ 271658 h 4449429"/>
              <a:gd name="connsiteX714" fmla="*/ 14574655 w 18982931"/>
              <a:gd name="connsiteY714" fmla="*/ 522739 h 4449429"/>
              <a:gd name="connsiteX715" fmla="*/ 14603469 w 18982931"/>
              <a:gd name="connsiteY715" fmla="*/ 1123678 h 4449429"/>
              <a:gd name="connsiteX716" fmla="*/ 14603469 w 18982931"/>
              <a:gd name="connsiteY716" fmla="*/ 1617602 h 4449429"/>
              <a:gd name="connsiteX717" fmla="*/ 14595237 w 18982931"/>
              <a:gd name="connsiteY717" fmla="*/ 1683457 h 4449429"/>
              <a:gd name="connsiteX718" fmla="*/ 14607589 w 18982931"/>
              <a:gd name="connsiteY718" fmla="*/ 1753429 h 4449429"/>
              <a:gd name="connsiteX719" fmla="*/ 14656976 w 18982931"/>
              <a:gd name="connsiteY719" fmla="*/ 1753429 h 4449429"/>
              <a:gd name="connsiteX720" fmla="*/ 14706369 w 18982931"/>
              <a:gd name="connsiteY720" fmla="*/ 1568210 h 4449429"/>
              <a:gd name="connsiteX721" fmla="*/ 14722833 w 18982931"/>
              <a:gd name="connsiteY721" fmla="*/ 1568210 h 4449429"/>
              <a:gd name="connsiteX722" fmla="*/ 14768111 w 18982931"/>
              <a:gd name="connsiteY722" fmla="*/ 1753429 h 4449429"/>
              <a:gd name="connsiteX723" fmla="*/ 14875128 w 18982931"/>
              <a:gd name="connsiteY723" fmla="*/ 1753429 h 4449429"/>
              <a:gd name="connsiteX724" fmla="*/ 14883360 w 18982931"/>
              <a:gd name="connsiteY724" fmla="*/ 1827516 h 4449429"/>
              <a:gd name="connsiteX725" fmla="*/ 14940984 w 18982931"/>
              <a:gd name="connsiteY725" fmla="*/ 1827516 h 4449429"/>
              <a:gd name="connsiteX726" fmla="*/ 15019191 w 18982931"/>
              <a:gd name="connsiteY726" fmla="*/ 1625834 h 4449429"/>
              <a:gd name="connsiteX727" fmla="*/ 15043883 w 18982931"/>
              <a:gd name="connsiteY727" fmla="*/ 1090750 h 4449429"/>
              <a:gd name="connsiteX728" fmla="*/ 15134436 w 18982931"/>
              <a:gd name="connsiteY728" fmla="*/ 1000197 h 4449429"/>
              <a:gd name="connsiteX729" fmla="*/ 15212643 w 18982931"/>
              <a:gd name="connsiteY729" fmla="*/ 1078400 h 4449429"/>
              <a:gd name="connsiteX730" fmla="*/ 15212643 w 18982931"/>
              <a:gd name="connsiteY730" fmla="*/ 1152488 h 4449429"/>
              <a:gd name="connsiteX731" fmla="*/ 15224993 w 18982931"/>
              <a:gd name="connsiteY731" fmla="*/ 1119560 h 4449429"/>
              <a:gd name="connsiteX732" fmla="*/ 15237338 w 18982931"/>
              <a:gd name="connsiteY732" fmla="*/ 563899 h 4449429"/>
              <a:gd name="connsiteX733" fmla="*/ 15290845 w 18982931"/>
              <a:gd name="connsiteY733" fmla="*/ 382793 h 4449429"/>
              <a:gd name="connsiteX734" fmla="*/ 15323772 w 18982931"/>
              <a:gd name="connsiteY734" fmla="*/ 300473 h 4449429"/>
              <a:gd name="connsiteX735" fmla="*/ 15364932 w 18982931"/>
              <a:gd name="connsiteY735" fmla="*/ 259313 h 4449429"/>
              <a:gd name="connsiteX736" fmla="*/ 15389634 w 18982931"/>
              <a:gd name="connsiteY736" fmla="*/ 296354 h 4449429"/>
              <a:gd name="connsiteX737" fmla="*/ 15401979 w 18982931"/>
              <a:gd name="connsiteY737" fmla="*/ 411603 h 4449429"/>
              <a:gd name="connsiteX738" fmla="*/ 15451371 w 18982931"/>
              <a:gd name="connsiteY738" fmla="*/ 703843 h 4449429"/>
              <a:gd name="connsiteX739" fmla="*/ 15455486 w 18982931"/>
              <a:gd name="connsiteY739" fmla="*/ 1173070 h 4449429"/>
              <a:gd name="connsiteX740" fmla="*/ 15455486 w 18982931"/>
              <a:gd name="connsiteY740" fmla="*/ 1238927 h 4449429"/>
              <a:gd name="connsiteX741" fmla="*/ 15727143 w 18982931"/>
              <a:gd name="connsiteY741" fmla="*/ 1238927 h 4449429"/>
              <a:gd name="connsiteX742" fmla="*/ 15727143 w 18982931"/>
              <a:gd name="connsiteY742" fmla="*/ 1465306 h 4449429"/>
              <a:gd name="connsiteX743" fmla="*/ 15772422 w 18982931"/>
              <a:gd name="connsiteY743" fmla="*/ 1469425 h 4449429"/>
              <a:gd name="connsiteX744" fmla="*/ 15850624 w 18982931"/>
              <a:gd name="connsiteY744" fmla="*/ 1551745 h 4449429"/>
              <a:gd name="connsiteX745" fmla="*/ 15850624 w 18982931"/>
              <a:gd name="connsiteY745" fmla="*/ 2224712 h 4449429"/>
              <a:gd name="connsiteX746" fmla="*/ 15923336 w 18982931"/>
              <a:gd name="connsiteY746" fmla="*/ 2224712 h 4449429"/>
              <a:gd name="connsiteX747" fmla="*/ 15924718 w 18982931"/>
              <a:gd name="connsiteY747" fmla="*/ 2177381 h 4449429"/>
              <a:gd name="connsiteX748" fmla="*/ 15982338 w 18982931"/>
              <a:gd name="connsiteY748" fmla="*/ 2103294 h 4449429"/>
              <a:gd name="connsiteX749" fmla="*/ 15986455 w 18982931"/>
              <a:gd name="connsiteY749" fmla="*/ 2045669 h 4449429"/>
              <a:gd name="connsiteX750" fmla="*/ 16002920 w 18982931"/>
              <a:gd name="connsiteY750" fmla="*/ 2033319 h 4449429"/>
              <a:gd name="connsiteX751" fmla="*/ 16015265 w 18982931"/>
              <a:gd name="connsiteY751" fmla="*/ 2041550 h 4449429"/>
              <a:gd name="connsiteX752" fmla="*/ 16056425 w 18982931"/>
              <a:gd name="connsiteY752" fmla="*/ 2210310 h 4449429"/>
              <a:gd name="connsiteX753" fmla="*/ 16056425 w 18982931"/>
              <a:gd name="connsiteY753" fmla="*/ 2276166 h 4449429"/>
              <a:gd name="connsiteX754" fmla="*/ 16077008 w 18982931"/>
              <a:gd name="connsiteY754" fmla="*/ 2276166 h 4449429"/>
              <a:gd name="connsiteX755" fmla="*/ 16097587 w 18982931"/>
              <a:gd name="connsiteY755" fmla="*/ 1938652 h 4449429"/>
              <a:gd name="connsiteX756" fmla="*/ 16122282 w 18982931"/>
              <a:gd name="connsiteY756" fmla="*/ 1934533 h 4449429"/>
              <a:gd name="connsiteX757" fmla="*/ 16155210 w 18982931"/>
              <a:gd name="connsiteY757" fmla="*/ 1938652 h 4449429"/>
              <a:gd name="connsiteX758" fmla="*/ 16155210 w 18982931"/>
              <a:gd name="connsiteY758" fmla="*/ 2272048 h 4449429"/>
              <a:gd name="connsiteX759" fmla="*/ 16175792 w 18982931"/>
              <a:gd name="connsiteY759" fmla="*/ 2276166 h 4449429"/>
              <a:gd name="connsiteX760" fmla="*/ 16192257 w 18982931"/>
              <a:gd name="connsiteY760" fmla="*/ 2243238 h 4449429"/>
              <a:gd name="connsiteX761" fmla="*/ 16192257 w 18982931"/>
              <a:gd name="connsiteY761" fmla="*/ 1992158 h 4449429"/>
              <a:gd name="connsiteX762" fmla="*/ 16192257 w 18982931"/>
              <a:gd name="connsiteY762" fmla="*/ 1774011 h 4449429"/>
              <a:gd name="connsiteX763" fmla="*/ 16488610 w 18982931"/>
              <a:gd name="connsiteY763" fmla="*/ 1774011 h 4449429"/>
              <a:gd name="connsiteX764" fmla="*/ 16538004 w 18982931"/>
              <a:gd name="connsiteY764" fmla="*/ 1823403 h 4449429"/>
              <a:gd name="connsiteX765" fmla="*/ 16538004 w 18982931"/>
              <a:gd name="connsiteY765" fmla="*/ 2029205 h 4449429"/>
              <a:gd name="connsiteX766" fmla="*/ 16550349 w 18982931"/>
              <a:gd name="connsiteY766" fmla="*/ 2033319 h 4449429"/>
              <a:gd name="connsiteX767" fmla="*/ 16566812 w 18982931"/>
              <a:gd name="connsiteY767" fmla="*/ 1992158 h 4449429"/>
              <a:gd name="connsiteX768" fmla="*/ 16570932 w 18982931"/>
              <a:gd name="connsiteY768" fmla="*/ 1695804 h 4449429"/>
              <a:gd name="connsiteX769" fmla="*/ 16566812 w 18982931"/>
              <a:gd name="connsiteY769" fmla="*/ 773813 h 4449429"/>
              <a:gd name="connsiteX770" fmla="*/ 16636788 w 18982931"/>
              <a:gd name="connsiteY770" fmla="*/ 646219 h 4449429"/>
              <a:gd name="connsiteX771" fmla="*/ 16723226 w 18982931"/>
              <a:gd name="connsiteY771" fmla="*/ 514506 h 4449429"/>
              <a:gd name="connsiteX772" fmla="*/ 16743805 w 18982931"/>
              <a:gd name="connsiteY772" fmla="*/ 481577 h 4449429"/>
              <a:gd name="connsiteX773" fmla="*/ 16817899 w 18982931"/>
              <a:gd name="connsiteY773" fmla="*/ 329283 h 4449429"/>
              <a:gd name="connsiteX774" fmla="*/ 16842595 w 18982931"/>
              <a:gd name="connsiteY774" fmla="*/ 275776 h 4449429"/>
              <a:gd name="connsiteX775" fmla="*/ 16859059 w 18982931"/>
              <a:gd name="connsiteY775" fmla="*/ 279891 h 4449429"/>
              <a:gd name="connsiteX776" fmla="*/ 16859059 w 18982931"/>
              <a:gd name="connsiteY776" fmla="*/ 337515 h 4449429"/>
              <a:gd name="connsiteX777" fmla="*/ 16867291 w 18982931"/>
              <a:gd name="connsiteY777" fmla="*/ 382793 h 4449429"/>
              <a:gd name="connsiteX778" fmla="*/ 16966075 w 18982931"/>
              <a:gd name="connsiteY778" fmla="*/ 436300 h 4449429"/>
              <a:gd name="connsiteX779" fmla="*/ 17031935 w 18982931"/>
              <a:gd name="connsiteY779" fmla="*/ 526852 h 4449429"/>
              <a:gd name="connsiteX780" fmla="*/ 17031935 w 18982931"/>
              <a:gd name="connsiteY780" fmla="*/ 596826 h 4449429"/>
              <a:gd name="connsiteX781" fmla="*/ 17060743 w 18982931"/>
              <a:gd name="connsiteY781" fmla="*/ 600941 h 4449429"/>
              <a:gd name="connsiteX782" fmla="*/ 17147183 w 18982931"/>
              <a:gd name="connsiteY782" fmla="*/ 691493 h 4449429"/>
              <a:gd name="connsiteX783" fmla="*/ 17147219 w 18982931"/>
              <a:gd name="connsiteY783" fmla="*/ 704240 h 4449429"/>
              <a:gd name="connsiteX784" fmla="*/ 17148515 w 18982931"/>
              <a:gd name="connsiteY784" fmla="*/ 704240 h 4449429"/>
              <a:gd name="connsiteX785" fmla="*/ 17148515 w 18982931"/>
              <a:gd name="connsiteY785" fmla="*/ 880086 h 4449429"/>
              <a:gd name="connsiteX786" fmla="*/ 17147731 w 18982931"/>
              <a:gd name="connsiteY786" fmla="*/ 880086 h 4449429"/>
              <a:gd name="connsiteX787" fmla="*/ 17151295 w 18982931"/>
              <a:gd name="connsiteY787" fmla="*/ 2103294 h 4449429"/>
              <a:gd name="connsiteX788" fmla="*/ 17151295 w 18982931"/>
              <a:gd name="connsiteY788" fmla="*/ 2152686 h 4449429"/>
              <a:gd name="connsiteX789" fmla="*/ 17225383 w 18982931"/>
              <a:gd name="connsiteY789" fmla="*/ 2152686 h 4449429"/>
              <a:gd name="connsiteX790" fmla="*/ 17225383 w 18982931"/>
              <a:gd name="connsiteY790" fmla="*/ 1811053 h 4449429"/>
              <a:gd name="connsiteX791" fmla="*/ 17307703 w 18982931"/>
              <a:gd name="connsiteY791" fmla="*/ 1757546 h 4449429"/>
              <a:gd name="connsiteX792" fmla="*/ 17307703 w 18982931"/>
              <a:gd name="connsiteY792" fmla="*/ 1889260 h 4449429"/>
              <a:gd name="connsiteX793" fmla="*/ 17336519 w 18982931"/>
              <a:gd name="connsiteY793" fmla="*/ 1926302 h 4449429"/>
              <a:gd name="connsiteX794" fmla="*/ 17381799 w 18982931"/>
              <a:gd name="connsiteY794" fmla="*/ 1975695 h 4449429"/>
              <a:gd name="connsiteX795" fmla="*/ 17381799 w 18982931"/>
              <a:gd name="connsiteY795" fmla="*/ 2165031 h 4449429"/>
              <a:gd name="connsiteX796" fmla="*/ 17562899 w 18982931"/>
              <a:gd name="connsiteY796" fmla="*/ 2165031 h 4449429"/>
              <a:gd name="connsiteX797" fmla="*/ 17562899 w 18982931"/>
              <a:gd name="connsiteY797" fmla="*/ 2329673 h 4449429"/>
              <a:gd name="connsiteX798" fmla="*/ 17575251 w 18982931"/>
              <a:gd name="connsiteY798" fmla="*/ 2329673 h 4449429"/>
              <a:gd name="connsiteX799" fmla="*/ 17575251 w 18982931"/>
              <a:gd name="connsiteY799" fmla="*/ 2127989 h 4449429"/>
              <a:gd name="connsiteX800" fmla="*/ 17591711 w 18982931"/>
              <a:gd name="connsiteY800" fmla="*/ 1609370 h 4449429"/>
              <a:gd name="connsiteX801" fmla="*/ 17604059 w 18982931"/>
              <a:gd name="connsiteY801" fmla="*/ 1584673 h 4449429"/>
              <a:gd name="connsiteX802" fmla="*/ 17711083 w 18982931"/>
              <a:gd name="connsiteY802" fmla="*/ 1580555 h 4449429"/>
              <a:gd name="connsiteX803" fmla="*/ 17735775 w 18982931"/>
              <a:gd name="connsiteY803" fmla="*/ 1609370 h 4449429"/>
              <a:gd name="connsiteX804" fmla="*/ 17772819 w 18982931"/>
              <a:gd name="connsiteY804" fmla="*/ 1613483 h 4449429"/>
              <a:gd name="connsiteX805" fmla="*/ 17768699 w 18982931"/>
              <a:gd name="connsiteY805" fmla="*/ 1559977 h 4449429"/>
              <a:gd name="connsiteX806" fmla="*/ 17772819 w 18982931"/>
              <a:gd name="connsiteY806" fmla="*/ 1531163 h 4449429"/>
              <a:gd name="connsiteX807" fmla="*/ 17797515 w 18982931"/>
              <a:gd name="connsiteY807" fmla="*/ 1469425 h 4449429"/>
              <a:gd name="connsiteX808" fmla="*/ 17797515 w 18982931"/>
              <a:gd name="connsiteY808" fmla="*/ 1374754 h 4449429"/>
              <a:gd name="connsiteX809" fmla="*/ 17813979 w 18982931"/>
              <a:gd name="connsiteY809" fmla="*/ 1374754 h 4449429"/>
              <a:gd name="connsiteX810" fmla="*/ 17834559 w 18982931"/>
              <a:gd name="connsiteY810" fmla="*/ 1424146 h 4449429"/>
              <a:gd name="connsiteX811" fmla="*/ 17912763 w 18982931"/>
              <a:gd name="connsiteY811" fmla="*/ 1378872 h 4449429"/>
              <a:gd name="connsiteX812" fmla="*/ 18069171 w 18982931"/>
              <a:gd name="connsiteY812" fmla="*/ 1415914 h 4449429"/>
              <a:gd name="connsiteX813" fmla="*/ 18069171 w 18982931"/>
              <a:gd name="connsiteY813" fmla="*/ 1576442 h 4449429"/>
              <a:gd name="connsiteX814" fmla="*/ 18237927 w 18982931"/>
              <a:gd name="connsiteY814" fmla="*/ 1576442 h 4449429"/>
              <a:gd name="connsiteX815" fmla="*/ 18237927 w 18982931"/>
              <a:gd name="connsiteY815" fmla="*/ 1642297 h 4449429"/>
              <a:gd name="connsiteX816" fmla="*/ 18270859 w 18982931"/>
              <a:gd name="connsiteY816" fmla="*/ 1691690 h 4449429"/>
              <a:gd name="connsiteX817" fmla="*/ 18270859 w 18982931"/>
              <a:gd name="connsiteY817" fmla="*/ 1704036 h 4449429"/>
              <a:gd name="connsiteX818" fmla="*/ 18274975 w 18982931"/>
              <a:gd name="connsiteY818" fmla="*/ 1926302 h 4449429"/>
              <a:gd name="connsiteX819" fmla="*/ 18279087 w 18982931"/>
              <a:gd name="connsiteY819" fmla="*/ 1938652 h 4449429"/>
              <a:gd name="connsiteX820" fmla="*/ 18320247 w 18982931"/>
              <a:gd name="connsiteY820" fmla="*/ 1934533 h 4449429"/>
              <a:gd name="connsiteX821" fmla="*/ 18320247 w 18982931"/>
              <a:gd name="connsiteY821" fmla="*/ 1144256 h 4449429"/>
              <a:gd name="connsiteX822" fmla="*/ 18303783 w 18982931"/>
              <a:gd name="connsiteY822" fmla="*/ 1111328 h 4449429"/>
              <a:gd name="connsiteX823" fmla="*/ 18287323 w 18982931"/>
              <a:gd name="connsiteY823" fmla="*/ 1024893 h 4449429"/>
              <a:gd name="connsiteX824" fmla="*/ 18336711 w 18982931"/>
              <a:gd name="connsiteY824" fmla="*/ 1000197 h 4449429"/>
              <a:gd name="connsiteX825" fmla="*/ 18361407 w 18982931"/>
              <a:gd name="connsiteY825" fmla="*/ 996079 h 4449429"/>
              <a:gd name="connsiteX826" fmla="*/ 18373759 w 18982931"/>
              <a:gd name="connsiteY826" fmla="*/ 946687 h 4449429"/>
              <a:gd name="connsiteX827" fmla="*/ 18534287 w 18982931"/>
              <a:gd name="connsiteY827" fmla="*/ 946687 h 4449429"/>
              <a:gd name="connsiteX828" fmla="*/ 18563095 w 18982931"/>
              <a:gd name="connsiteY828" fmla="*/ 798510 h 4449429"/>
              <a:gd name="connsiteX829" fmla="*/ 18731851 w 18982931"/>
              <a:gd name="connsiteY829" fmla="*/ 806742 h 4449429"/>
              <a:gd name="connsiteX830" fmla="*/ 18773011 w 18982931"/>
              <a:gd name="connsiteY830" fmla="*/ 798510 h 4449429"/>
              <a:gd name="connsiteX831" fmla="*/ 18822407 w 18982931"/>
              <a:gd name="connsiteY831" fmla="*/ 893180 h 4449429"/>
              <a:gd name="connsiteX832" fmla="*/ 18822407 w 18982931"/>
              <a:gd name="connsiteY832" fmla="*/ 963151 h 4449429"/>
              <a:gd name="connsiteX833" fmla="*/ 18982931 w 18982931"/>
              <a:gd name="connsiteY833" fmla="*/ 983734 h 4449429"/>
              <a:gd name="connsiteX834" fmla="*/ 18982931 w 18982931"/>
              <a:gd name="connsiteY834" fmla="*/ 4449429 h 4449429"/>
              <a:gd name="connsiteX835" fmla="*/ 11998023 w 18982931"/>
              <a:gd name="connsiteY835" fmla="*/ 4449429 h 4449429"/>
              <a:gd name="connsiteX836" fmla="*/ 11995198 w 18982931"/>
              <a:gd name="connsiteY836" fmla="*/ 4429646 h 4449429"/>
              <a:gd name="connsiteX837" fmla="*/ 11992726 w 18982931"/>
              <a:gd name="connsiteY837" fmla="*/ 4449425 h 4449429"/>
              <a:gd name="connsiteX838" fmla="*/ 8153658 w 18982931"/>
              <a:gd name="connsiteY838" fmla="*/ 4449425 h 4449429"/>
              <a:gd name="connsiteX839" fmla="*/ 8153658 w 18982931"/>
              <a:gd name="connsiteY839" fmla="*/ 4449429 h 4449429"/>
              <a:gd name="connsiteX840" fmla="*/ 6861227 w 18982931"/>
              <a:gd name="connsiteY840" fmla="*/ 4449429 h 4449429"/>
              <a:gd name="connsiteX841" fmla="*/ 6859697 w 18982931"/>
              <a:gd name="connsiteY841" fmla="*/ 4432598 h 4449429"/>
              <a:gd name="connsiteX842" fmla="*/ 6858292 w 18982931"/>
              <a:gd name="connsiteY842" fmla="*/ 4449425 h 4449429"/>
              <a:gd name="connsiteX843" fmla="*/ 7922 w 18982931"/>
              <a:gd name="connsiteY843" fmla="*/ 4440866 h 4449429"/>
              <a:gd name="connsiteX844" fmla="*/ 0 w 18982931"/>
              <a:gd name="connsiteY844" fmla="*/ 1181446 h 4449429"/>
              <a:gd name="connsiteX845" fmla="*/ 169756 w 18982931"/>
              <a:gd name="connsiteY845" fmla="*/ 979616 h 4449429"/>
              <a:gd name="connsiteX846" fmla="*/ 301466 w 18982931"/>
              <a:gd name="connsiteY846" fmla="*/ 971384 h 4449429"/>
              <a:gd name="connsiteX847" fmla="*/ 301466 w 18982931"/>
              <a:gd name="connsiteY847" fmla="*/ 909640 h 4449429"/>
              <a:gd name="connsiteX848" fmla="*/ 346746 w 18982931"/>
              <a:gd name="connsiteY848" fmla="*/ 810855 h 4449429"/>
              <a:gd name="connsiteX849" fmla="*/ 571541 w 18982931"/>
              <a:gd name="connsiteY849" fmla="*/ 799909 h 4449429"/>
              <a:gd name="connsiteX850" fmla="*/ 581356 w 18982931"/>
              <a:gd name="connsiteY850" fmla="*/ 963151 h 4449429"/>
              <a:gd name="connsiteX851" fmla="*/ 737766 w 18982931"/>
              <a:gd name="connsiteY851" fmla="*/ 963151 h 4449429"/>
              <a:gd name="connsiteX852" fmla="*/ 750116 w 18982931"/>
              <a:gd name="connsiteY852" fmla="*/ 1012543 h 4449429"/>
              <a:gd name="connsiteX853" fmla="*/ 778926 w 18982931"/>
              <a:gd name="connsiteY853" fmla="*/ 1016657 h 4449429"/>
              <a:gd name="connsiteX854" fmla="*/ 820087 w 18982931"/>
              <a:gd name="connsiteY854" fmla="*/ 1041353 h 4449429"/>
              <a:gd name="connsiteX855" fmla="*/ 820087 w 18982931"/>
              <a:gd name="connsiteY855" fmla="*/ 1119560 h 4449429"/>
              <a:gd name="connsiteX856" fmla="*/ 791276 w 18982931"/>
              <a:gd name="connsiteY856" fmla="*/ 1193648 h 4449429"/>
              <a:gd name="connsiteX857" fmla="*/ 791276 w 18982931"/>
              <a:gd name="connsiteY857" fmla="*/ 1580555 h 4449429"/>
              <a:gd name="connsiteX858" fmla="*/ 791276 w 18982931"/>
              <a:gd name="connsiteY858" fmla="*/ 1955112 h 4449429"/>
              <a:gd name="connsiteX859" fmla="*/ 865089 w 18982931"/>
              <a:gd name="connsiteY859" fmla="*/ 1950998 h 4449429"/>
              <a:gd name="connsiteX860" fmla="*/ 873596 w 18982931"/>
              <a:gd name="connsiteY860" fmla="*/ 1597020 h 4449429"/>
              <a:gd name="connsiteX861" fmla="*/ 906526 w 18982931"/>
              <a:gd name="connsiteY861" fmla="*/ 1584670 h 4449429"/>
              <a:gd name="connsiteX862" fmla="*/ 1034120 w 18982931"/>
              <a:gd name="connsiteY862" fmla="*/ 1584670 h 4449429"/>
              <a:gd name="connsiteX863" fmla="*/ 1034120 w 18982931"/>
              <a:gd name="connsiteY863" fmla="*/ 1420028 h 4449429"/>
              <a:gd name="connsiteX864" fmla="*/ 1320382 w 18982931"/>
              <a:gd name="connsiteY864" fmla="*/ 1408806 h 4449429"/>
              <a:gd name="connsiteX865" fmla="*/ 1318126 w 18982931"/>
              <a:gd name="connsiteY865" fmla="*/ 1576437 h 4449429"/>
              <a:gd name="connsiteX866" fmla="*/ 1511305 w 18982931"/>
              <a:gd name="connsiteY866" fmla="*/ 1594214 h 4449429"/>
              <a:gd name="connsiteX867" fmla="*/ 1507466 w 18982931"/>
              <a:gd name="connsiteY867" fmla="*/ 2337905 h 4449429"/>
              <a:gd name="connsiteX868" fmla="*/ 1523929 w 18982931"/>
              <a:gd name="connsiteY868" fmla="*/ 2337905 h 4449429"/>
              <a:gd name="connsiteX869" fmla="*/ 1523929 w 18982931"/>
              <a:gd name="connsiteY869" fmla="*/ 2169146 h 4449429"/>
              <a:gd name="connsiteX870" fmla="*/ 1692685 w 18982931"/>
              <a:gd name="connsiteY870" fmla="*/ 2169146 h 4449429"/>
              <a:gd name="connsiteX871" fmla="*/ 1692685 w 18982931"/>
              <a:gd name="connsiteY871" fmla="*/ 2020968 h 4449429"/>
              <a:gd name="connsiteX872" fmla="*/ 1766772 w 18982931"/>
              <a:gd name="connsiteY872" fmla="*/ 1922183 h 4449429"/>
              <a:gd name="connsiteX873" fmla="*/ 1766772 w 18982931"/>
              <a:gd name="connsiteY873" fmla="*/ 1757542 h 4449429"/>
              <a:gd name="connsiteX874" fmla="*/ 1849095 w 18982931"/>
              <a:gd name="connsiteY874" fmla="*/ 1757542 h 4449429"/>
              <a:gd name="connsiteX875" fmla="*/ 1849095 w 18982931"/>
              <a:gd name="connsiteY875" fmla="*/ 2156799 h 4449429"/>
              <a:gd name="connsiteX876" fmla="*/ 1919070 w 18982931"/>
              <a:gd name="connsiteY876" fmla="*/ 2156799 h 4449429"/>
              <a:gd name="connsiteX877" fmla="*/ 1919070 w 18982931"/>
              <a:gd name="connsiteY877" fmla="*/ 1864559 h 4449429"/>
              <a:gd name="connsiteX878" fmla="*/ 1919070 w 18982931"/>
              <a:gd name="connsiteY878" fmla="*/ 695608 h 4449429"/>
              <a:gd name="connsiteX879" fmla="*/ 2005504 w 18982931"/>
              <a:gd name="connsiteY879" fmla="*/ 609173 h 4449429"/>
              <a:gd name="connsiteX880" fmla="*/ 2026085 w 18982931"/>
              <a:gd name="connsiteY880" fmla="*/ 605054 h 4449429"/>
              <a:gd name="connsiteX881" fmla="*/ 2100174 w 18982931"/>
              <a:gd name="connsiteY881" fmla="*/ 448645 h 4449429"/>
              <a:gd name="connsiteX882" fmla="*/ 2137215 w 18982931"/>
              <a:gd name="connsiteY882" fmla="*/ 407485 h 4449429"/>
              <a:gd name="connsiteX883" fmla="*/ 2194840 w 18982931"/>
              <a:gd name="connsiteY883" fmla="*/ 337515 h 4449429"/>
              <a:gd name="connsiteX884" fmla="*/ 2198958 w 18982931"/>
              <a:gd name="connsiteY884" fmla="*/ 292236 h 4449429"/>
              <a:gd name="connsiteX885" fmla="*/ 2240121 w 18982931"/>
              <a:gd name="connsiteY885" fmla="*/ 358093 h 4449429"/>
              <a:gd name="connsiteX886" fmla="*/ 2273047 w 18982931"/>
              <a:gd name="connsiteY886" fmla="*/ 444532 h 4449429"/>
              <a:gd name="connsiteX887" fmla="*/ 2330670 w 18982931"/>
              <a:gd name="connsiteY887" fmla="*/ 563894 h 4449429"/>
              <a:gd name="connsiteX888" fmla="*/ 2351248 w 18982931"/>
              <a:gd name="connsiteY888" fmla="*/ 613286 h 4449429"/>
              <a:gd name="connsiteX889" fmla="*/ 2429455 w 18982931"/>
              <a:gd name="connsiteY889" fmla="*/ 675029 h 4449429"/>
              <a:gd name="connsiteX890" fmla="*/ 2470614 w 18982931"/>
              <a:gd name="connsiteY890" fmla="*/ 757350 h 4449429"/>
              <a:gd name="connsiteX891" fmla="*/ 2470614 w 18982931"/>
              <a:gd name="connsiteY891" fmla="*/ 1086631 h 4449429"/>
              <a:gd name="connsiteX892" fmla="*/ 2470614 w 18982931"/>
              <a:gd name="connsiteY892" fmla="*/ 2008622 h 4449429"/>
              <a:gd name="connsiteX893" fmla="*/ 2487080 w 18982931"/>
              <a:gd name="connsiteY893" fmla="*/ 2053897 h 4449429"/>
              <a:gd name="connsiteX894" fmla="*/ 2499426 w 18982931"/>
              <a:gd name="connsiteY894" fmla="*/ 1897488 h 4449429"/>
              <a:gd name="connsiteX895" fmla="*/ 2602322 w 18982931"/>
              <a:gd name="connsiteY895" fmla="*/ 1798703 h 4449429"/>
              <a:gd name="connsiteX896" fmla="*/ 2836935 w 18982931"/>
              <a:gd name="connsiteY896" fmla="*/ 1798703 h 4449429"/>
              <a:gd name="connsiteX897" fmla="*/ 2836935 w 18982931"/>
              <a:gd name="connsiteY897" fmla="*/ 1860446 h 4449429"/>
              <a:gd name="connsiteX898" fmla="*/ 2836935 w 18982931"/>
              <a:gd name="connsiteY898" fmla="*/ 2263816 h 4449429"/>
              <a:gd name="connsiteX899" fmla="*/ 2845169 w 18982931"/>
              <a:gd name="connsiteY899" fmla="*/ 2304976 h 4449429"/>
              <a:gd name="connsiteX900" fmla="*/ 2861629 w 18982931"/>
              <a:gd name="connsiteY900" fmla="*/ 2300858 h 4449429"/>
              <a:gd name="connsiteX901" fmla="*/ 2861629 w 18982931"/>
              <a:gd name="connsiteY901" fmla="*/ 2247351 h 4449429"/>
              <a:gd name="connsiteX902" fmla="*/ 2869861 w 18982931"/>
              <a:gd name="connsiteY902" fmla="*/ 1996272 h 4449429"/>
              <a:gd name="connsiteX903" fmla="*/ 2923374 w 18982931"/>
              <a:gd name="connsiteY903" fmla="*/ 1967462 h 4449429"/>
              <a:gd name="connsiteX904" fmla="*/ 2939836 w 18982931"/>
              <a:gd name="connsiteY904" fmla="*/ 2300858 h 4449429"/>
              <a:gd name="connsiteX905" fmla="*/ 2956300 w 18982931"/>
              <a:gd name="connsiteY905" fmla="*/ 2300858 h 4449429"/>
              <a:gd name="connsiteX906" fmla="*/ 2989230 w 18982931"/>
              <a:gd name="connsiteY906" fmla="*/ 2111521 h 4449429"/>
              <a:gd name="connsiteX907" fmla="*/ 3018038 w 18982931"/>
              <a:gd name="connsiteY907" fmla="*/ 2058015 h 4449429"/>
              <a:gd name="connsiteX908" fmla="*/ 3034502 w 18982931"/>
              <a:gd name="connsiteY908" fmla="*/ 2123871 h 4449429"/>
              <a:gd name="connsiteX909" fmla="*/ 3038620 w 18982931"/>
              <a:gd name="connsiteY909" fmla="*/ 2132104 h 4449429"/>
              <a:gd name="connsiteX910" fmla="*/ 3088018 w 18982931"/>
              <a:gd name="connsiteY910" fmla="*/ 2140336 h 4449429"/>
              <a:gd name="connsiteX911" fmla="*/ 3095320 w 18982931"/>
              <a:gd name="connsiteY911" fmla="*/ 2275334 h 4449429"/>
              <a:gd name="connsiteX912" fmla="*/ 3162101 w 18982931"/>
              <a:gd name="connsiteY912" fmla="*/ 2275334 h 4449429"/>
              <a:gd name="connsiteX913" fmla="*/ 3162101 w 18982931"/>
              <a:gd name="connsiteY913" fmla="*/ 1580555 h 4449429"/>
              <a:gd name="connsiteX914" fmla="*/ 3162101 w 18982931"/>
              <a:gd name="connsiteY914" fmla="*/ 1531163 h 4449429"/>
              <a:gd name="connsiteX915" fmla="*/ 3199146 w 18982931"/>
              <a:gd name="connsiteY915" fmla="*/ 1498235 h 4449429"/>
              <a:gd name="connsiteX916" fmla="*/ 3281469 w 18982931"/>
              <a:gd name="connsiteY916" fmla="*/ 1498235 h 4449429"/>
              <a:gd name="connsiteX917" fmla="*/ 3281469 w 18982931"/>
              <a:gd name="connsiteY917" fmla="*/ 1325362 h 4449429"/>
              <a:gd name="connsiteX918" fmla="*/ 3343207 w 18982931"/>
              <a:gd name="connsiteY918" fmla="*/ 1263619 h 4449429"/>
              <a:gd name="connsiteX919" fmla="*/ 3544891 w 18982931"/>
              <a:gd name="connsiteY919" fmla="*/ 1263619 h 4449429"/>
              <a:gd name="connsiteX920" fmla="*/ 3544891 w 18982931"/>
              <a:gd name="connsiteY920" fmla="*/ 712071 h 4449429"/>
              <a:gd name="connsiteX921" fmla="*/ 3561357 w 18982931"/>
              <a:gd name="connsiteY921" fmla="*/ 555662 h 4449429"/>
              <a:gd name="connsiteX922" fmla="*/ 3606633 w 18982931"/>
              <a:gd name="connsiteY922" fmla="*/ 316933 h 4449429"/>
              <a:gd name="connsiteX923" fmla="*/ 3614865 w 18982931"/>
              <a:gd name="connsiteY923" fmla="*/ 279891 h 4449429"/>
              <a:gd name="connsiteX924" fmla="*/ 3676603 w 18982931"/>
              <a:gd name="connsiteY924" fmla="*/ 341628 h 4449429"/>
              <a:gd name="connsiteX925" fmla="*/ 3684835 w 18982931"/>
              <a:gd name="connsiteY925" fmla="*/ 386907 h 4449429"/>
              <a:gd name="connsiteX926" fmla="*/ 3742460 w 18982931"/>
              <a:gd name="connsiteY926" fmla="*/ 481574 h 4449429"/>
              <a:gd name="connsiteX927" fmla="*/ 3763042 w 18982931"/>
              <a:gd name="connsiteY927" fmla="*/ 703838 h 4449429"/>
              <a:gd name="connsiteX928" fmla="*/ 3763042 w 18982931"/>
              <a:gd name="connsiteY928" fmla="*/ 1144256 h 4449429"/>
              <a:gd name="connsiteX929" fmla="*/ 3771275 w 18982931"/>
              <a:gd name="connsiteY929" fmla="*/ 1181298 h 4449429"/>
              <a:gd name="connsiteX930" fmla="*/ 3775390 w 18982931"/>
              <a:gd name="connsiteY930" fmla="*/ 1115443 h 4449429"/>
              <a:gd name="connsiteX931" fmla="*/ 3923568 w 18982931"/>
              <a:gd name="connsiteY931" fmla="*/ 996079 h 4449429"/>
              <a:gd name="connsiteX932" fmla="*/ 3940029 w 18982931"/>
              <a:gd name="connsiteY932" fmla="*/ 1020776 h 4449429"/>
              <a:gd name="connsiteX933" fmla="*/ 3960611 w 18982931"/>
              <a:gd name="connsiteY933" fmla="*/ 1321244 h 4449429"/>
              <a:gd name="connsiteX934" fmla="*/ 3960611 w 18982931"/>
              <a:gd name="connsiteY934" fmla="*/ 1584670 h 4449429"/>
              <a:gd name="connsiteX935" fmla="*/ 3977076 w 18982931"/>
              <a:gd name="connsiteY935" fmla="*/ 1625830 h 4449429"/>
              <a:gd name="connsiteX936" fmla="*/ 4010007 w 18982931"/>
              <a:gd name="connsiteY936" fmla="*/ 1666990 h 4449429"/>
              <a:gd name="connsiteX937" fmla="*/ 4055279 w 18982931"/>
              <a:gd name="connsiteY937" fmla="*/ 1819286 h 4449429"/>
              <a:gd name="connsiteX938" fmla="*/ 4104670 w 18982931"/>
              <a:gd name="connsiteY938" fmla="*/ 1819286 h 4449429"/>
              <a:gd name="connsiteX939" fmla="*/ 4108788 w 18982931"/>
              <a:gd name="connsiteY939" fmla="*/ 1741079 h 4449429"/>
              <a:gd name="connsiteX940" fmla="*/ 4211689 w 18982931"/>
              <a:gd name="connsiteY940" fmla="*/ 1741079 h 4449429"/>
              <a:gd name="connsiteX941" fmla="*/ 4252847 w 18982931"/>
              <a:gd name="connsiteY941" fmla="*/ 1559973 h 4449429"/>
              <a:gd name="connsiteX942" fmla="*/ 4265197 w 18982931"/>
              <a:gd name="connsiteY942" fmla="*/ 1559973 h 4449429"/>
              <a:gd name="connsiteX943" fmla="*/ 4277546 w 18982931"/>
              <a:gd name="connsiteY943" fmla="*/ 1592900 h 4449429"/>
              <a:gd name="connsiteX944" fmla="*/ 4302239 w 18982931"/>
              <a:gd name="connsiteY944" fmla="*/ 1708150 h 4449429"/>
              <a:gd name="connsiteX945" fmla="*/ 4368100 w 18982931"/>
              <a:gd name="connsiteY945" fmla="*/ 1741079 h 4449429"/>
              <a:gd name="connsiteX946" fmla="*/ 4363984 w 18982931"/>
              <a:gd name="connsiteY946" fmla="*/ 1634062 h 4449429"/>
              <a:gd name="connsiteX947" fmla="*/ 4372218 w 18982931"/>
              <a:gd name="connsiteY947" fmla="*/ 839670 h 4449429"/>
              <a:gd name="connsiteX948" fmla="*/ 4442184 w 18982931"/>
              <a:gd name="connsiteY948" fmla="*/ 279891 h 4449429"/>
              <a:gd name="connsiteX949" fmla="*/ 4479230 w 18982931"/>
              <a:gd name="connsiteY949" fmla="*/ 234611 h 4449429"/>
              <a:gd name="connsiteX950" fmla="*/ 4520394 w 18982931"/>
              <a:gd name="connsiteY950" fmla="*/ 284004 h 4449429"/>
              <a:gd name="connsiteX951" fmla="*/ 4549200 w 18982931"/>
              <a:gd name="connsiteY951" fmla="*/ 440413 h 4449429"/>
              <a:gd name="connsiteX952" fmla="*/ 4680914 w 18982931"/>
              <a:gd name="connsiteY952" fmla="*/ 395140 h 4449429"/>
              <a:gd name="connsiteX953" fmla="*/ 4759121 w 18982931"/>
              <a:gd name="connsiteY953" fmla="*/ 460995 h 4449429"/>
              <a:gd name="connsiteX954" fmla="*/ 4771466 w 18982931"/>
              <a:gd name="connsiteY954" fmla="*/ 493924 h 4449429"/>
              <a:gd name="connsiteX955" fmla="*/ 4888657 w 18982931"/>
              <a:gd name="connsiteY955" fmla="*/ 747622 h 4449429"/>
              <a:gd name="connsiteX956" fmla="*/ 4888893 w 18982931"/>
              <a:gd name="connsiteY956" fmla="*/ 807315 h 4449429"/>
              <a:gd name="connsiteX957" fmla="*/ 4856617 w 18982931"/>
              <a:gd name="connsiteY957" fmla="*/ 807315 h 4449429"/>
              <a:gd name="connsiteX958" fmla="*/ 4856617 w 18982931"/>
              <a:gd name="connsiteY958" fmla="*/ 944475 h 4449429"/>
              <a:gd name="connsiteX959" fmla="*/ 4888332 w 18982931"/>
              <a:gd name="connsiteY959" fmla="*/ 944475 h 4449429"/>
              <a:gd name="connsiteX960" fmla="*/ 4888325 w 18982931"/>
              <a:gd name="connsiteY960" fmla="*/ 945600 h 4449429"/>
              <a:gd name="connsiteX961" fmla="*/ 4890835 w 18982931"/>
              <a:gd name="connsiteY961" fmla="*/ 1609365 h 4449429"/>
              <a:gd name="connsiteX962" fmla="*/ 4952574 w 18982931"/>
              <a:gd name="connsiteY962" fmla="*/ 1617597 h 4449429"/>
              <a:gd name="connsiteX963" fmla="*/ 4952574 w 18982931"/>
              <a:gd name="connsiteY963" fmla="*/ 1868678 h 4449429"/>
              <a:gd name="connsiteX964" fmla="*/ 4956691 w 18982931"/>
              <a:gd name="connsiteY964" fmla="*/ 1905720 h 4449429"/>
              <a:gd name="connsiteX965" fmla="*/ 4981387 w 18982931"/>
              <a:gd name="connsiteY965" fmla="*/ 1967462 h 4449429"/>
              <a:gd name="connsiteX966" fmla="*/ 4981387 w 18982931"/>
              <a:gd name="connsiteY966" fmla="*/ 2058015 h 4449429"/>
              <a:gd name="connsiteX967" fmla="*/ 5001966 w 18982931"/>
              <a:gd name="connsiteY967" fmla="*/ 2086824 h 4449429"/>
              <a:gd name="connsiteX968" fmla="*/ 5018429 w 18982931"/>
              <a:gd name="connsiteY968" fmla="*/ 2078592 h 4449429"/>
              <a:gd name="connsiteX969" fmla="*/ 5018429 w 18982931"/>
              <a:gd name="connsiteY969" fmla="*/ 1881023 h 4449429"/>
              <a:gd name="connsiteX970" fmla="*/ 5018429 w 18982931"/>
              <a:gd name="connsiteY970" fmla="*/ 1366522 h 4449429"/>
              <a:gd name="connsiteX971" fmla="*/ 5034894 w 18982931"/>
              <a:gd name="connsiteY971" fmla="*/ 864367 h 4449429"/>
              <a:gd name="connsiteX972" fmla="*/ 5067821 w 18982931"/>
              <a:gd name="connsiteY972" fmla="*/ 197569 h 4449429"/>
              <a:gd name="connsiteX973" fmla="*/ 5080173 w 18982931"/>
              <a:gd name="connsiteY973" fmla="*/ 102899 h 4449429"/>
              <a:gd name="connsiteX974" fmla="*/ 5216000 w 18982931"/>
              <a:gd name="connsiteY974" fmla="*/ 37042 h 4449429"/>
              <a:gd name="connsiteX975" fmla="*/ 5248927 w 18982931"/>
              <a:gd name="connsiteY975" fmla="*/ 69972 h 4449429"/>
              <a:gd name="connsiteX976" fmla="*/ 5372409 w 18982931"/>
              <a:gd name="connsiteY976" fmla="*/ 69972 h 4449429"/>
              <a:gd name="connsiteX977" fmla="*/ 5434151 w 18982931"/>
              <a:gd name="connsiteY977" fmla="*/ 131714 h 4449429"/>
              <a:gd name="connsiteX978" fmla="*/ 5434151 w 18982931"/>
              <a:gd name="connsiteY978" fmla="*/ 382788 h 4449429"/>
              <a:gd name="connsiteX979" fmla="*/ 5434151 w 18982931"/>
              <a:gd name="connsiteY979" fmla="*/ 683261 h 4449429"/>
              <a:gd name="connsiteX980" fmla="*/ 5545282 w 18982931"/>
              <a:gd name="connsiteY980" fmla="*/ 687375 h 4449429"/>
              <a:gd name="connsiteX981" fmla="*/ 5545282 w 18982931"/>
              <a:gd name="connsiteY981" fmla="*/ 1045471 h 4449429"/>
              <a:gd name="connsiteX982" fmla="*/ 5676994 w 18982931"/>
              <a:gd name="connsiteY982" fmla="*/ 1045471 h 4449429"/>
              <a:gd name="connsiteX983" fmla="*/ 5685227 w 18982931"/>
              <a:gd name="connsiteY983" fmla="*/ 1103096 h 4449429"/>
              <a:gd name="connsiteX984" fmla="*/ 5759314 w 18982931"/>
              <a:gd name="connsiteY984" fmla="*/ 1193648 h 4449429"/>
              <a:gd name="connsiteX985" fmla="*/ 5759314 w 18982931"/>
              <a:gd name="connsiteY985" fmla="*/ 1395331 h 4449429"/>
              <a:gd name="connsiteX986" fmla="*/ 5825171 w 18982931"/>
              <a:gd name="connsiteY986" fmla="*/ 1395331 h 4449429"/>
              <a:gd name="connsiteX987" fmla="*/ 5903378 w 18982931"/>
              <a:gd name="connsiteY987" fmla="*/ 1477653 h 4449429"/>
              <a:gd name="connsiteX988" fmla="*/ 5903378 w 18982931"/>
              <a:gd name="connsiteY988" fmla="*/ 1918070 h 4449429"/>
              <a:gd name="connsiteX989" fmla="*/ 5936306 w 18982931"/>
              <a:gd name="connsiteY989" fmla="*/ 1975695 h 4449429"/>
              <a:gd name="connsiteX990" fmla="*/ 5965115 w 18982931"/>
              <a:gd name="connsiteY990" fmla="*/ 1275969 h 4449429"/>
              <a:gd name="connsiteX991" fmla="*/ 5969235 w 18982931"/>
              <a:gd name="connsiteY991" fmla="*/ 1238922 h 4449429"/>
              <a:gd name="connsiteX992" fmla="*/ 6166804 w 18982931"/>
              <a:gd name="connsiteY992" fmla="*/ 1238922 h 4449429"/>
              <a:gd name="connsiteX993" fmla="*/ 6216196 w 18982931"/>
              <a:gd name="connsiteY993" fmla="*/ 1288315 h 4449429"/>
              <a:gd name="connsiteX994" fmla="*/ 6236774 w 18982931"/>
              <a:gd name="connsiteY994" fmla="*/ 1428261 h 4449429"/>
              <a:gd name="connsiteX995" fmla="*/ 6273821 w 18982931"/>
              <a:gd name="connsiteY995" fmla="*/ 1498235 h 4449429"/>
              <a:gd name="connsiteX996" fmla="*/ 6273821 w 18982931"/>
              <a:gd name="connsiteY996" fmla="*/ 2230888 h 4449429"/>
              <a:gd name="connsiteX997" fmla="*/ 6277935 w 18982931"/>
              <a:gd name="connsiteY997" fmla="*/ 2280280 h 4449429"/>
              <a:gd name="connsiteX998" fmla="*/ 6319095 w 18982931"/>
              <a:gd name="connsiteY998" fmla="*/ 2193841 h 4449429"/>
              <a:gd name="connsiteX999" fmla="*/ 6364373 w 18982931"/>
              <a:gd name="connsiteY999" fmla="*/ 2288513 h 4449429"/>
              <a:gd name="connsiteX1000" fmla="*/ 6389068 w 18982931"/>
              <a:gd name="connsiteY1000" fmla="*/ 2313208 h 4449429"/>
              <a:gd name="connsiteX1001" fmla="*/ 6541355 w 18982931"/>
              <a:gd name="connsiteY1001" fmla="*/ 2313208 h 4449429"/>
              <a:gd name="connsiteX1002" fmla="*/ 6541355 w 18982931"/>
              <a:gd name="connsiteY1002" fmla="*/ 2148567 h 4449429"/>
              <a:gd name="connsiteX1003" fmla="*/ 6660723 w 18982931"/>
              <a:gd name="connsiteY1003" fmla="*/ 2148567 h 4449429"/>
              <a:gd name="connsiteX1004" fmla="*/ 6660723 w 18982931"/>
              <a:gd name="connsiteY1004" fmla="*/ 2259698 h 4449429"/>
              <a:gd name="connsiteX1005" fmla="*/ 6705999 w 18982931"/>
              <a:gd name="connsiteY1005" fmla="*/ 2551938 h 4449429"/>
              <a:gd name="connsiteX1006" fmla="*/ 6714228 w 18982931"/>
              <a:gd name="connsiteY1006" fmla="*/ 2580748 h 4449429"/>
              <a:gd name="connsiteX1007" fmla="*/ 6722461 w 18982931"/>
              <a:gd name="connsiteY1007" fmla="*/ 2576634 h 4449429"/>
              <a:gd name="connsiteX1008" fmla="*/ 6751278 w 18982931"/>
              <a:gd name="connsiteY1008" fmla="*/ 2263816 h 4449429"/>
              <a:gd name="connsiteX1009" fmla="*/ 6800669 w 18982931"/>
              <a:gd name="connsiteY1009" fmla="*/ 2255583 h 4449429"/>
              <a:gd name="connsiteX1010" fmla="*/ 6837709 w 18982931"/>
              <a:gd name="connsiteY1010" fmla="*/ 2181496 h 4449429"/>
              <a:gd name="connsiteX1011" fmla="*/ 6841831 w 18982931"/>
              <a:gd name="connsiteY1011" fmla="*/ 2152681 h 4449429"/>
              <a:gd name="connsiteX1012" fmla="*/ 6845941 w 18982931"/>
              <a:gd name="connsiteY1012" fmla="*/ 2115639 h 4449429"/>
              <a:gd name="connsiteX1013" fmla="*/ 6857139 w 18982931"/>
              <a:gd name="connsiteY1013" fmla="*/ 2115639 h 4449429"/>
              <a:gd name="connsiteX1014" fmla="*/ 6899298 w 18982931"/>
              <a:gd name="connsiteY1014" fmla="*/ 2109470 h 4449429"/>
              <a:gd name="connsiteX1015" fmla="*/ 6922965 w 18982931"/>
              <a:gd name="connsiteY1015" fmla="*/ 2140339 h 4449429"/>
              <a:gd name="connsiteX1016" fmla="*/ 7009406 w 18982931"/>
              <a:gd name="connsiteY1016" fmla="*/ 2070365 h 4449429"/>
              <a:gd name="connsiteX1017" fmla="*/ 7145231 w 18982931"/>
              <a:gd name="connsiteY1017" fmla="*/ 2066247 h 4449429"/>
              <a:gd name="connsiteX1018" fmla="*/ 7145231 w 18982931"/>
              <a:gd name="connsiteY1018" fmla="*/ 1901605 h 4449429"/>
              <a:gd name="connsiteX1019" fmla="*/ 7145231 w 18982931"/>
              <a:gd name="connsiteY1019" fmla="*/ 1769896 h 4449429"/>
              <a:gd name="connsiteX1020" fmla="*/ 7215204 w 18982931"/>
              <a:gd name="connsiteY1020" fmla="*/ 1597024 h 4449429"/>
              <a:gd name="connsiteX1021" fmla="*/ 7285174 w 18982931"/>
              <a:gd name="connsiteY1021" fmla="*/ 1753433 h 4449429"/>
              <a:gd name="connsiteX1022" fmla="*/ 7297524 w 18982931"/>
              <a:gd name="connsiteY1022" fmla="*/ 2062134 h 4449429"/>
              <a:gd name="connsiteX1023" fmla="*/ 7367494 w 18982931"/>
              <a:gd name="connsiteY1023" fmla="*/ 2066247 h 4449429"/>
              <a:gd name="connsiteX1024" fmla="*/ 7371610 w 18982931"/>
              <a:gd name="connsiteY1024" fmla="*/ 2148567 h 4449429"/>
              <a:gd name="connsiteX1025" fmla="*/ 7462167 w 18982931"/>
              <a:gd name="connsiteY1025" fmla="*/ 2148567 h 4449429"/>
              <a:gd name="connsiteX1026" fmla="*/ 7462167 w 18982931"/>
              <a:gd name="connsiteY1026" fmla="*/ 2095061 h 4449429"/>
              <a:gd name="connsiteX1027" fmla="*/ 7462167 w 18982931"/>
              <a:gd name="connsiteY1027" fmla="*/ 1597024 h 4449429"/>
              <a:gd name="connsiteX1028" fmla="*/ 7482743 w 18982931"/>
              <a:gd name="connsiteY1028" fmla="*/ 1008430 h 4449429"/>
              <a:gd name="connsiteX1029" fmla="*/ 7495096 w 18982931"/>
              <a:gd name="connsiteY1029" fmla="*/ 921991 h 4449429"/>
              <a:gd name="connsiteX1030" fmla="*/ 7536254 w 18982931"/>
              <a:gd name="connsiteY1030" fmla="*/ 934341 h 4449429"/>
              <a:gd name="connsiteX1031" fmla="*/ 7577416 w 18982931"/>
              <a:gd name="connsiteY1031" fmla="*/ 563899 h 4449429"/>
              <a:gd name="connsiteX1032" fmla="*/ 7589759 w 18982931"/>
              <a:gd name="connsiteY1032" fmla="*/ 563899 h 4449429"/>
              <a:gd name="connsiteX1033" fmla="*/ 7639153 w 18982931"/>
              <a:gd name="connsiteY1033" fmla="*/ 975501 h 4449429"/>
              <a:gd name="connsiteX1034" fmla="*/ 7655614 w 18982931"/>
              <a:gd name="connsiteY1034" fmla="*/ 926109 h 4449429"/>
              <a:gd name="connsiteX1035" fmla="*/ 7667968 w 18982931"/>
              <a:gd name="connsiteY1035" fmla="*/ 926109 h 4449429"/>
              <a:gd name="connsiteX1036" fmla="*/ 7676196 w 18982931"/>
              <a:gd name="connsiteY1036" fmla="*/ 1037243 h 4449429"/>
              <a:gd name="connsiteX1037" fmla="*/ 7676196 w 18982931"/>
              <a:gd name="connsiteY1037" fmla="*/ 2049787 h 4449429"/>
              <a:gd name="connsiteX1038" fmla="*/ 7705009 w 18982931"/>
              <a:gd name="connsiteY1038" fmla="*/ 2267935 h 4449429"/>
              <a:gd name="connsiteX1039" fmla="*/ 7750287 w 18982931"/>
              <a:gd name="connsiteY1039" fmla="*/ 2469622 h 4449429"/>
              <a:gd name="connsiteX1040" fmla="*/ 7849072 w 18982931"/>
              <a:gd name="connsiteY1040" fmla="*/ 2469622 h 4449429"/>
              <a:gd name="connsiteX1041" fmla="*/ 7849072 w 18982931"/>
              <a:gd name="connsiteY1041" fmla="*/ 2284398 h 4449429"/>
              <a:gd name="connsiteX1042" fmla="*/ 7919042 w 18982931"/>
              <a:gd name="connsiteY1042" fmla="*/ 2284398 h 4449429"/>
              <a:gd name="connsiteX1043" fmla="*/ 7919042 w 18982931"/>
              <a:gd name="connsiteY1043" fmla="*/ 2473736 h 4449429"/>
              <a:gd name="connsiteX1044" fmla="*/ 8108380 w 18982931"/>
              <a:gd name="connsiteY1044" fmla="*/ 2473736 h 4449429"/>
              <a:gd name="connsiteX1045" fmla="*/ 8142338 w 18982931"/>
              <a:gd name="connsiteY1045" fmla="*/ 2481454 h 4449429"/>
              <a:gd name="connsiteX1046" fmla="*/ 8144242 w 18982931"/>
              <a:gd name="connsiteY1046" fmla="*/ 2485067 h 4449429"/>
              <a:gd name="connsiteX1047" fmla="*/ 8144242 w 18982931"/>
              <a:gd name="connsiteY1047" fmla="*/ 1280084 h 4449429"/>
              <a:gd name="connsiteX1048" fmla="*/ 8189518 w 18982931"/>
              <a:gd name="connsiteY1048" fmla="*/ 1115443 h 4449429"/>
              <a:gd name="connsiteX1049" fmla="*/ 8230679 w 18982931"/>
              <a:gd name="connsiteY1049" fmla="*/ 1090746 h 4449429"/>
              <a:gd name="connsiteX1050" fmla="*/ 8477642 w 18982931"/>
              <a:gd name="connsiteY1050" fmla="*/ 1090746 h 4449429"/>
              <a:gd name="connsiteX1051" fmla="*/ 8518799 w 18982931"/>
              <a:gd name="connsiteY1051" fmla="*/ 1111328 h 4449429"/>
              <a:gd name="connsiteX1052" fmla="*/ 8568194 w 18982931"/>
              <a:gd name="connsiteY1052" fmla="*/ 1288315 h 4449429"/>
              <a:gd name="connsiteX1053" fmla="*/ 8572304 w 18982931"/>
              <a:gd name="connsiteY1053" fmla="*/ 2152681 h 4449429"/>
              <a:gd name="connsiteX1054" fmla="*/ 8572304 w 18982931"/>
              <a:gd name="connsiteY1054" fmla="*/ 2222656 h 4449429"/>
              <a:gd name="connsiteX1055" fmla="*/ 8827499 w 18982931"/>
              <a:gd name="connsiteY1055" fmla="*/ 2222656 h 4449429"/>
              <a:gd name="connsiteX1056" fmla="*/ 8827499 w 18982931"/>
              <a:gd name="connsiteY1056" fmla="*/ 2053897 h 4449429"/>
              <a:gd name="connsiteX1057" fmla="*/ 8827499 w 18982931"/>
              <a:gd name="connsiteY1057" fmla="*/ 1996272 h 4449429"/>
              <a:gd name="connsiteX1058" fmla="*/ 8926285 w 18982931"/>
              <a:gd name="connsiteY1058" fmla="*/ 1876910 h 4449429"/>
              <a:gd name="connsiteX1059" fmla="*/ 8926285 w 18982931"/>
              <a:gd name="connsiteY1059" fmla="*/ 1757542 h 4449429"/>
              <a:gd name="connsiteX1060" fmla="*/ 8926285 w 18982931"/>
              <a:gd name="connsiteY1060" fmla="*/ 1527045 h 4449429"/>
              <a:gd name="connsiteX1061" fmla="*/ 8950980 w 18982931"/>
              <a:gd name="connsiteY1061" fmla="*/ 1432378 h 4449429"/>
              <a:gd name="connsiteX1062" fmla="*/ 8950980 w 18982931"/>
              <a:gd name="connsiteY1062" fmla="*/ 1424146 h 4449429"/>
              <a:gd name="connsiteX1063" fmla="*/ 8983911 w 18982931"/>
              <a:gd name="connsiteY1063" fmla="*/ 1107210 h 4449429"/>
              <a:gd name="connsiteX1064" fmla="*/ 8992140 w 18982931"/>
              <a:gd name="connsiteY1064" fmla="*/ 1049586 h 4449429"/>
              <a:gd name="connsiteX1065" fmla="*/ 9012723 w 18982931"/>
              <a:gd name="connsiteY1065" fmla="*/ 1049586 h 4449429"/>
              <a:gd name="connsiteX1066" fmla="*/ 9049767 w 18982931"/>
              <a:gd name="connsiteY1066" fmla="*/ 1325362 h 4449429"/>
              <a:gd name="connsiteX1067" fmla="*/ 9115624 w 18982931"/>
              <a:gd name="connsiteY1067" fmla="*/ 1329476 h 4449429"/>
              <a:gd name="connsiteX1068" fmla="*/ 9165014 w 18982931"/>
              <a:gd name="connsiteY1068" fmla="*/ 1436493 h 4449429"/>
              <a:gd name="connsiteX1069" fmla="*/ 9181479 w 18982931"/>
              <a:gd name="connsiteY1069" fmla="*/ 1494116 h 4449429"/>
              <a:gd name="connsiteX1070" fmla="*/ 9181479 w 18982931"/>
              <a:gd name="connsiteY1070" fmla="*/ 1823399 h 4449429"/>
              <a:gd name="connsiteX1071" fmla="*/ 9181479 w 18982931"/>
              <a:gd name="connsiteY1071" fmla="*/ 1881023 h 4449429"/>
              <a:gd name="connsiteX1072" fmla="*/ 9280267 w 18982931"/>
              <a:gd name="connsiteY1072" fmla="*/ 1881023 h 4449429"/>
              <a:gd name="connsiteX1073" fmla="*/ 9280267 w 18982931"/>
              <a:gd name="connsiteY1073" fmla="*/ 1815166 h 4449429"/>
              <a:gd name="connsiteX1074" fmla="*/ 9280267 w 18982931"/>
              <a:gd name="connsiteY1074" fmla="*/ 304587 h 4449429"/>
              <a:gd name="connsiteX1075" fmla="*/ 9346122 w 18982931"/>
              <a:gd name="connsiteY1075" fmla="*/ 238731 h 4449429"/>
              <a:gd name="connsiteX1076" fmla="*/ 9453137 w 18982931"/>
              <a:gd name="connsiteY1076" fmla="*/ 341628 h 4449429"/>
              <a:gd name="connsiteX1077" fmla="*/ 9453137 w 18982931"/>
              <a:gd name="connsiteY1077" fmla="*/ 1815166 h 4449429"/>
              <a:gd name="connsiteX1078" fmla="*/ 9453137 w 18982931"/>
              <a:gd name="connsiteY1078" fmla="*/ 1876910 h 4449429"/>
              <a:gd name="connsiteX1079" fmla="*/ 9551919 w 18982931"/>
              <a:gd name="connsiteY1079" fmla="*/ 1876910 h 4449429"/>
              <a:gd name="connsiteX1080" fmla="*/ 9551919 w 18982931"/>
              <a:gd name="connsiteY1080" fmla="*/ 1724614 h 4449429"/>
              <a:gd name="connsiteX1081" fmla="*/ 9551919 w 18982931"/>
              <a:gd name="connsiteY1081" fmla="*/ 1481771 h 4449429"/>
              <a:gd name="connsiteX1082" fmla="*/ 9597198 w 18982931"/>
              <a:gd name="connsiteY1082" fmla="*/ 1374754 h 4449429"/>
              <a:gd name="connsiteX1083" fmla="*/ 9613662 w 18982931"/>
              <a:gd name="connsiteY1083" fmla="*/ 1325362 h 4449429"/>
              <a:gd name="connsiteX1084" fmla="*/ 9683632 w 18982931"/>
              <a:gd name="connsiteY1084" fmla="*/ 1325362 h 4449429"/>
              <a:gd name="connsiteX1085" fmla="*/ 9683632 w 18982931"/>
              <a:gd name="connsiteY1085" fmla="*/ 1522931 h 4449429"/>
              <a:gd name="connsiteX1086" fmla="*/ 9819464 w 18982931"/>
              <a:gd name="connsiteY1086" fmla="*/ 1522931 h 4449429"/>
              <a:gd name="connsiteX1087" fmla="*/ 9819464 w 18982931"/>
              <a:gd name="connsiteY1087" fmla="*/ 1720501 h 4449429"/>
              <a:gd name="connsiteX1088" fmla="*/ 9819464 w 18982931"/>
              <a:gd name="connsiteY1088" fmla="*/ 1835749 h 4449429"/>
              <a:gd name="connsiteX1089" fmla="*/ 9868856 w 18982931"/>
              <a:gd name="connsiteY1089" fmla="*/ 1885142 h 4449429"/>
              <a:gd name="connsiteX1090" fmla="*/ 9922361 w 18982931"/>
              <a:gd name="connsiteY1090" fmla="*/ 1938648 h 4449429"/>
              <a:gd name="connsiteX1091" fmla="*/ 9922361 w 18982931"/>
              <a:gd name="connsiteY1091" fmla="*/ 2226770 h 4449429"/>
              <a:gd name="connsiteX1092" fmla="*/ 10189906 w 18982931"/>
              <a:gd name="connsiteY1092" fmla="*/ 2226770 h 4449429"/>
              <a:gd name="connsiteX1093" fmla="*/ 10189906 w 18982931"/>
              <a:gd name="connsiteY1093" fmla="*/ 1864559 h 4449429"/>
              <a:gd name="connsiteX1094" fmla="*/ 10251644 w 18982931"/>
              <a:gd name="connsiteY1094" fmla="*/ 1852213 h 4449429"/>
              <a:gd name="connsiteX1095" fmla="*/ 10251644 w 18982931"/>
              <a:gd name="connsiteY1095" fmla="*/ 1465306 h 4449429"/>
              <a:gd name="connsiteX1096" fmla="*/ 10198137 w 18982931"/>
              <a:gd name="connsiteY1096" fmla="*/ 1461188 h 4449429"/>
              <a:gd name="connsiteX1097" fmla="*/ 10198137 w 18982931"/>
              <a:gd name="connsiteY1097" fmla="*/ 1317129 h 4449429"/>
              <a:gd name="connsiteX1098" fmla="*/ 10572694 w 18982931"/>
              <a:gd name="connsiteY1098" fmla="*/ 1317129 h 4449429"/>
              <a:gd name="connsiteX1099" fmla="*/ 10572694 w 18982931"/>
              <a:gd name="connsiteY1099" fmla="*/ 2140336 h 4449429"/>
              <a:gd name="connsiteX1100" fmla="*/ 10642669 w 18982931"/>
              <a:gd name="connsiteY1100" fmla="*/ 2144449 h 4449429"/>
              <a:gd name="connsiteX1101" fmla="*/ 10642669 w 18982931"/>
              <a:gd name="connsiteY1101" fmla="*/ 2477849 h 4449429"/>
              <a:gd name="connsiteX1102" fmla="*/ 10885512 w 18982931"/>
              <a:gd name="connsiteY1102" fmla="*/ 2477849 h 4449429"/>
              <a:gd name="connsiteX1103" fmla="*/ 10885512 w 18982931"/>
              <a:gd name="connsiteY1103" fmla="*/ 2292626 h 4449429"/>
              <a:gd name="connsiteX1104" fmla="*/ 10959601 w 18982931"/>
              <a:gd name="connsiteY1104" fmla="*/ 2292626 h 4449429"/>
              <a:gd name="connsiteX1105" fmla="*/ 10959601 w 18982931"/>
              <a:gd name="connsiteY1105" fmla="*/ 2477849 h 4449429"/>
              <a:gd name="connsiteX1106" fmla="*/ 11066618 w 18982931"/>
              <a:gd name="connsiteY1106" fmla="*/ 2477849 h 4449429"/>
              <a:gd name="connsiteX1107" fmla="*/ 11107778 w 18982931"/>
              <a:gd name="connsiteY1107" fmla="*/ 2284395 h 4449429"/>
              <a:gd name="connsiteX1108" fmla="*/ 11136593 w 18982931"/>
              <a:gd name="connsiteY1108" fmla="*/ 2053897 h 4449429"/>
              <a:gd name="connsiteX1109" fmla="*/ 11136593 w 18982931"/>
              <a:gd name="connsiteY1109" fmla="*/ 1061936 h 4449429"/>
              <a:gd name="connsiteX1110" fmla="*/ 11148938 w 18982931"/>
              <a:gd name="connsiteY1110" fmla="*/ 938454 h 4449429"/>
              <a:gd name="connsiteX1111" fmla="*/ 11161288 w 18982931"/>
              <a:gd name="connsiteY1111" fmla="*/ 938454 h 4449429"/>
              <a:gd name="connsiteX1112" fmla="*/ 11177753 w 18982931"/>
              <a:gd name="connsiteY1112" fmla="*/ 983729 h 4449429"/>
              <a:gd name="connsiteX1113" fmla="*/ 11231258 w 18982931"/>
              <a:gd name="connsiteY1113" fmla="*/ 572126 h 4449429"/>
              <a:gd name="connsiteX1114" fmla="*/ 11243610 w 18982931"/>
              <a:gd name="connsiteY1114" fmla="*/ 572126 h 4449429"/>
              <a:gd name="connsiteX1115" fmla="*/ 11284770 w 18982931"/>
              <a:gd name="connsiteY1115" fmla="*/ 946687 h 4449429"/>
              <a:gd name="connsiteX1116" fmla="*/ 11325929 w 18982931"/>
              <a:gd name="connsiteY1116" fmla="*/ 934337 h 4449429"/>
              <a:gd name="connsiteX1117" fmla="*/ 11342394 w 18982931"/>
              <a:gd name="connsiteY1117" fmla="*/ 1061936 h 4449429"/>
              <a:gd name="connsiteX1118" fmla="*/ 11342394 w 18982931"/>
              <a:gd name="connsiteY1118" fmla="*/ 1300666 h 4449429"/>
              <a:gd name="connsiteX1119" fmla="*/ 11358857 w 18982931"/>
              <a:gd name="connsiteY1119" fmla="*/ 2132104 h 4449429"/>
              <a:gd name="connsiteX1120" fmla="*/ 11362976 w 18982931"/>
              <a:gd name="connsiteY1120" fmla="*/ 2165031 h 4449429"/>
              <a:gd name="connsiteX1121" fmla="*/ 11453524 w 18982931"/>
              <a:gd name="connsiteY1121" fmla="*/ 2165031 h 4449429"/>
              <a:gd name="connsiteX1122" fmla="*/ 11457643 w 18982931"/>
              <a:gd name="connsiteY1122" fmla="*/ 2082711 h 4449429"/>
              <a:gd name="connsiteX1123" fmla="*/ 11535845 w 18982931"/>
              <a:gd name="connsiteY1123" fmla="*/ 2078592 h 4449429"/>
              <a:gd name="connsiteX1124" fmla="*/ 11535845 w 18982931"/>
              <a:gd name="connsiteY1124" fmla="*/ 2004505 h 4449429"/>
              <a:gd name="connsiteX1125" fmla="*/ 11548195 w 18982931"/>
              <a:gd name="connsiteY1125" fmla="*/ 1736964 h 4449429"/>
              <a:gd name="connsiteX1126" fmla="*/ 11609938 w 18982931"/>
              <a:gd name="connsiteY1126" fmla="*/ 1609365 h 4449429"/>
              <a:gd name="connsiteX1127" fmla="*/ 11688140 w 18982931"/>
              <a:gd name="connsiteY1127" fmla="*/ 1765774 h 4449429"/>
              <a:gd name="connsiteX1128" fmla="*/ 11688140 w 18982931"/>
              <a:gd name="connsiteY1128" fmla="*/ 2082711 h 4449429"/>
              <a:gd name="connsiteX1129" fmla="*/ 11910406 w 18982931"/>
              <a:gd name="connsiteY1129" fmla="*/ 2148567 h 4449429"/>
              <a:gd name="connsiteX1130" fmla="*/ 11988608 w 18982931"/>
              <a:gd name="connsiteY1130" fmla="*/ 2119754 h 4449429"/>
              <a:gd name="connsiteX1131" fmla="*/ 11991181 w 18982931"/>
              <a:gd name="connsiteY1131" fmla="*/ 2153197 h 4449429"/>
              <a:gd name="connsiteX1132" fmla="*/ 11993908 w 18982931"/>
              <a:gd name="connsiteY1132" fmla="*/ 2158900 h 4449429"/>
              <a:gd name="connsiteX1133" fmla="*/ 11993908 w 18982931"/>
              <a:gd name="connsiteY1133" fmla="*/ 2156799 h 4449429"/>
              <a:gd name="connsiteX1134" fmla="*/ 11998023 w 18982931"/>
              <a:gd name="connsiteY1134" fmla="*/ 2115639 h 4449429"/>
              <a:gd name="connsiteX1135" fmla="*/ 12010373 w 18982931"/>
              <a:gd name="connsiteY1135" fmla="*/ 2115639 h 4449429"/>
              <a:gd name="connsiteX1136" fmla="*/ 12014490 w 18982931"/>
              <a:gd name="connsiteY1136" fmla="*/ 2185614 h 4449429"/>
              <a:gd name="connsiteX1137" fmla="*/ 12055650 w 18982931"/>
              <a:gd name="connsiteY1137" fmla="*/ 2259703 h 4449429"/>
              <a:gd name="connsiteX1138" fmla="*/ 12109157 w 18982931"/>
              <a:gd name="connsiteY1138" fmla="*/ 2267933 h 4449429"/>
              <a:gd name="connsiteX1139" fmla="*/ 12137972 w 18982931"/>
              <a:gd name="connsiteY1139" fmla="*/ 2580753 h 4449429"/>
              <a:gd name="connsiteX1140" fmla="*/ 12150317 w 18982931"/>
              <a:gd name="connsiteY1140" fmla="*/ 2580753 h 4449429"/>
              <a:gd name="connsiteX1141" fmla="*/ 12179132 w 18982931"/>
              <a:gd name="connsiteY1141" fmla="*/ 2411992 h 4449429"/>
              <a:gd name="connsiteX1142" fmla="*/ 12207942 w 18982931"/>
              <a:gd name="connsiteY1142" fmla="*/ 2160917 h 4449429"/>
              <a:gd name="connsiteX1143" fmla="*/ 12216174 w 18982931"/>
              <a:gd name="connsiteY1143" fmla="*/ 2152686 h 4449429"/>
              <a:gd name="connsiteX1144" fmla="*/ 12331423 w 18982931"/>
              <a:gd name="connsiteY1144" fmla="*/ 2152686 h 4449429"/>
              <a:gd name="connsiteX1145" fmla="*/ 12331423 w 18982931"/>
              <a:gd name="connsiteY1145" fmla="*/ 2317327 h 4449429"/>
              <a:gd name="connsiteX1146" fmla="*/ 12496064 w 18982931"/>
              <a:gd name="connsiteY1146" fmla="*/ 2313208 h 4449429"/>
              <a:gd name="connsiteX1147" fmla="*/ 12557802 w 18982931"/>
              <a:gd name="connsiteY1147" fmla="*/ 2210310 h 4449429"/>
              <a:gd name="connsiteX1148" fmla="*/ 12566034 w 18982931"/>
              <a:gd name="connsiteY1148" fmla="*/ 2206191 h 4449429"/>
              <a:gd name="connsiteX1149" fmla="*/ 12598962 w 18982931"/>
              <a:gd name="connsiteY1149" fmla="*/ 2267933 h 4449429"/>
              <a:gd name="connsiteX1150" fmla="*/ 12607194 w 18982931"/>
              <a:gd name="connsiteY1150" fmla="*/ 2263816 h 4449429"/>
              <a:gd name="connsiteX1151" fmla="*/ 12607194 w 18982931"/>
              <a:gd name="connsiteY1151" fmla="*/ 1461193 h 4449429"/>
              <a:gd name="connsiteX1152" fmla="*/ 12677169 w 18982931"/>
              <a:gd name="connsiteY1152" fmla="*/ 1230695 h 4449429"/>
              <a:gd name="connsiteX1153" fmla="*/ 12920017 w 18982931"/>
              <a:gd name="connsiteY1153" fmla="*/ 1230695 h 4449429"/>
              <a:gd name="connsiteX1154" fmla="*/ 12948827 w 18982931"/>
              <a:gd name="connsiteY1154" fmla="*/ 1490003 h 4449429"/>
              <a:gd name="connsiteX1155" fmla="*/ 12948827 w 18982931"/>
              <a:gd name="connsiteY1155" fmla="*/ 1909838 h 4449429"/>
              <a:gd name="connsiteX1156" fmla="*/ 12948827 w 18982931"/>
              <a:gd name="connsiteY1156" fmla="*/ 1975695 h 4449429"/>
              <a:gd name="connsiteX1157" fmla="*/ 12969405 w 18982931"/>
              <a:gd name="connsiteY1157" fmla="*/ 1979812 h 4449429"/>
              <a:gd name="connsiteX1158" fmla="*/ 12989987 w 18982931"/>
              <a:gd name="connsiteY1158" fmla="*/ 1913955 h 4449429"/>
              <a:gd name="connsiteX1159" fmla="*/ 12989987 w 18982931"/>
              <a:gd name="connsiteY1159" fmla="*/ 1469425 h 4449429"/>
              <a:gd name="connsiteX1160" fmla="*/ 13064076 w 18982931"/>
              <a:gd name="connsiteY1160" fmla="*/ 1395336 h 4449429"/>
              <a:gd name="connsiteX1161" fmla="*/ 13146396 w 18982931"/>
              <a:gd name="connsiteY1161" fmla="*/ 1395336 h 4449429"/>
              <a:gd name="connsiteX1162" fmla="*/ 13146396 w 18982931"/>
              <a:gd name="connsiteY1162" fmla="*/ 1111328 h 4449429"/>
              <a:gd name="connsiteX1163" fmla="*/ 13216366 w 18982931"/>
              <a:gd name="connsiteY1163" fmla="*/ 1103096 h 4449429"/>
              <a:gd name="connsiteX1164" fmla="*/ 13228716 w 18982931"/>
              <a:gd name="connsiteY1164" fmla="*/ 1041358 h 4449429"/>
              <a:gd name="connsiteX1165" fmla="*/ 13368662 w 18982931"/>
              <a:gd name="connsiteY1165" fmla="*/ 1041358 h 4449429"/>
              <a:gd name="connsiteX1166" fmla="*/ 13368662 w 18982931"/>
              <a:gd name="connsiteY1166" fmla="*/ 687379 h 4449429"/>
              <a:gd name="connsiteX1167" fmla="*/ 13483911 w 18982931"/>
              <a:gd name="connsiteY1167" fmla="*/ 687379 h 4449429"/>
              <a:gd name="connsiteX1168" fmla="*/ 13483911 w 18982931"/>
              <a:gd name="connsiteY1168" fmla="*/ 617404 h 4449429"/>
              <a:gd name="connsiteX1169" fmla="*/ 13483911 w 18982931"/>
              <a:gd name="connsiteY1169" fmla="*/ 131714 h 4449429"/>
              <a:gd name="connsiteX1170" fmla="*/ 13541534 w 18982931"/>
              <a:gd name="connsiteY1170" fmla="*/ 74089 h 4449429"/>
              <a:gd name="connsiteX1171" fmla="*/ 13685593 w 18982931"/>
              <a:gd name="connsiteY1171" fmla="*/ 74089 h 4449429"/>
              <a:gd name="connsiteX1172" fmla="*/ 13730872 w 18982931"/>
              <a:gd name="connsiteY1172" fmla="*/ 49392 h 4449429"/>
              <a:gd name="connsiteX1173" fmla="*/ 13739104 w 18982931"/>
              <a:gd name="connsiteY1173" fmla="*/ 0 h 444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Lst>
            <a:rect l="l" t="t" r="r" b="b"/>
            <a:pathLst>
              <a:path w="18982931" h="4449429">
                <a:moveTo>
                  <a:pt x="16404499" y="4309270"/>
                </a:moveTo>
                <a:lnTo>
                  <a:pt x="16404499" y="4366104"/>
                </a:lnTo>
                <a:lnTo>
                  <a:pt x="16461332" y="4366104"/>
                </a:lnTo>
                <a:lnTo>
                  <a:pt x="16461332" y="4309270"/>
                </a:lnTo>
                <a:lnTo>
                  <a:pt x="16404499" y="4309270"/>
                </a:lnTo>
                <a:close/>
                <a:moveTo>
                  <a:pt x="16292444" y="4309270"/>
                </a:moveTo>
                <a:lnTo>
                  <a:pt x="16292444" y="4366104"/>
                </a:lnTo>
                <a:lnTo>
                  <a:pt x="16349278" y="4366104"/>
                </a:lnTo>
                <a:lnTo>
                  <a:pt x="16349278" y="4309270"/>
                </a:lnTo>
                <a:lnTo>
                  <a:pt x="16292444" y="4309270"/>
                </a:lnTo>
                <a:close/>
                <a:moveTo>
                  <a:pt x="16180390" y="4309270"/>
                </a:moveTo>
                <a:lnTo>
                  <a:pt x="16180390" y="4366104"/>
                </a:lnTo>
                <a:lnTo>
                  <a:pt x="16237224" y="4366104"/>
                </a:lnTo>
                <a:lnTo>
                  <a:pt x="16237224" y="4309270"/>
                </a:lnTo>
                <a:lnTo>
                  <a:pt x="16180390" y="4309270"/>
                </a:lnTo>
                <a:close/>
                <a:moveTo>
                  <a:pt x="2813944" y="4309269"/>
                </a:moveTo>
                <a:lnTo>
                  <a:pt x="2813944" y="4366102"/>
                </a:lnTo>
                <a:lnTo>
                  <a:pt x="2870780" y="4366102"/>
                </a:lnTo>
                <a:lnTo>
                  <a:pt x="2870780" y="4309269"/>
                </a:lnTo>
                <a:lnTo>
                  <a:pt x="2813944" y="4309269"/>
                </a:lnTo>
                <a:close/>
                <a:moveTo>
                  <a:pt x="2701890" y="4309269"/>
                </a:moveTo>
                <a:lnTo>
                  <a:pt x="2701890" y="4366102"/>
                </a:lnTo>
                <a:lnTo>
                  <a:pt x="2758723" y="4366102"/>
                </a:lnTo>
                <a:lnTo>
                  <a:pt x="2758723" y="4309269"/>
                </a:lnTo>
                <a:lnTo>
                  <a:pt x="2701890" y="4309269"/>
                </a:lnTo>
                <a:close/>
                <a:moveTo>
                  <a:pt x="2589843" y="4309269"/>
                </a:moveTo>
                <a:lnTo>
                  <a:pt x="2589843" y="4366102"/>
                </a:lnTo>
                <a:lnTo>
                  <a:pt x="2646669" y="4366102"/>
                </a:lnTo>
                <a:lnTo>
                  <a:pt x="2646669" y="4309269"/>
                </a:lnTo>
                <a:lnTo>
                  <a:pt x="2589843" y="4309269"/>
                </a:lnTo>
                <a:close/>
                <a:moveTo>
                  <a:pt x="16404499" y="4163982"/>
                </a:moveTo>
                <a:lnTo>
                  <a:pt x="16404499" y="4220816"/>
                </a:lnTo>
                <a:lnTo>
                  <a:pt x="16461332" y="4220816"/>
                </a:lnTo>
                <a:lnTo>
                  <a:pt x="16461332" y="4163982"/>
                </a:lnTo>
                <a:lnTo>
                  <a:pt x="16404499" y="4163982"/>
                </a:lnTo>
                <a:close/>
                <a:moveTo>
                  <a:pt x="16292444" y="4163982"/>
                </a:moveTo>
                <a:lnTo>
                  <a:pt x="16292444" y="4220816"/>
                </a:lnTo>
                <a:lnTo>
                  <a:pt x="16349278" y="4220816"/>
                </a:lnTo>
                <a:lnTo>
                  <a:pt x="16349278" y="4163982"/>
                </a:lnTo>
                <a:lnTo>
                  <a:pt x="16292444" y="4163982"/>
                </a:lnTo>
                <a:close/>
                <a:moveTo>
                  <a:pt x="16180390" y="4163982"/>
                </a:moveTo>
                <a:lnTo>
                  <a:pt x="16180390" y="4220816"/>
                </a:lnTo>
                <a:lnTo>
                  <a:pt x="16237224" y="4220816"/>
                </a:lnTo>
                <a:lnTo>
                  <a:pt x="16237224" y="4163982"/>
                </a:lnTo>
                <a:lnTo>
                  <a:pt x="16180390" y="4163982"/>
                </a:lnTo>
                <a:close/>
                <a:moveTo>
                  <a:pt x="2813944" y="4163981"/>
                </a:moveTo>
                <a:lnTo>
                  <a:pt x="2813944" y="4220814"/>
                </a:lnTo>
                <a:lnTo>
                  <a:pt x="2870780" y="4220814"/>
                </a:lnTo>
                <a:lnTo>
                  <a:pt x="2870780" y="4163981"/>
                </a:lnTo>
                <a:lnTo>
                  <a:pt x="2813944" y="4163981"/>
                </a:lnTo>
                <a:close/>
                <a:moveTo>
                  <a:pt x="2701890" y="4163981"/>
                </a:moveTo>
                <a:lnTo>
                  <a:pt x="2701890" y="4220814"/>
                </a:lnTo>
                <a:lnTo>
                  <a:pt x="2758723" y="4220814"/>
                </a:lnTo>
                <a:lnTo>
                  <a:pt x="2758723" y="4163981"/>
                </a:lnTo>
                <a:lnTo>
                  <a:pt x="2701890" y="4163981"/>
                </a:lnTo>
                <a:close/>
                <a:moveTo>
                  <a:pt x="2589843" y="4163981"/>
                </a:moveTo>
                <a:lnTo>
                  <a:pt x="2589843" y="4220814"/>
                </a:lnTo>
                <a:lnTo>
                  <a:pt x="2646669" y="4220814"/>
                </a:lnTo>
                <a:lnTo>
                  <a:pt x="2646669" y="4163981"/>
                </a:lnTo>
                <a:lnTo>
                  <a:pt x="2589843" y="4163981"/>
                </a:lnTo>
                <a:close/>
                <a:moveTo>
                  <a:pt x="9851983" y="4073253"/>
                </a:moveTo>
                <a:lnTo>
                  <a:pt x="9851983" y="4282100"/>
                </a:lnTo>
                <a:lnTo>
                  <a:pt x="9897683" y="4282100"/>
                </a:lnTo>
                <a:lnTo>
                  <a:pt x="9897683" y="4073253"/>
                </a:lnTo>
                <a:lnTo>
                  <a:pt x="9851983" y="4073253"/>
                </a:lnTo>
                <a:close/>
                <a:moveTo>
                  <a:pt x="9760354" y="4073253"/>
                </a:moveTo>
                <a:lnTo>
                  <a:pt x="9760354" y="4282100"/>
                </a:lnTo>
                <a:lnTo>
                  <a:pt x="9806054" y="4282100"/>
                </a:lnTo>
                <a:lnTo>
                  <a:pt x="9806054" y="4073253"/>
                </a:lnTo>
                <a:lnTo>
                  <a:pt x="9760354" y="4073253"/>
                </a:lnTo>
                <a:close/>
                <a:moveTo>
                  <a:pt x="9668723" y="4073253"/>
                </a:moveTo>
                <a:lnTo>
                  <a:pt x="9668723" y="4282100"/>
                </a:lnTo>
                <a:lnTo>
                  <a:pt x="9714423" y="4282100"/>
                </a:lnTo>
                <a:lnTo>
                  <a:pt x="9714423" y="4073253"/>
                </a:lnTo>
                <a:lnTo>
                  <a:pt x="9668723" y="4073253"/>
                </a:lnTo>
                <a:close/>
                <a:moveTo>
                  <a:pt x="9577094" y="4073253"/>
                </a:moveTo>
                <a:lnTo>
                  <a:pt x="9577094" y="4282100"/>
                </a:lnTo>
                <a:lnTo>
                  <a:pt x="9622794" y="4282100"/>
                </a:lnTo>
                <a:lnTo>
                  <a:pt x="9622794" y="4073253"/>
                </a:lnTo>
                <a:lnTo>
                  <a:pt x="9577094" y="4073253"/>
                </a:lnTo>
                <a:close/>
                <a:moveTo>
                  <a:pt x="9485470" y="4073253"/>
                </a:moveTo>
                <a:lnTo>
                  <a:pt x="9485470" y="4282100"/>
                </a:lnTo>
                <a:lnTo>
                  <a:pt x="9531165" y="4282100"/>
                </a:lnTo>
                <a:lnTo>
                  <a:pt x="9531165" y="4073253"/>
                </a:lnTo>
                <a:lnTo>
                  <a:pt x="9485470" y="4073253"/>
                </a:lnTo>
                <a:close/>
                <a:moveTo>
                  <a:pt x="9393836" y="4073253"/>
                </a:moveTo>
                <a:lnTo>
                  <a:pt x="9393836" y="4282100"/>
                </a:lnTo>
                <a:lnTo>
                  <a:pt x="9439536" y="4282100"/>
                </a:lnTo>
                <a:lnTo>
                  <a:pt x="9439536" y="4073253"/>
                </a:lnTo>
                <a:lnTo>
                  <a:pt x="9393836" y="4073253"/>
                </a:lnTo>
                <a:close/>
                <a:moveTo>
                  <a:pt x="9302203" y="4073253"/>
                </a:moveTo>
                <a:lnTo>
                  <a:pt x="9302203" y="4282100"/>
                </a:lnTo>
                <a:lnTo>
                  <a:pt x="9347904" y="4282100"/>
                </a:lnTo>
                <a:lnTo>
                  <a:pt x="9347904" y="4073253"/>
                </a:lnTo>
                <a:lnTo>
                  <a:pt x="9302203" y="4073253"/>
                </a:lnTo>
                <a:close/>
                <a:moveTo>
                  <a:pt x="16404499" y="4018694"/>
                </a:moveTo>
                <a:lnTo>
                  <a:pt x="16404499" y="4075528"/>
                </a:lnTo>
                <a:lnTo>
                  <a:pt x="16461332" y="4075528"/>
                </a:lnTo>
                <a:lnTo>
                  <a:pt x="16461332" y="4018694"/>
                </a:lnTo>
                <a:lnTo>
                  <a:pt x="16404499" y="4018694"/>
                </a:lnTo>
                <a:close/>
                <a:moveTo>
                  <a:pt x="16292444" y="4018694"/>
                </a:moveTo>
                <a:lnTo>
                  <a:pt x="16292444" y="4075528"/>
                </a:lnTo>
                <a:lnTo>
                  <a:pt x="16349278" y="4075528"/>
                </a:lnTo>
                <a:lnTo>
                  <a:pt x="16349278" y="4018694"/>
                </a:lnTo>
                <a:lnTo>
                  <a:pt x="16292444" y="4018694"/>
                </a:lnTo>
                <a:close/>
                <a:moveTo>
                  <a:pt x="16180390" y="4018694"/>
                </a:moveTo>
                <a:lnTo>
                  <a:pt x="16180390" y="4075528"/>
                </a:lnTo>
                <a:lnTo>
                  <a:pt x="16237224" y="4075528"/>
                </a:lnTo>
                <a:lnTo>
                  <a:pt x="16237224" y="4018694"/>
                </a:lnTo>
                <a:lnTo>
                  <a:pt x="16180390" y="4018694"/>
                </a:lnTo>
                <a:close/>
                <a:moveTo>
                  <a:pt x="2813944" y="4018692"/>
                </a:moveTo>
                <a:lnTo>
                  <a:pt x="2813944" y="4075526"/>
                </a:lnTo>
                <a:lnTo>
                  <a:pt x="2870780" y="4075526"/>
                </a:lnTo>
                <a:lnTo>
                  <a:pt x="2870780" y="4018692"/>
                </a:lnTo>
                <a:lnTo>
                  <a:pt x="2813944" y="4018692"/>
                </a:lnTo>
                <a:close/>
                <a:moveTo>
                  <a:pt x="2701890" y="4018692"/>
                </a:moveTo>
                <a:lnTo>
                  <a:pt x="2701890" y="4075526"/>
                </a:lnTo>
                <a:lnTo>
                  <a:pt x="2758723" y="4075526"/>
                </a:lnTo>
                <a:lnTo>
                  <a:pt x="2758723" y="4018692"/>
                </a:lnTo>
                <a:lnTo>
                  <a:pt x="2701890" y="4018692"/>
                </a:lnTo>
                <a:close/>
                <a:moveTo>
                  <a:pt x="2589843" y="4018692"/>
                </a:moveTo>
                <a:lnTo>
                  <a:pt x="2589843" y="4075526"/>
                </a:lnTo>
                <a:lnTo>
                  <a:pt x="2646669" y="4075526"/>
                </a:lnTo>
                <a:lnTo>
                  <a:pt x="2646669" y="4018692"/>
                </a:lnTo>
                <a:lnTo>
                  <a:pt x="2589843" y="4018692"/>
                </a:lnTo>
                <a:close/>
                <a:moveTo>
                  <a:pt x="16404499" y="3873406"/>
                </a:moveTo>
                <a:lnTo>
                  <a:pt x="16404499" y="3930240"/>
                </a:lnTo>
                <a:lnTo>
                  <a:pt x="16461332" y="3930240"/>
                </a:lnTo>
                <a:lnTo>
                  <a:pt x="16461332" y="3873406"/>
                </a:lnTo>
                <a:lnTo>
                  <a:pt x="16404499" y="3873406"/>
                </a:lnTo>
                <a:close/>
                <a:moveTo>
                  <a:pt x="16292444" y="3873406"/>
                </a:moveTo>
                <a:lnTo>
                  <a:pt x="16292444" y="3930240"/>
                </a:lnTo>
                <a:lnTo>
                  <a:pt x="16349278" y="3930240"/>
                </a:lnTo>
                <a:lnTo>
                  <a:pt x="16349278" y="3873406"/>
                </a:lnTo>
                <a:lnTo>
                  <a:pt x="16292444" y="3873406"/>
                </a:lnTo>
                <a:close/>
                <a:moveTo>
                  <a:pt x="16180390" y="3873406"/>
                </a:moveTo>
                <a:lnTo>
                  <a:pt x="16180390" y="3930240"/>
                </a:lnTo>
                <a:lnTo>
                  <a:pt x="16237224" y="3930240"/>
                </a:lnTo>
                <a:lnTo>
                  <a:pt x="16237224" y="3873406"/>
                </a:lnTo>
                <a:lnTo>
                  <a:pt x="16180390" y="3873406"/>
                </a:lnTo>
                <a:close/>
                <a:moveTo>
                  <a:pt x="2813944" y="3873404"/>
                </a:moveTo>
                <a:lnTo>
                  <a:pt x="2813944" y="3930238"/>
                </a:lnTo>
                <a:lnTo>
                  <a:pt x="2870780" y="3930238"/>
                </a:lnTo>
                <a:lnTo>
                  <a:pt x="2870780" y="3873404"/>
                </a:lnTo>
                <a:lnTo>
                  <a:pt x="2813944" y="3873404"/>
                </a:lnTo>
                <a:close/>
                <a:moveTo>
                  <a:pt x="2701890" y="3873404"/>
                </a:moveTo>
                <a:lnTo>
                  <a:pt x="2701890" y="3930238"/>
                </a:lnTo>
                <a:lnTo>
                  <a:pt x="2758723" y="3930238"/>
                </a:lnTo>
                <a:lnTo>
                  <a:pt x="2758723" y="3873404"/>
                </a:lnTo>
                <a:lnTo>
                  <a:pt x="2701890" y="3873404"/>
                </a:lnTo>
                <a:close/>
                <a:moveTo>
                  <a:pt x="2589843" y="3873404"/>
                </a:moveTo>
                <a:lnTo>
                  <a:pt x="2589843" y="3930238"/>
                </a:lnTo>
                <a:lnTo>
                  <a:pt x="2646669" y="3930238"/>
                </a:lnTo>
                <a:lnTo>
                  <a:pt x="2646669" y="3873404"/>
                </a:lnTo>
                <a:lnTo>
                  <a:pt x="2589843" y="3873404"/>
                </a:lnTo>
                <a:close/>
                <a:moveTo>
                  <a:pt x="17351339" y="3769299"/>
                </a:moveTo>
                <a:lnTo>
                  <a:pt x="17351339" y="3815000"/>
                </a:lnTo>
                <a:lnTo>
                  <a:pt x="17560187" y="3815000"/>
                </a:lnTo>
                <a:lnTo>
                  <a:pt x="17560187" y="3769299"/>
                </a:lnTo>
                <a:lnTo>
                  <a:pt x="17351339" y="3769299"/>
                </a:lnTo>
                <a:close/>
                <a:moveTo>
                  <a:pt x="16404499" y="3728118"/>
                </a:moveTo>
                <a:lnTo>
                  <a:pt x="16404499" y="3784951"/>
                </a:lnTo>
                <a:lnTo>
                  <a:pt x="16461332" y="3784951"/>
                </a:lnTo>
                <a:lnTo>
                  <a:pt x="16461332" y="3728118"/>
                </a:lnTo>
                <a:lnTo>
                  <a:pt x="16404499" y="3728118"/>
                </a:lnTo>
                <a:close/>
                <a:moveTo>
                  <a:pt x="16292444" y="3728118"/>
                </a:moveTo>
                <a:lnTo>
                  <a:pt x="16292444" y="3784951"/>
                </a:lnTo>
                <a:lnTo>
                  <a:pt x="16349278" y="3784951"/>
                </a:lnTo>
                <a:lnTo>
                  <a:pt x="16349278" y="3728118"/>
                </a:lnTo>
                <a:lnTo>
                  <a:pt x="16292444" y="3728118"/>
                </a:lnTo>
                <a:close/>
                <a:moveTo>
                  <a:pt x="16180390" y="3728118"/>
                </a:moveTo>
                <a:lnTo>
                  <a:pt x="16180390" y="3784951"/>
                </a:lnTo>
                <a:lnTo>
                  <a:pt x="16237224" y="3784951"/>
                </a:lnTo>
                <a:lnTo>
                  <a:pt x="16237224" y="3728118"/>
                </a:lnTo>
                <a:lnTo>
                  <a:pt x="16180390" y="3728118"/>
                </a:lnTo>
                <a:close/>
                <a:moveTo>
                  <a:pt x="2813944" y="3728116"/>
                </a:moveTo>
                <a:lnTo>
                  <a:pt x="2813944" y="3784950"/>
                </a:lnTo>
                <a:lnTo>
                  <a:pt x="2870780" y="3784950"/>
                </a:lnTo>
                <a:lnTo>
                  <a:pt x="2870780" y="3728116"/>
                </a:lnTo>
                <a:lnTo>
                  <a:pt x="2813944" y="3728116"/>
                </a:lnTo>
                <a:close/>
                <a:moveTo>
                  <a:pt x="2701891" y="3728116"/>
                </a:moveTo>
                <a:lnTo>
                  <a:pt x="2701891" y="3784950"/>
                </a:lnTo>
                <a:lnTo>
                  <a:pt x="2758730" y="3784950"/>
                </a:lnTo>
                <a:lnTo>
                  <a:pt x="2758730" y="3728116"/>
                </a:lnTo>
                <a:lnTo>
                  <a:pt x="2701891" y="3728116"/>
                </a:lnTo>
                <a:close/>
                <a:moveTo>
                  <a:pt x="2589845" y="3728116"/>
                </a:moveTo>
                <a:lnTo>
                  <a:pt x="2589845" y="3784950"/>
                </a:lnTo>
                <a:lnTo>
                  <a:pt x="2646671" y="3784950"/>
                </a:lnTo>
                <a:lnTo>
                  <a:pt x="2646671" y="3728116"/>
                </a:lnTo>
                <a:lnTo>
                  <a:pt x="2589845" y="3728116"/>
                </a:lnTo>
                <a:close/>
                <a:moveTo>
                  <a:pt x="17351339" y="3677667"/>
                </a:moveTo>
                <a:lnTo>
                  <a:pt x="17351339" y="3723368"/>
                </a:lnTo>
                <a:lnTo>
                  <a:pt x="17560187" y="3723368"/>
                </a:lnTo>
                <a:lnTo>
                  <a:pt x="17560187" y="3677667"/>
                </a:lnTo>
                <a:lnTo>
                  <a:pt x="17351339" y="3677667"/>
                </a:lnTo>
                <a:close/>
                <a:moveTo>
                  <a:pt x="12612246" y="3645952"/>
                </a:moveTo>
                <a:lnTo>
                  <a:pt x="12612246" y="3702785"/>
                </a:lnTo>
                <a:lnTo>
                  <a:pt x="12669079" y="3702785"/>
                </a:lnTo>
                <a:lnTo>
                  <a:pt x="12669079" y="3645952"/>
                </a:lnTo>
                <a:lnTo>
                  <a:pt x="12612246" y="3645952"/>
                </a:lnTo>
                <a:close/>
                <a:moveTo>
                  <a:pt x="12500191" y="3645952"/>
                </a:moveTo>
                <a:lnTo>
                  <a:pt x="12500191" y="3702785"/>
                </a:lnTo>
                <a:lnTo>
                  <a:pt x="12557025" y="3702785"/>
                </a:lnTo>
                <a:lnTo>
                  <a:pt x="12557025" y="3645952"/>
                </a:lnTo>
                <a:lnTo>
                  <a:pt x="12500191" y="3645952"/>
                </a:lnTo>
                <a:close/>
                <a:moveTo>
                  <a:pt x="12388137" y="3645952"/>
                </a:moveTo>
                <a:lnTo>
                  <a:pt x="12388137" y="3702785"/>
                </a:lnTo>
                <a:lnTo>
                  <a:pt x="12444971" y="3702785"/>
                </a:lnTo>
                <a:lnTo>
                  <a:pt x="12444971" y="3645952"/>
                </a:lnTo>
                <a:lnTo>
                  <a:pt x="12388137" y="3645952"/>
                </a:lnTo>
                <a:close/>
                <a:moveTo>
                  <a:pt x="17351339" y="3586038"/>
                </a:moveTo>
                <a:lnTo>
                  <a:pt x="17351339" y="3631739"/>
                </a:lnTo>
                <a:lnTo>
                  <a:pt x="17560187" y="3631739"/>
                </a:lnTo>
                <a:lnTo>
                  <a:pt x="17560187" y="3586038"/>
                </a:lnTo>
                <a:lnTo>
                  <a:pt x="17351339" y="3586038"/>
                </a:lnTo>
                <a:close/>
                <a:moveTo>
                  <a:pt x="16404499" y="3582830"/>
                </a:moveTo>
                <a:lnTo>
                  <a:pt x="16404499" y="3639663"/>
                </a:lnTo>
                <a:lnTo>
                  <a:pt x="16461332" y="3639663"/>
                </a:lnTo>
                <a:lnTo>
                  <a:pt x="16461332" y="3582830"/>
                </a:lnTo>
                <a:lnTo>
                  <a:pt x="16404499" y="3582830"/>
                </a:lnTo>
                <a:close/>
                <a:moveTo>
                  <a:pt x="16292444" y="3582830"/>
                </a:moveTo>
                <a:lnTo>
                  <a:pt x="16292444" y="3639663"/>
                </a:lnTo>
                <a:lnTo>
                  <a:pt x="16349278" y="3639663"/>
                </a:lnTo>
                <a:lnTo>
                  <a:pt x="16349278" y="3582830"/>
                </a:lnTo>
                <a:lnTo>
                  <a:pt x="16292444" y="3582830"/>
                </a:lnTo>
                <a:close/>
                <a:moveTo>
                  <a:pt x="16180390" y="3582830"/>
                </a:moveTo>
                <a:lnTo>
                  <a:pt x="16180390" y="3639663"/>
                </a:lnTo>
                <a:lnTo>
                  <a:pt x="16237224" y="3639663"/>
                </a:lnTo>
                <a:lnTo>
                  <a:pt x="16237224" y="3582830"/>
                </a:lnTo>
                <a:lnTo>
                  <a:pt x="16180390" y="3582830"/>
                </a:lnTo>
                <a:close/>
                <a:moveTo>
                  <a:pt x="2813944" y="3582828"/>
                </a:moveTo>
                <a:lnTo>
                  <a:pt x="2813944" y="3639662"/>
                </a:lnTo>
                <a:lnTo>
                  <a:pt x="2870780" y="3639662"/>
                </a:lnTo>
                <a:lnTo>
                  <a:pt x="2870780" y="3582828"/>
                </a:lnTo>
                <a:lnTo>
                  <a:pt x="2813944" y="3582828"/>
                </a:lnTo>
                <a:close/>
                <a:moveTo>
                  <a:pt x="2701891" y="3582828"/>
                </a:moveTo>
                <a:lnTo>
                  <a:pt x="2701891" y="3639662"/>
                </a:lnTo>
                <a:lnTo>
                  <a:pt x="2758730" y="3639662"/>
                </a:lnTo>
                <a:lnTo>
                  <a:pt x="2758730" y="3582828"/>
                </a:lnTo>
                <a:lnTo>
                  <a:pt x="2701891" y="3582828"/>
                </a:lnTo>
                <a:close/>
                <a:moveTo>
                  <a:pt x="2589845" y="3582828"/>
                </a:moveTo>
                <a:lnTo>
                  <a:pt x="2589845" y="3639662"/>
                </a:lnTo>
                <a:lnTo>
                  <a:pt x="2646671" y="3639662"/>
                </a:lnTo>
                <a:lnTo>
                  <a:pt x="2646671" y="3582828"/>
                </a:lnTo>
                <a:lnTo>
                  <a:pt x="2589845" y="3582828"/>
                </a:lnTo>
                <a:close/>
                <a:moveTo>
                  <a:pt x="12612246" y="3500664"/>
                </a:moveTo>
                <a:lnTo>
                  <a:pt x="12612246" y="3557497"/>
                </a:lnTo>
                <a:lnTo>
                  <a:pt x="12669079" y="3557497"/>
                </a:lnTo>
                <a:lnTo>
                  <a:pt x="12669079" y="3500664"/>
                </a:lnTo>
                <a:lnTo>
                  <a:pt x="12612246" y="3500664"/>
                </a:lnTo>
                <a:close/>
                <a:moveTo>
                  <a:pt x="12500191" y="3500664"/>
                </a:moveTo>
                <a:lnTo>
                  <a:pt x="12500191" y="3557497"/>
                </a:lnTo>
                <a:lnTo>
                  <a:pt x="12557025" y="3557497"/>
                </a:lnTo>
                <a:lnTo>
                  <a:pt x="12557025" y="3500664"/>
                </a:lnTo>
                <a:lnTo>
                  <a:pt x="12500191" y="3500664"/>
                </a:lnTo>
                <a:close/>
                <a:moveTo>
                  <a:pt x="12388137" y="3500664"/>
                </a:moveTo>
                <a:lnTo>
                  <a:pt x="12388137" y="3557497"/>
                </a:lnTo>
                <a:lnTo>
                  <a:pt x="12444971" y="3557497"/>
                </a:lnTo>
                <a:lnTo>
                  <a:pt x="12444971" y="3500664"/>
                </a:lnTo>
                <a:lnTo>
                  <a:pt x="12388137" y="3500664"/>
                </a:lnTo>
                <a:close/>
                <a:moveTo>
                  <a:pt x="17351339" y="3492933"/>
                </a:moveTo>
                <a:lnTo>
                  <a:pt x="17351339" y="3538633"/>
                </a:lnTo>
                <a:lnTo>
                  <a:pt x="17560187" y="3538633"/>
                </a:lnTo>
                <a:lnTo>
                  <a:pt x="17560187" y="3492933"/>
                </a:lnTo>
                <a:lnTo>
                  <a:pt x="17351339" y="3492933"/>
                </a:lnTo>
                <a:close/>
                <a:moveTo>
                  <a:pt x="17351339" y="3401301"/>
                </a:moveTo>
                <a:lnTo>
                  <a:pt x="17351339" y="3447001"/>
                </a:lnTo>
                <a:lnTo>
                  <a:pt x="17560187" y="3447001"/>
                </a:lnTo>
                <a:lnTo>
                  <a:pt x="17560187" y="3401301"/>
                </a:lnTo>
                <a:lnTo>
                  <a:pt x="17351339" y="3401301"/>
                </a:lnTo>
                <a:close/>
                <a:moveTo>
                  <a:pt x="1596781" y="3357078"/>
                </a:moveTo>
                <a:lnTo>
                  <a:pt x="1596781" y="3402779"/>
                </a:lnTo>
                <a:lnTo>
                  <a:pt x="1805629" y="3402779"/>
                </a:lnTo>
                <a:lnTo>
                  <a:pt x="1805629" y="3357078"/>
                </a:lnTo>
                <a:lnTo>
                  <a:pt x="1596781" y="3357078"/>
                </a:lnTo>
                <a:close/>
                <a:moveTo>
                  <a:pt x="12612246" y="3355375"/>
                </a:moveTo>
                <a:lnTo>
                  <a:pt x="12612246" y="3412209"/>
                </a:lnTo>
                <a:lnTo>
                  <a:pt x="12669079" y="3412209"/>
                </a:lnTo>
                <a:lnTo>
                  <a:pt x="12669079" y="3355375"/>
                </a:lnTo>
                <a:lnTo>
                  <a:pt x="12612246" y="3355375"/>
                </a:lnTo>
                <a:close/>
                <a:moveTo>
                  <a:pt x="12500191" y="3355375"/>
                </a:moveTo>
                <a:lnTo>
                  <a:pt x="12500191" y="3412209"/>
                </a:lnTo>
                <a:lnTo>
                  <a:pt x="12557025" y="3412209"/>
                </a:lnTo>
                <a:lnTo>
                  <a:pt x="12557025" y="3355375"/>
                </a:lnTo>
                <a:lnTo>
                  <a:pt x="12500191" y="3355375"/>
                </a:lnTo>
                <a:close/>
                <a:moveTo>
                  <a:pt x="12388137" y="3355375"/>
                </a:moveTo>
                <a:lnTo>
                  <a:pt x="12388137" y="3412209"/>
                </a:lnTo>
                <a:lnTo>
                  <a:pt x="12444971" y="3412209"/>
                </a:lnTo>
                <a:lnTo>
                  <a:pt x="12444971" y="3355375"/>
                </a:lnTo>
                <a:lnTo>
                  <a:pt x="12388137" y="3355375"/>
                </a:lnTo>
                <a:close/>
                <a:moveTo>
                  <a:pt x="17351339" y="3309670"/>
                </a:moveTo>
                <a:lnTo>
                  <a:pt x="17351339" y="3355371"/>
                </a:lnTo>
                <a:lnTo>
                  <a:pt x="17560187" y="3355371"/>
                </a:lnTo>
                <a:lnTo>
                  <a:pt x="17560187" y="3309670"/>
                </a:lnTo>
                <a:lnTo>
                  <a:pt x="17351339" y="3309670"/>
                </a:lnTo>
                <a:close/>
                <a:moveTo>
                  <a:pt x="1596781" y="3265446"/>
                </a:moveTo>
                <a:lnTo>
                  <a:pt x="1596781" y="3311147"/>
                </a:lnTo>
                <a:lnTo>
                  <a:pt x="1805629" y="3311147"/>
                </a:lnTo>
                <a:lnTo>
                  <a:pt x="1805629" y="3265446"/>
                </a:lnTo>
                <a:lnTo>
                  <a:pt x="1596781" y="3265446"/>
                </a:lnTo>
                <a:close/>
                <a:moveTo>
                  <a:pt x="17351339" y="3218041"/>
                </a:moveTo>
                <a:lnTo>
                  <a:pt x="17351339" y="3263742"/>
                </a:lnTo>
                <a:lnTo>
                  <a:pt x="17560187" y="3263742"/>
                </a:lnTo>
                <a:lnTo>
                  <a:pt x="17560187" y="3218041"/>
                </a:lnTo>
                <a:lnTo>
                  <a:pt x="17351339" y="3218041"/>
                </a:lnTo>
                <a:close/>
                <a:moveTo>
                  <a:pt x="12612246" y="3210087"/>
                </a:moveTo>
                <a:lnTo>
                  <a:pt x="12612246" y="3266921"/>
                </a:lnTo>
                <a:lnTo>
                  <a:pt x="12669079" y="3266921"/>
                </a:lnTo>
                <a:lnTo>
                  <a:pt x="12669079" y="3210087"/>
                </a:lnTo>
                <a:lnTo>
                  <a:pt x="12612246" y="3210087"/>
                </a:lnTo>
                <a:close/>
                <a:moveTo>
                  <a:pt x="12500191" y="3210087"/>
                </a:moveTo>
                <a:lnTo>
                  <a:pt x="12500191" y="3266921"/>
                </a:lnTo>
                <a:lnTo>
                  <a:pt x="12557025" y="3266921"/>
                </a:lnTo>
                <a:lnTo>
                  <a:pt x="12557025" y="3210087"/>
                </a:lnTo>
                <a:lnTo>
                  <a:pt x="12500191" y="3210087"/>
                </a:lnTo>
                <a:close/>
                <a:moveTo>
                  <a:pt x="12388137" y="3210087"/>
                </a:moveTo>
                <a:lnTo>
                  <a:pt x="12388137" y="3266921"/>
                </a:lnTo>
                <a:lnTo>
                  <a:pt x="12444971" y="3266921"/>
                </a:lnTo>
                <a:lnTo>
                  <a:pt x="12444971" y="3210087"/>
                </a:lnTo>
                <a:lnTo>
                  <a:pt x="12388137" y="3210087"/>
                </a:lnTo>
                <a:close/>
                <a:moveTo>
                  <a:pt x="1596781" y="3173817"/>
                </a:moveTo>
                <a:lnTo>
                  <a:pt x="1596781" y="3219518"/>
                </a:lnTo>
                <a:lnTo>
                  <a:pt x="1805629" y="3219518"/>
                </a:lnTo>
                <a:lnTo>
                  <a:pt x="1805629" y="3173817"/>
                </a:lnTo>
                <a:lnTo>
                  <a:pt x="1596781" y="3173817"/>
                </a:lnTo>
                <a:close/>
                <a:moveTo>
                  <a:pt x="17351339" y="3126412"/>
                </a:moveTo>
                <a:lnTo>
                  <a:pt x="17351339" y="3172113"/>
                </a:lnTo>
                <a:lnTo>
                  <a:pt x="17560187" y="3172113"/>
                </a:lnTo>
                <a:lnTo>
                  <a:pt x="17560187" y="3126412"/>
                </a:lnTo>
                <a:lnTo>
                  <a:pt x="17351339" y="3126412"/>
                </a:lnTo>
                <a:close/>
                <a:moveTo>
                  <a:pt x="1596781" y="3080712"/>
                </a:moveTo>
                <a:lnTo>
                  <a:pt x="1596781" y="3126412"/>
                </a:lnTo>
                <a:lnTo>
                  <a:pt x="1805629" y="3126412"/>
                </a:lnTo>
                <a:lnTo>
                  <a:pt x="1805629" y="3080712"/>
                </a:lnTo>
                <a:lnTo>
                  <a:pt x="1596781" y="3080712"/>
                </a:lnTo>
                <a:close/>
                <a:moveTo>
                  <a:pt x="12612246" y="3064799"/>
                </a:moveTo>
                <a:lnTo>
                  <a:pt x="12612246" y="3121633"/>
                </a:lnTo>
                <a:lnTo>
                  <a:pt x="12669079" y="3121633"/>
                </a:lnTo>
                <a:lnTo>
                  <a:pt x="12669079" y="3064799"/>
                </a:lnTo>
                <a:lnTo>
                  <a:pt x="12612246" y="3064799"/>
                </a:lnTo>
                <a:close/>
                <a:moveTo>
                  <a:pt x="12500191" y="3064799"/>
                </a:moveTo>
                <a:lnTo>
                  <a:pt x="12500191" y="3121633"/>
                </a:lnTo>
                <a:lnTo>
                  <a:pt x="12557025" y="3121633"/>
                </a:lnTo>
                <a:lnTo>
                  <a:pt x="12557025" y="3064799"/>
                </a:lnTo>
                <a:lnTo>
                  <a:pt x="12500191" y="3064799"/>
                </a:lnTo>
                <a:close/>
                <a:moveTo>
                  <a:pt x="12388137" y="3064799"/>
                </a:moveTo>
                <a:lnTo>
                  <a:pt x="12388137" y="3121633"/>
                </a:lnTo>
                <a:lnTo>
                  <a:pt x="12444971" y="3121633"/>
                </a:lnTo>
                <a:lnTo>
                  <a:pt x="12444971" y="3064799"/>
                </a:lnTo>
                <a:lnTo>
                  <a:pt x="12388137" y="3064799"/>
                </a:lnTo>
                <a:close/>
                <a:moveTo>
                  <a:pt x="17351339" y="3034782"/>
                </a:moveTo>
                <a:lnTo>
                  <a:pt x="17351339" y="3080482"/>
                </a:lnTo>
                <a:lnTo>
                  <a:pt x="17560187" y="3080482"/>
                </a:lnTo>
                <a:lnTo>
                  <a:pt x="17560187" y="3034782"/>
                </a:lnTo>
                <a:lnTo>
                  <a:pt x="17351339" y="3034782"/>
                </a:lnTo>
                <a:close/>
                <a:moveTo>
                  <a:pt x="1596781" y="2989080"/>
                </a:moveTo>
                <a:lnTo>
                  <a:pt x="1596781" y="3034780"/>
                </a:lnTo>
                <a:lnTo>
                  <a:pt x="1805629" y="3034780"/>
                </a:lnTo>
                <a:lnTo>
                  <a:pt x="1805629" y="2989080"/>
                </a:lnTo>
                <a:lnTo>
                  <a:pt x="1596781" y="2989080"/>
                </a:lnTo>
                <a:close/>
                <a:moveTo>
                  <a:pt x="17351339" y="2943153"/>
                </a:moveTo>
                <a:lnTo>
                  <a:pt x="17351339" y="2988853"/>
                </a:lnTo>
                <a:lnTo>
                  <a:pt x="17560187" y="2988853"/>
                </a:lnTo>
                <a:lnTo>
                  <a:pt x="17560187" y="2943153"/>
                </a:lnTo>
                <a:lnTo>
                  <a:pt x="17351339" y="2943153"/>
                </a:lnTo>
                <a:close/>
                <a:moveTo>
                  <a:pt x="12612246" y="2919511"/>
                </a:moveTo>
                <a:lnTo>
                  <a:pt x="12612246" y="2976345"/>
                </a:lnTo>
                <a:lnTo>
                  <a:pt x="12669079" y="2976345"/>
                </a:lnTo>
                <a:lnTo>
                  <a:pt x="12669079" y="2919511"/>
                </a:lnTo>
                <a:lnTo>
                  <a:pt x="12612246" y="2919511"/>
                </a:lnTo>
                <a:close/>
                <a:moveTo>
                  <a:pt x="12500191" y="2919511"/>
                </a:moveTo>
                <a:lnTo>
                  <a:pt x="12500191" y="2976345"/>
                </a:lnTo>
                <a:lnTo>
                  <a:pt x="12557025" y="2976345"/>
                </a:lnTo>
                <a:lnTo>
                  <a:pt x="12557025" y="2919511"/>
                </a:lnTo>
                <a:lnTo>
                  <a:pt x="12500191" y="2919511"/>
                </a:lnTo>
                <a:close/>
                <a:moveTo>
                  <a:pt x="12388137" y="2919511"/>
                </a:moveTo>
                <a:lnTo>
                  <a:pt x="12388137" y="2976345"/>
                </a:lnTo>
                <a:lnTo>
                  <a:pt x="12444971" y="2976345"/>
                </a:lnTo>
                <a:lnTo>
                  <a:pt x="12444971" y="2919511"/>
                </a:lnTo>
                <a:lnTo>
                  <a:pt x="12388137" y="2919511"/>
                </a:lnTo>
                <a:close/>
                <a:moveTo>
                  <a:pt x="1596781" y="2897450"/>
                </a:moveTo>
                <a:lnTo>
                  <a:pt x="1596781" y="2943150"/>
                </a:lnTo>
                <a:lnTo>
                  <a:pt x="1805629" y="2943150"/>
                </a:lnTo>
                <a:lnTo>
                  <a:pt x="1805629" y="2897450"/>
                </a:lnTo>
                <a:lnTo>
                  <a:pt x="1596781" y="2897450"/>
                </a:lnTo>
                <a:close/>
                <a:moveTo>
                  <a:pt x="17351339" y="2851522"/>
                </a:moveTo>
                <a:lnTo>
                  <a:pt x="17351339" y="2897223"/>
                </a:lnTo>
                <a:lnTo>
                  <a:pt x="17560187" y="2897223"/>
                </a:lnTo>
                <a:lnTo>
                  <a:pt x="17560187" y="2851522"/>
                </a:lnTo>
                <a:lnTo>
                  <a:pt x="17351339" y="2851522"/>
                </a:lnTo>
                <a:close/>
                <a:moveTo>
                  <a:pt x="1596781" y="2805821"/>
                </a:moveTo>
                <a:lnTo>
                  <a:pt x="1596781" y="2851521"/>
                </a:lnTo>
                <a:lnTo>
                  <a:pt x="1805629" y="2851521"/>
                </a:lnTo>
                <a:lnTo>
                  <a:pt x="1805629" y="2805821"/>
                </a:lnTo>
                <a:lnTo>
                  <a:pt x="1596781" y="2805821"/>
                </a:lnTo>
                <a:close/>
                <a:moveTo>
                  <a:pt x="1596781" y="2714192"/>
                </a:moveTo>
                <a:lnTo>
                  <a:pt x="1596781" y="2759892"/>
                </a:lnTo>
                <a:lnTo>
                  <a:pt x="1805629" y="2759892"/>
                </a:lnTo>
                <a:lnTo>
                  <a:pt x="1805629" y="2714192"/>
                </a:lnTo>
                <a:lnTo>
                  <a:pt x="1596781" y="2714192"/>
                </a:lnTo>
                <a:close/>
                <a:moveTo>
                  <a:pt x="4422120" y="2688604"/>
                </a:moveTo>
                <a:lnTo>
                  <a:pt x="4422120" y="2851522"/>
                </a:lnTo>
                <a:lnTo>
                  <a:pt x="4459897" y="2851522"/>
                </a:lnTo>
                <a:lnTo>
                  <a:pt x="4459897" y="2688604"/>
                </a:lnTo>
                <a:lnTo>
                  <a:pt x="4422120" y="2688604"/>
                </a:lnTo>
                <a:close/>
                <a:moveTo>
                  <a:pt x="4346370" y="2688604"/>
                </a:moveTo>
                <a:lnTo>
                  <a:pt x="4346370" y="2851522"/>
                </a:lnTo>
                <a:lnTo>
                  <a:pt x="4384149" y="2851522"/>
                </a:lnTo>
                <a:lnTo>
                  <a:pt x="4384149" y="2688604"/>
                </a:lnTo>
                <a:lnTo>
                  <a:pt x="4346370" y="2688604"/>
                </a:lnTo>
                <a:close/>
                <a:moveTo>
                  <a:pt x="4270624" y="2688604"/>
                </a:moveTo>
                <a:lnTo>
                  <a:pt x="4270624" y="2851522"/>
                </a:lnTo>
                <a:lnTo>
                  <a:pt x="4308407" y="2851522"/>
                </a:lnTo>
                <a:lnTo>
                  <a:pt x="4308407" y="2688604"/>
                </a:lnTo>
                <a:lnTo>
                  <a:pt x="4270624" y="2688604"/>
                </a:lnTo>
                <a:close/>
                <a:moveTo>
                  <a:pt x="4194881" y="2688604"/>
                </a:moveTo>
                <a:lnTo>
                  <a:pt x="4194881" y="2851522"/>
                </a:lnTo>
                <a:lnTo>
                  <a:pt x="4232658" y="2851522"/>
                </a:lnTo>
                <a:lnTo>
                  <a:pt x="4232658" y="2688604"/>
                </a:lnTo>
                <a:lnTo>
                  <a:pt x="4194881" y="2688604"/>
                </a:lnTo>
                <a:close/>
                <a:moveTo>
                  <a:pt x="4119132" y="2688604"/>
                </a:moveTo>
                <a:lnTo>
                  <a:pt x="4119132" y="2851522"/>
                </a:lnTo>
                <a:lnTo>
                  <a:pt x="4156909" y="2851522"/>
                </a:lnTo>
                <a:lnTo>
                  <a:pt x="4156909" y="2688604"/>
                </a:lnTo>
                <a:lnTo>
                  <a:pt x="4119132" y="2688604"/>
                </a:lnTo>
                <a:close/>
                <a:moveTo>
                  <a:pt x="4043383" y="2688604"/>
                </a:moveTo>
                <a:lnTo>
                  <a:pt x="4043383" y="2851522"/>
                </a:lnTo>
                <a:lnTo>
                  <a:pt x="4081160" y="2851522"/>
                </a:lnTo>
                <a:lnTo>
                  <a:pt x="4081160" y="2688604"/>
                </a:lnTo>
                <a:lnTo>
                  <a:pt x="4043383" y="2688604"/>
                </a:lnTo>
                <a:close/>
                <a:moveTo>
                  <a:pt x="3967636" y="2688604"/>
                </a:moveTo>
                <a:lnTo>
                  <a:pt x="3967636" y="2851522"/>
                </a:lnTo>
                <a:lnTo>
                  <a:pt x="4005415" y="2851522"/>
                </a:lnTo>
                <a:lnTo>
                  <a:pt x="4005415" y="2688604"/>
                </a:lnTo>
                <a:lnTo>
                  <a:pt x="3967636" y="2688604"/>
                </a:lnTo>
                <a:close/>
                <a:moveTo>
                  <a:pt x="3891895" y="2688604"/>
                </a:moveTo>
                <a:lnTo>
                  <a:pt x="3891895" y="2851522"/>
                </a:lnTo>
                <a:lnTo>
                  <a:pt x="3929672" y="2851522"/>
                </a:lnTo>
                <a:lnTo>
                  <a:pt x="3929672" y="2688604"/>
                </a:lnTo>
                <a:lnTo>
                  <a:pt x="3891895" y="2688604"/>
                </a:lnTo>
                <a:close/>
                <a:moveTo>
                  <a:pt x="15043403" y="2685661"/>
                </a:moveTo>
                <a:lnTo>
                  <a:pt x="15043403" y="2894508"/>
                </a:lnTo>
                <a:lnTo>
                  <a:pt x="15089105" y="2894508"/>
                </a:lnTo>
                <a:lnTo>
                  <a:pt x="15089105" y="2685661"/>
                </a:lnTo>
                <a:lnTo>
                  <a:pt x="15043403" y="2685661"/>
                </a:lnTo>
                <a:close/>
                <a:moveTo>
                  <a:pt x="14951773" y="2685661"/>
                </a:moveTo>
                <a:lnTo>
                  <a:pt x="14951773" y="2894508"/>
                </a:lnTo>
                <a:lnTo>
                  <a:pt x="14997475" y="2894508"/>
                </a:lnTo>
                <a:lnTo>
                  <a:pt x="14997475" y="2685661"/>
                </a:lnTo>
                <a:lnTo>
                  <a:pt x="14951773" y="2685661"/>
                </a:lnTo>
                <a:close/>
                <a:moveTo>
                  <a:pt x="14860145" y="2685661"/>
                </a:moveTo>
                <a:lnTo>
                  <a:pt x="14860145" y="2894508"/>
                </a:lnTo>
                <a:lnTo>
                  <a:pt x="14905844" y="2894508"/>
                </a:lnTo>
                <a:lnTo>
                  <a:pt x="14905844" y="2685661"/>
                </a:lnTo>
                <a:lnTo>
                  <a:pt x="14860145" y="2685661"/>
                </a:lnTo>
                <a:close/>
                <a:moveTo>
                  <a:pt x="14768515" y="2685661"/>
                </a:moveTo>
                <a:lnTo>
                  <a:pt x="14768515" y="2894508"/>
                </a:lnTo>
                <a:lnTo>
                  <a:pt x="14814217" y="2894508"/>
                </a:lnTo>
                <a:lnTo>
                  <a:pt x="14814217" y="2685661"/>
                </a:lnTo>
                <a:lnTo>
                  <a:pt x="14768515" y="2685661"/>
                </a:lnTo>
                <a:close/>
                <a:moveTo>
                  <a:pt x="14676884" y="2685661"/>
                </a:moveTo>
                <a:lnTo>
                  <a:pt x="14676884" y="2894508"/>
                </a:lnTo>
                <a:lnTo>
                  <a:pt x="14722586" y="2894508"/>
                </a:lnTo>
                <a:lnTo>
                  <a:pt x="14722586" y="2685661"/>
                </a:lnTo>
                <a:lnTo>
                  <a:pt x="14676884" y="2685661"/>
                </a:lnTo>
                <a:close/>
                <a:moveTo>
                  <a:pt x="14585255" y="2685661"/>
                </a:moveTo>
                <a:lnTo>
                  <a:pt x="14585255" y="2894508"/>
                </a:lnTo>
                <a:lnTo>
                  <a:pt x="14630955" y="2894508"/>
                </a:lnTo>
                <a:lnTo>
                  <a:pt x="14630955" y="2685661"/>
                </a:lnTo>
                <a:lnTo>
                  <a:pt x="14585255" y="2685661"/>
                </a:lnTo>
                <a:close/>
                <a:moveTo>
                  <a:pt x="14493625" y="2685661"/>
                </a:moveTo>
                <a:lnTo>
                  <a:pt x="14493625" y="2894508"/>
                </a:lnTo>
                <a:lnTo>
                  <a:pt x="14539325" y="2894508"/>
                </a:lnTo>
                <a:lnTo>
                  <a:pt x="14539325" y="2685661"/>
                </a:lnTo>
                <a:lnTo>
                  <a:pt x="14493625" y="2685661"/>
                </a:lnTo>
                <a:close/>
                <a:moveTo>
                  <a:pt x="2875284" y="2661196"/>
                </a:moveTo>
                <a:lnTo>
                  <a:pt x="2875284" y="3265443"/>
                </a:lnTo>
                <a:lnTo>
                  <a:pt x="2913063" y="3265443"/>
                </a:lnTo>
                <a:lnTo>
                  <a:pt x="2913063" y="2661196"/>
                </a:lnTo>
                <a:lnTo>
                  <a:pt x="2875284" y="2661196"/>
                </a:lnTo>
                <a:close/>
                <a:moveTo>
                  <a:pt x="2769698" y="2661196"/>
                </a:moveTo>
                <a:lnTo>
                  <a:pt x="2769698" y="3265443"/>
                </a:lnTo>
                <a:lnTo>
                  <a:pt x="2807479" y="3265443"/>
                </a:lnTo>
                <a:lnTo>
                  <a:pt x="2807479" y="2661196"/>
                </a:lnTo>
                <a:lnTo>
                  <a:pt x="2769698" y="2661196"/>
                </a:lnTo>
                <a:close/>
                <a:moveTo>
                  <a:pt x="2664114" y="2661196"/>
                </a:moveTo>
                <a:lnTo>
                  <a:pt x="2664114" y="3265443"/>
                </a:lnTo>
                <a:lnTo>
                  <a:pt x="2701891" y="3265443"/>
                </a:lnTo>
                <a:lnTo>
                  <a:pt x="2701891" y="2661196"/>
                </a:lnTo>
                <a:lnTo>
                  <a:pt x="2664114" y="2661196"/>
                </a:lnTo>
                <a:close/>
                <a:moveTo>
                  <a:pt x="2558534" y="2661196"/>
                </a:moveTo>
                <a:lnTo>
                  <a:pt x="2558534" y="3265443"/>
                </a:lnTo>
                <a:lnTo>
                  <a:pt x="2596306" y="3265443"/>
                </a:lnTo>
                <a:lnTo>
                  <a:pt x="2596306" y="2661196"/>
                </a:lnTo>
                <a:lnTo>
                  <a:pt x="2558534" y="2661196"/>
                </a:lnTo>
                <a:close/>
                <a:moveTo>
                  <a:pt x="2980870" y="2661194"/>
                </a:moveTo>
                <a:lnTo>
                  <a:pt x="2980870" y="3265442"/>
                </a:lnTo>
                <a:lnTo>
                  <a:pt x="3018648" y="3265442"/>
                </a:lnTo>
                <a:lnTo>
                  <a:pt x="3018648" y="2661194"/>
                </a:lnTo>
                <a:lnTo>
                  <a:pt x="2980870" y="2661194"/>
                </a:lnTo>
                <a:close/>
                <a:moveTo>
                  <a:pt x="16374516" y="2632791"/>
                </a:moveTo>
                <a:lnTo>
                  <a:pt x="16374516" y="3237039"/>
                </a:lnTo>
                <a:lnTo>
                  <a:pt x="16412296" y="3237039"/>
                </a:lnTo>
                <a:lnTo>
                  <a:pt x="16412296" y="2632791"/>
                </a:lnTo>
                <a:lnTo>
                  <a:pt x="16374516" y="2632791"/>
                </a:lnTo>
                <a:close/>
                <a:moveTo>
                  <a:pt x="16268931" y="2632791"/>
                </a:moveTo>
                <a:lnTo>
                  <a:pt x="16268931" y="3237039"/>
                </a:lnTo>
                <a:lnTo>
                  <a:pt x="16306709" y="3237039"/>
                </a:lnTo>
                <a:lnTo>
                  <a:pt x="16306709" y="2632791"/>
                </a:lnTo>
                <a:lnTo>
                  <a:pt x="16268931" y="2632791"/>
                </a:lnTo>
                <a:close/>
                <a:moveTo>
                  <a:pt x="16163344" y="2632791"/>
                </a:moveTo>
                <a:lnTo>
                  <a:pt x="16163344" y="3237039"/>
                </a:lnTo>
                <a:lnTo>
                  <a:pt x="16201125" y="3237039"/>
                </a:lnTo>
                <a:lnTo>
                  <a:pt x="16201125" y="2632791"/>
                </a:lnTo>
                <a:lnTo>
                  <a:pt x="16163344" y="2632791"/>
                </a:lnTo>
                <a:close/>
                <a:moveTo>
                  <a:pt x="16057760" y="2632791"/>
                </a:moveTo>
                <a:lnTo>
                  <a:pt x="16057760" y="3237039"/>
                </a:lnTo>
                <a:lnTo>
                  <a:pt x="16095537" y="3237039"/>
                </a:lnTo>
                <a:lnTo>
                  <a:pt x="16095537" y="2632791"/>
                </a:lnTo>
                <a:lnTo>
                  <a:pt x="16057760" y="2632791"/>
                </a:lnTo>
                <a:close/>
                <a:moveTo>
                  <a:pt x="16480103" y="2632790"/>
                </a:moveTo>
                <a:lnTo>
                  <a:pt x="16480103" y="3237037"/>
                </a:lnTo>
                <a:lnTo>
                  <a:pt x="16517880" y="3237037"/>
                </a:lnTo>
                <a:lnTo>
                  <a:pt x="16517880" y="2632790"/>
                </a:lnTo>
                <a:lnTo>
                  <a:pt x="16480103" y="2632790"/>
                </a:lnTo>
                <a:close/>
                <a:moveTo>
                  <a:pt x="1596781" y="2622561"/>
                </a:moveTo>
                <a:lnTo>
                  <a:pt x="1596781" y="2668261"/>
                </a:lnTo>
                <a:lnTo>
                  <a:pt x="1805629" y="2668261"/>
                </a:lnTo>
                <a:lnTo>
                  <a:pt x="1805629" y="2622561"/>
                </a:lnTo>
                <a:lnTo>
                  <a:pt x="1596781" y="2622561"/>
                </a:lnTo>
                <a:close/>
                <a:moveTo>
                  <a:pt x="1596781" y="2530932"/>
                </a:moveTo>
                <a:lnTo>
                  <a:pt x="1596781" y="2576632"/>
                </a:lnTo>
                <a:lnTo>
                  <a:pt x="1805629" y="2576632"/>
                </a:lnTo>
                <a:lnTo>
                  <a:pt x="1805629" y="2530932"/>
                </a:lnTo>
                <a:lnTo>
                  <a:pt x="1596781" y="2530932"/>
                </a:lnTo>
                <a:close/>
                <a:moveTo>
                  <a:pt x="1596781" y="2439301"/>
                </a:moveTo>
                <a:lnTo>
                  <a:pt x="1596781" y="2485002"/>
                </a:lnTo>
                <a:lnTo>
                  <a:pt x="1805629" y="2485002"/>
                </a:lnTo>
                <a:lnTo>
                  <a:pt x="1805629" y="2439301"/>
                </a:lnTo>
                <a:lnTo>
                  <a:pt x="1596781" y="2439301"/>
                </a:lnTo>
                <a:close/>
                <a:moveTo>
                  <a:pt x="17217171" y="2397981"/>
                </a:moveTo>
                <a:lnTo>
                  <a:pt x="17217171" y="2434557"/>
                </a:lnTo>
                <a:lnTo>
                  <a:pt x="17582931" y="2434557"/>
                </a:lnTo>
                <a:lnTo>
                  <a:pt x="17582931" y="2397981"/>
                </a:lnTo>
                <a:lnTo>
                  <a:pt x="17217171" y="2397981"/>
                </a:lnTo>
                <a:close/>
                <a:moveTo>
                  <a:pt x="9762349" y="2057780"/>
                </a:moveTo>
                <a:lnTo>
                  <a:pt x="9762349" y="2266627"/>
                </a:lnTo>
                <a:lnTo>
                  <a:pt x="9808049" y="2266627"/>
                </a:lnTo>
                <a:lnTo>
                  <a:pt x="9808049" y="2057780"/>
                </a:lnTo>
                <a:lnTo>
                  <a:pt x="9762349" y="2057780"/>
                </a:lnTo>
                <a:close/>
                <a:moveTo>
                  <a:pt x="9670720" y="2057780"/>
                </a:moveTo>
                <a:lnTo>
                  <a:pt x="9670720" y="2266627"/>
                </a:lnTo>
                <a:lnTo>
                  <a:pt x="9716420" y="2266627"/>
                </a:lnTo>
                <a:lnTo>
                  <a:pt x="9716420" y="2057780"/>
                </a:lnTo>
                <a:lnTo>
                  <a:pt x="9670720" y="2057780"/>
                </a:lnTo>
                <a:close/>
                <a:moveTo>
                  <a:pt x="9579089" y="2057780"/>
                </a:moveTo>
                <a:lnTo>
                  <a:pt x="9579089" y="2266627"/>
                </a:lnTo>
                <a:lnTo>
                  <a:pt x="9624790" y="2266627"/>
                </a:lnTo>
                <a:lnTo>
                  <a:pt x="9624790" y="2057780"/>
                </a:lnTo>
                <a:lnTo>
                  <a:pt x="9579089" y="2057780"/>
                </a:lnTo>
                <a:close/>
                <a:moveTo>
                  <a:pt x="9487461" y="2057780"/>
                </a:moveTo>
                <a:lnTo>
                  <a:pt x="9487461" y="2266627"/>
                </a:lnTo>
                <a:lnTo>
                  <a:pt x="9533161" y="2266627"/>
                </a:lnTo>
                <a:lnTo>
                  <a:pt x="9533161" y="2057780"/>
                </a:lnTo>
                <a:lnTo>
                  <a:pt x="9487461" y="2057780"/>
                </a:lnTo>
                <a:close/>
                <a:moveTo>
                  <a:pt x="9395836" y="2057780"/>
                </a:moveTo>
                <a:lnTo>
                  <a:pt x="9395836" y="2266627"/>
                </a:lnTo>
                <a:lnTo>
                  <a:pt x="9441534" y="2266627"/>
                </a:lnTo>
                <a:lnTo>
                  <a:pt x="9441534" y="2057780"/>
                </a:lnTo>
                <a:lnTo>
                  <a:pt x="9395836" y="2057780"/>
                </a:lnTo>
                <a:close/>
                <a:moveTo>
                  <a:pt x="9304202" y="2057780"/>
                </a:moveTo>
                <a:lnTo>
                  <a:pt x="9304202" y="2266627"/>
                </a:lnTo>
                <a:lnTo>
                  <a:pt x="9349902" y="2266627"/>
                </a:lnTo>
                <a:lnTo>
                  <a:pt x="9349902" y="2057780"/>
                </a:lnTo>
                <a:lnTo>
                  <a:pt x="9304202" y="2057780"/>
                </a:lnTo>
                <a:close/>
                <a:moveTo>
                  <a:pt x="9212570" y="2057780"/>
                </a:moveTo>
                <a:lnTo>
                  <a:pt x="9212570" y="2266627"/>
                </a:lnTo>
                <a:lnTo>
                  <a:pt x="9258270" y="2266627"/>
                </a:lnTo>
                <a:lnTo>
                  <a:pt x="9258270" y="2057780"/>
                </a:lnTo>
                <a:lnTo>
                  <a:pt x="9212570" y="2057780"/>
                </a:lnTo>
                <a:close/>
                <a:moveTo>
                  <a:pt x="14092702" y="1859157"/>
                </a:moveTo>
                <a:lnTo>
                  <a:pt x="14092702" y="1895733"/>
                </a:lnTo>
                <a:lnTo>
                  <a:pt x="14458462" y="1895733"/>
                </a:lnTo>
                <a:lnTo>
                  <a:pt x="14458462" y="1859157"/>
                </a:lnTo>
                <a:lnTo>
                  <a:pt x="14092702" y="1859157"/>
                </a:lnTo>
                <a:close/>
                <a:moveTo>
                  <a:pt x="17871603" y="1806939"/>
                </a:moveTo>
                <a:lnTo>
                  <a:pt x="17871603" y="1809649"/>
                </a:lnTo>
                <a:lnTo>
                  <a:pt x="17871627" y="1809649"/>
                </a:lnTo>
                <a:cubicBezTo>
                  <a:pt x="17871619" y="1808746"/>
                  <a:pt x="17871611" y="1807842"/>
                  <a:pt x="17871603" y="1806939"/>
                </a:cubicBezTo>
                <a:close/>
                <a:moveTo>
                  <a:pt x="18172695" y="1733739"/>
                </a:moveTo>
                <a:lnTo>
                  <a:pt x="18172695" y="1870899"/>
                </a:lnTo>
                <a:lnTo>
                  <a:pt x="18209271" y="1870899"/>
                </a:lnTo>
                <a:lnTo>
                  <a:pt x="18209271" y="1733739"/>
                </a:lnTo>
                <a:lnTo>
                  <a:pt x="18172695" y="1733739"/>
                </a:lnTo>
                <a:close/>
                <a:moveTo>
                  <a:pt x="18104295" y="1733739"/>
                </a:moveTo>
                <a:lnTo>
                  <a:pt x="18104295" y="1870899"/>
                </a:lnTo>
                <a:lnTo>
                  <a:pt x="18140871" y="1870899"/>
                </a:lnTo>
                <a:lnTo>
                  <a:pt x="18140871" y="1733739"/>
                </a:lnTo>
                <a:lnTo>
                  <a:pt x="18104295" y="1733739"/>
                </a:lnTo>
                <a:close/>
                <a:moveTo>
                  <a:pt x="18035895" y="1733739"/>
                </a:moveTo>
                <a:lnTo>
                  <a:pt x="18035895" y="1870899"/>
                </a:lnTo>
                <a:lnTo>
                  <a:pt x="18072471" y="1870899"/>
                </a:lnTo>
                <a:lnTo>
                  <a:pt x="18072471" y="1733739"/>
                </a:lnTo>
                <a:lnTo>
                  <a:pt x="18035895" y="1733739"/>
                </a:lnTo>
                <a:close/>
                <a:moveTo>
                  <a:pt x="17967493" y="1733739"/>
                </a:moveTo>
                <a:lnTo>
                  <a:pt x="17967493" y="1870899"/>
                </a:lnTo>
                <a:lnTo>
                  <a:pt x="18004069" y="1870899"/>
                </a:lnTo>
                <a:lnTo>
                  <a:pt x="18004069" y="1733739"/>
                </a:lnTo>
                <a:lnTo>
                  <a:pt x="17967493" y="1733739"/>
                </a:lnTo>
                <a:close/>
                <a:moveTo>
                  <a:pt x="14251161" y="868400"/>
                </a:moveTo>
                <a:lnTo>
                  <a:pt x="14251161" y="1005560"/>
                </a:lnTo>
                <a:lnTo>
                  <a:pt x="14287737" y="1005560"/>
                </a:lnTo>
                <a:lnTo>
                  <a:pt x="14287737" y="868400"/>
                </a:lnTo>
                <a:lnTo>
                  <a:pt x="14251161" y="868400"/>
                </a:lnTo>
                <a:close/>
                <a:moveTo>
                  <a:pt x="14182760" y="868400"/>
                </a:moveTo>
                <a:lnTo>
                  <a:pt x="14182760" y="1005560"/>
                </a:lnTo>
                <a:lnTo>
                  <a:pt x="14219336" y="1005560"/>
                </a:lnTo>
                <a:lnTo>
                  <a:pt x="14219336" y="868400"/>
                </a:lnTo>
                <a:lnTo>
                  <a:pt x="14182760" y="868400"/>
                </a:lnTo>
                <a:close/>
                <a:moveTo>
                  <a:pt x="14114359" y="868400"/>
                </a:moveTo>
                <a:lnTo>
                  <a:pt x="14114359" y="1005560"/>
                </a:lnTo>
                <a:lnTo>
                  <a:pt x="14150935" y="1005560"/>
                </a:lnTo>
                <a:lnTo>
                  <a:pt x="14150935" y="868400"/>
                </a:lnTo>
                <a:lnTo>
                  <a:pt x="14114359" y="868400"/>
                </a:lnTo>
                <a:close/>
                <a:moveTo>
                  <a:pt x="4788216" y="807315"/>
                </a:moveTo>
                <a:lnTo>
                  <a:pt x="4788216" y="944475"/>
                </a:lnTo>
                <a:lnTo>
                  <a:pt x="4824792" y="944475"/>
                </a:lnTo>
                <a:lnTo>
                  <a:pt x="4824792" y="807315"/>
                </a:lnTo>
                <a:lnTo>
                  <a:pt x="4788216" y="807315"/>
                </a:lnTo>
                <a:close/>
                <a:moveTo>
                  <a:pt x="4719815" y="807315"/>
                </a:moveTo>
                <a:lnTo>
                  <a:pt x="4719815" y="944475"/>
                </a:lnTo>
                <a:lnTo>
                  <a:pt x="4756391" y="944475"/>
                </a:lnTo>
                <a:lnTo>
                  <a:pt x="4756391" y="807315"/>
                </a:lnTo>
                <a:lnTo>
                  <a:pt x="4719815" y="807315"/>
                </a:lnTo>
                <a:close/>
                <a:moveTo>
                  <a:pt x="4651414" y="807315"/>
                </a:moveTo>
                <a:lnTo>
                  <a:pt x="4651414" y="944475"/>
                </a:lnTo>
                <a:lnTo>
                  <a:pt x="4687992" y="944475"/>
                </a:lnTo>
                <a:lnTo>
                  <a:pt x="4687992" y="807315"/>
                </a:lnTo>
                <a:lnTo>
                  <a:pt x="4651414" y="807315"/>
                </a:lnTo>
                <a:close/>
                <a:moveTo>
                  <a:pt x="2212838" y="748887"/>
                </a:moveTo>
                <a:lnTo>
                  <a:pt x="2212838" y="886047"/>
                </a:lnTo>
                <a:lnTo>
                  <a:pt x="2249414" y="886047"/>
                </a:lnTo>
                <a:lnTo>
                  <a:pt x="2249414" y="748887"/>
                </a:lnTo>
                <a:lnTo>
                  <a:pt x="2212838" y="748887"/>
                </a:lnTo>
                <a:close/>
                <a:moveTo>
                  <a:pt x="2144438" y="748887"/>
                </a:moveTo>
                <a:lnTo>
                  <a:pt x="2144438" y="886047"/>
                </a:lnTo>
                <a:lnTo>
                  <a:pt x="2181014" y="886047"/>
                </a:lnTo>
                <a:lnTo>
                  <a:pt x="2181014" y="748887"/>
                </a:lnTo>
                <a:lnTo>
                  <a:pt x="2144438" y="748887"/>
                </a:lnTo>
                <a:close/>
                <a:moveTo>
                  <a:pt x="2076037" y="748887"/>
                </a:moveTo>
                <a:lnTo>
                  <a:pt x="2076037" y="886047"/>
                </a:lnTo>
                <a:lnTo>
                  <a:pt x="2112612" y="886047"/>
                </a:lnTo>
                <a:lnTo>
                  <a:pt x="2112612" y="748887"/>
                </a:lnTo>
                <a:lnTo>
                  <a:pt x="2076037" y="748887"/>
                </a:lnTo>
                <a:close/>
                <a:moveTo>
                  <a:pt x="2007635" y="748887"/>
                </a:moveTo>
                <a:lnTo>
                  <a:pt x="2007635" y="886047"/>
                </a:lnTo>
                <a:lnTo>
                  <a:pt x="2044211" y="886047"/>
                </a:lnTo>
                <a:lnTo>
                  <a:pt x="2044211" y="748887"/>
                </a:lnTo>
                <a:lnTo>
                  <a:pt x="2007635" y="748887"/>
                </a:lnTo>
                <a:close/>
                <a:moveTo>
                  <a:pt x="17088019" y="737716"/>
                </a:moveTo>
                <a:lnTo>
                  <a:pt x="17088019" y="825107"/>
                </a:lnTo>
                <a:lnTo>
                  <a:pt x="17124595" y="825107"/>
                </a:lnTo>
                <a:lnTo>
                  <a:pt x="17124595" y="737716"/>
                </a:lnTo>
                <a:lnTo>
                  <a:pt x="17088019" y="737716"/>
                </a:lnTo>
                <a:close/>
                <a:moveTo>
                  <a:pt x="17021803" y="737716"/>
                </a:moveTo>
                <a:lnTo>
                  <a:pt x="17021803" y="825107"/>
                </a:lnTo>
                <a:lnTo>
                  <a:pt x="17058379" y="825107"/>
                </a:lnTo>
                <a:lnTo>
                  <a:pt x="17058379" y="737716"/>
                </a:lnTo>
                <a:lnTo>
                  <a:pt x="17021803" y="737716"/>
                </a:lnTo>
                <a:close/>
                <a:moveTo>
                  <a:pt x="16955591" y="737716"/>
                </a:moveTo>
                <a:lnTo>
                  <a:pt x="16955591" y="825107"/>
                </a:lnTo>
                <a:lnTo>
                  <a:pt x="16992167" y="825107"/>
                </a:lnTo>
                <a:lnTo>
                  <a:pt x="16992167" y="737716"/>
                </a:lnTo>
                <a:lnTo>
                  <a:pt x="16955591" y="737716"/>
                </a:lnTo>
                <a:close/>
                <a:moveTo>
                  <a:pt x="16889375" y="737716"/>
                </a:moveTo>
                <a:lnTo>
                  <a:pt x="16889375" y="825107"/>
                </a:lnTo>
                <a:lnTo>
                  <a:pt x="16925951" y="825107"/>
                </a:lnTo>
                <a:lnTo>
                  <a:pt x="16925951" y="737716"/>
                </a:lnTo>
                <a:lnTo>
                  <a:pt x="16889375" y="737716"/>
                </a:lnTo>
                <a:close/>
                <a:moveTo>
                  <a:pt x="16823163" y="737716"/>
                </a:moveTo>
                <a:lnTo>
                  <a:pt x="16823163" y="825107"/>
                </a:lnTo>
                <a:lnTo>
                  <a:pt x="16859739" y="825107"/>
                </a:lnTo>
                <a:lnTo>
                  <a:pt x="16859739" y="737716"/>
                </a:lnTo>
                <a:lnTo>
                  <a:pt x="16823163" y="737716"/>
                </a:lnTo>
                <a:close/>
                <a:moveTo>
                  <a:pt x="16756948" y="737716"/>
                </a:moveTo>
                <a:lnTo>
                  <a:pt x="16756948" y="825107"/>
                </a:lnTo>
                <a:lnTo>
                  <a:pt x="16793523" y="825107"/>
                </a:lnTo>
                <a:lnTo>
                  <a:pt x="16793523" y="737716"/>
                </a:lnTo>
                <a:lnTo>
                  <a:pt x="16756948" y="737716"/>
                </a:lnTo>
                <a:close/>
                <a:moveTo>
                  <a:pt x="13739104" y="0"/>
                </a:moveTo>
                <a:lnTo>
                  <a:pt x="13842002" y="0"/>
                </a:lnTo>
                <a:cubicBezTo>
                  <a:pt x="13854352" y="135832"/>
                  <a:pt x="13870817" y="279891"/>
                  <a:pt x="13883163" y="428067"/>
                </a:cubicBezTo>
                <a:lnTo>
                  <a:pt x="13883163" y="456882"/>
                </a:lnTo>
                <a:cubicBezTo>
                  <a:pt x="13911978" y="621523"/>
                  <a:pt x="13891396" y="786165"/>
                  <a:pt x="13907863" y="954919"/>
                </a:cubicBezTo>
                <a:cubicBezTo>
                  <a:pt x="13932556" y="1193648"/>
                  <a:pt x="13911978" y="1436496"/>
                  <a:pt x="13911978" y="1679340"/>
                </a:cubicBezTo>
                <a:cubicBezTo>
                  <a:pt x="13911978" y="1802821"/>
                  <a:pt x="13916091" y="1930420"/>
                  <a:pt x="13916091" y="2058015"/>
                </a:cubicBezTo>
                <a:cubicBezTo>
                  <a:pt x="13916091" y="2066247"/>
                  <a:pt x="13928441" y="2078597"/>
                  <a:pt x="13936673" y="2086829"/>
                </a:cubicBezTo>
                <a:cubicBezTo>
                  <a:pt x="13940786" y="2078597"/>
                  <a:pt x="13953138" y="2066247"/>
                  <a:pt x="13953138" y="2058015"/>
                </a:cubicBezTo>
                <a:lnTo>
                  <a:pt x="13953138" y="1955115"/>
                </a:lnTo>
                <a:cubicBezTo>
                  <a:pt x="13953138" y="1946885"/>
                  <a:pt x="13961369" y="1934533"/>
                  <a:pt x="13965483" y="1922188"/>
                </a:cubicBezTo>
                <a:cubicBezTo>
                  <a:pt x="13969601" y="1905723"/>
                  <a:pt x="13986066" y="1893373"/>
                  <a:pt x="13986066" y="1876909"/>
                </a:cubicBezTo>
                <a:lnTo>
                  <a:pt x="13986066" y="1625834"/>
                </a:lnTo>
                <a:cubicBezTo>
                  <a:pt x="14010762" y="1621715"/>
                  <a:pt x="14027226" y="1621715"/>
                  <a:pt x="14051922" y="1617602"/>
                </a:cubicBezTo>
                <a:lnTo>
                  <a:pt x="14047992" y="1005560"/>
                </a:lnTo>
                <a:lnTo>
                  <a:pt x="14082534" y="1005560"/>
                </a:lnTo>
                <a:lnTo>
                  <a:pt x="14082534" y="868400"/>
                </a:lnTo>
                <a:lnTo>
                  <a:pt x="14047111" y="868400"/>
                </a:lnTo>
                <a:lnTo>
                  <a:pt x="14046442" y="764191"/>
                </a:lnTo>
                <a:cubicBezTo>
                  <a:pt x="14087602" y="681871"/>
                  <a:pt x="14150707" y="522739"/>
                  <a:pt x="14187749" y="436300"/>
                </a:cubicBezTo>
                <a:cubicBezTo>
                  <a:pt x="14191867" y="428067"/>
                  <a:pt x="14204214" y="411603"/>
                  <a:pt x="14212445" y="411603"/>
                </a:cubicBezTo>
                <a:cubicBezTo>
                  <a:pt x="14278306" y="415722"/>
                  <a:pt x="14352391" y="378675"/>
                  <a:pt x="14410015" y="444532"/>
                </a:cubicBezTo>
                <a:cubicBezTo>
                  <a:pt x="14422365" y="382793"/>
                  <a:pt x="14430597" y="329283"/>
                  <a:pt x="14442947" y="275776"/>
                </a:cubicBezTo>
                <a:cubicBezTo>
                  <a:pt x="14447060" y="263426"/>
                  <a:pt x="14467638" y="246961"/>
                  <a:pt x="14479990" y="246961"/>
                </a:cubicBezTo>
                <a:cubicBezTo>
                  <a:pt x="14492335" y="246961"/>
                  <a:pt x="14512917" y="259313"/>
                  <a:pt x="14517032" y="271658"/>
                </a:cubicBezTo>
                <a:cubicBezTo>
                  <a:pt x="14537614" y="353978"/>
                  <a:pt x="14566427" y="440417"/>
                  <a:pt x="14574655" y="522739"/>
                </a:cubicBezTo>
                <a:cubicBezTo>
                  <a:pt x="14591119" y="720308"/>
                  <a:pt x="14599352" y="921991"/>
                  <a:pt x="14603469" y="1123678"/>
                </a:cubicBezTo>
                <a:cubicBezTo>
                  <a:pt x="14607589" y="1288319"/>
                  <a:pt x="14603469" y="1452961"/>
                  <a:pt x="14603469" y="1617602"/>
                </a:cubicBezTo>
                <a:cubicBezTo>
                  <a:pt x="14603469" y="1638180"/>
                  <a:pt x="14595237" y="1662875"/>
                  <a:pt x="14595237" y="1683457"/>
                </a:cubicBezTo>
                <a:cubicBezTo>
                  <a:pt x="14595237" y="1708154"/>
                  <a:pt x="14603469" y="1732851"/>
                  <a:pt x="14607589" y="1753429"/>
                </a:cubicBezTo>
                <a:lnTo>
                  <a:pt x="14656976" y="1753429"/>
                </a:lnTo>
                <a:lnTo>
                  <a:pt x="14706369" y="1568210"/>
                </a:lnTo>
                <a:lnTo>
                  <a:pt x="14722833" y="1568210"/>
                </a:lnTo>
                <a:cubicBezTo>
                  <a:pt x="14739296" y="1625834"/>
                  <a:pt x="14751646" y="1687572"/>
                  <a:pt x="14768111" y="1753429"/>
                </a:cubicBezTo>
                <a:lnTo>
                  <a:pt x="14875128" y="1753429"/>
                </a:lnTo>
                <a:cubicBezTo>
                  <a:pt x="14879242" y="1782243"/>
                  <a:pt x="14879242" y="1806939"/>
                  <a:pt x="14883360" y="1827516"/>
                </a:cubicBezTo>
                <a:lnTo>
                  <a:pt x="14940984" y="1827516"/>
                </a:lnTo>
                <a:cubicBezTo>
                  <a:pt x="14936870" y="1749314"/>
                  <a:pt x="14957449" y="1675227"/>
                  <a:pt x="15019191" y="1625834"/>
                </a:cubicBezTo>
                <a:cubicBezTo>
                  <a:pt x="15027419" y="1448843"/>
                  <a:pt x="15035651" y="1267737"/>
                  <a:pt x="15043883" y="1090750"/>
                </a:cubicBezTo>
                <a:cubicBezTo>
                  <a:pt x="15048001" y="991966"/>
                  <a:pt x="15027419" y="1000197"/>
                  <a:pt x="15134436" y="1000197"/>
                </a:cubicBezTo>
                <a:cubicBezTo>
                  <a:pt x="15187946" y="1000197"/>
                  <a:pt x="15212643" y="1024893"/>
                  <a:pt x="15212643" y="1078400"/>
                </a:cubicBezTo>
                <a:lnTo>
                  <a:pt x="15212643" y="1152488"/>
                </a:lnTo>
                <a:cubicBezTo>
                  <a:pt x="15220873" y="1144256"/>
                  <a:pt x="15224993" y="1131910"/>
                  <a:pt x="15224993" y="1119560"/>
                </a:cubicBezTo>
                <a:cubicBezTo>
                  <a:pt x="15229106" y="934341"/>
                  <a:pt x="15229106" y="749118"/>
                  <a:pt x="15237338" y="563899"/>
                </a:cubicBezTo>
                <a:cubicBezTo>
                  <a:pt x="15241452" y="502156"/>
                  <a:pt x="15257917" y="432185"/>
                  <a:pt x="15290845" y="382793"/>
                </a:cubicBezTo>
                <a:cubicBezTo>
                  <a:pt x="15311427" y="353978"/>
                  <a:pt x="15315540" y="329283"/>
                  <a:pt x="15323772" y="300473"/>
                </a:cubicBezTo>
                <a:cubicBezTo>
                  <a:pt x="15327890" y="284008"/>
                  <a:pt x="15348472" y="271658"/>
                  <a:pt x="15364932" y="259313"/>
                </a:cubicBezTo>
                <a:cubicBezTo>
                  <a:pt x="15373165" y="271658"/>
                  <a:pt x="15385515" y="284008"/>
                  <a:pt x="15389634" y="296354"/>
                </a:cubicBezTo>
                <a:cubicBezTo>
                  <a:pt x="15397862" y="333401"/>
                  <a:pt x="15393747" y="374560"/>
                  <a:pt x="15401979" y="411603"/>
                </a:cubicBezTo>
                <a:cubicBezTo>
                  <a:pt x="15418444" y="510387"/>
                  <a:pt x="15447254" y="605059"/>
                  <a:pt x="15451371" y="703843"/>
                </a:cubicBezTo>
                <a:cubicBezTo>
                  <a:pt x="15463718" y="860252"/>
                  <a:pt x="15455486" y="1016661"/>
                  <a:pt x="15455486" y="1173070"/>
                </a:cubicBezTo>
                <a:lnTo>
                  <a:pt x="15455486" y="1238927"/>
                </a:lnTo>
                <a:lnTo>
                  <a:pt x="15727143" y="1238927"/>
                </a:lnTo>
                <a:lnTo>
                  <a:pt x="15727143" y="1465306"/>
                </a:lnTo>
                <a:cubicBezTo>
                  <a:pt x="15747725" y="1469425"/>
                  <a:pt x="15760075" y="1469425"/>
                  <a:pt x="15772422" y="1469425"/>
                </a:cubicBezTo>
                <a:cubicBezTo>
                  <a:pt x="15850624" y="1473538"/>
                  <a:pt x="15850624" y="1473538"/>
                  <a:pt x="15850624" y="1551745"/>
                </a:cubicBezTo>
                <a:lnTo>
                  <a:pt x="15850624" y="2224712"/>
                </a:lnTo>
                <a:lnTo>
                  <a:pt x="15923336" y="2224712"/>
                </a:lnTo>
                <a:cubicBezTo>
                  <a:pt x="15923796" y="2208935"/>
                  <a:pt x="15924258" y="2193157"/>
                  <a:pt x="15924718" y="2177381"/>
                </a:cubicBezTo>
                <a:cubicBezTo>
                  <a:pt x="15928831" y="2136221"/>
                  <a:pt x="15924718" y="2099174"/>
                  <a:pt x="15982338" y="2103294"/>
                </a:cubicBezTo>
                <a:cubicBezTo>
                  <a:pt x="15982338" y="2082711"/>
                  <a:pt x="15982338" y="2062132"/>
                  <a:pt x="15986455" y="2045669"/>
                </a:cubicBezTo>
                <a:cubicBezTo>
                  <a:pt x="15986455" y="2041550"/>
                  <a:pt x="15994688" y="2033319"/>
                  <a:pt x="16002920" y="2033319"/>
                </a:cubicBezTo>
                <a:cubicBezTo>
                  <a:pt x="16002920" y="2029205"/>
                  <a:pt x="16015265" y="2037437"/>
                  <a:pt x="16015265" y="2041550"/>
                </a:cubicBezTo>
                <a:cubicBezTo>
                  <a:pt x="16019383" y="2103294"/>
                  <a:pt x="16072890" y="2144454"/>
                  <a:pt x="16056425" y="2210310"/>
                </a:cubicBezTo>
                <a:cubicBezTo>
                  <a:pt x="16052312" y="2230888"/>
                  <a:pt x="16056425" y="2255583"/>
                  <a:pt x="16056425" y="2276166"/>
                </a:cubicBezTo>
                <a:lnTo>
                  <a:pt x="16077008" y="2276166"/>
                </a:lnTo>
                <a:cubicBezTo>
                  <a:pt x="16085240" y="2165031"/>
                  <a:pt x="16089358" y="2053901"/>
                  <a:pt x="16097587" y="1938652"/>
                </a:cubicBezTo>
                <a:cubicBezTo>
                  <a:pt x="16105818" y="1934533"/>
                  <a:pt x="16114050" y="1934533"/>
                  <a:pt x="16122282" y="1934533"/>
                </a:cubicBezTo>
                <a:cubicBezTo>
                  <a:pt x="16130519" y="1934533"/>
                  <a:pt x="16138745" y="1934533"/>
                  <a:pt x="16155210" y="1938652"/>
                </a:cubicBezTo>
                <a:lnTo>
                  <a:pt x="16155210" y="2272048"/>
                </a:lnTo>
                <a:cubicBezTo>
                  <a:pt x="16163442" y="2272048"/>
                  <a:pt x="16167560" y="2276166"/>
                  <a:pt x="16175792" y="2276166"/>
                </a:cubicBezTo>
                <a:cubicBezTo>
                  <a:pt x="16184024" y="2267933"/>
                  <a:pt x="16192257" y="2255583"/>
                  <a:pt x="16192257" y="2243238"/>
                </a:cubicBezTo>
                <a:lnTo>
                  <a:pt x="16192257" y="1992158"/>
                </a:lnTo>
                <a:lnTo>
                  <a:pt x="16192257" y="1774011"/>
                </a:lnTo>
                <a:cubicBezTo>
                  <a:pt x="16295159" y="1774011"/>
                  <a:pt x="16393940" y="1778124"/>
                  <a:pt x="16488610" y="1774011"/>
                </a:cubicBezTo>
                <a:cubicBezTo>
                  <a:pt x="16525652" y="1774011"/>
                  <a:pt x="16538004" y="1790476"/>
                  <a:pt x="16538004" y="1823403"/>
                </a:cubicBezTo>
                <a:lnTo>
                  <a:pt x="16538004" y="2029205"/>
                </a:lnTo>
                <a:cubicBezTo>
                  <a:pt x="16542122" y="2029205"/>
                  <a:pt x="16546235" y="2033319"/>
                  <a:pt x="16550349" y="2033319"/>
                </a:cubicBezTo>
                <a:cubicBezTo>
                  <a:pt x="16554467" y="2020972"/>
                  <a:pt x="16566812" y="2004508"/>
                  <a:pt x="16566812" y="1992158"/>
                </a:cubicBezTo>
                <a:cubicBezTo>
                  <a:pt x="16570932" y="1893373"/>
                  <a:pt x="16570932" y="1794589"/>
                  <a:pt x="16570932" y="1695804"/>
                </a:cubicBezTo>
                <a:cubicBezTo>
                  <a:pt x="16570932" y="1391218"/>
                  <a:pt x="16570932" y="1082518"/>
                  <a:pt x="16566812" y="773813"/>
                </a:cubicBezTo>
                <a:cubicBezTo>
                  <a:pt x="16566812" y="716188"/>
                  <a:pt x="16583282" y="675029"/>
                  <a:pt x="16636788" y="646219"/>
                </a:cubicBezTo>
                <a:cubicBezTo>
                  <a:pt x="16686179" y="621523"/>
                  <a:pt x="16739686" y="588594"/>
                  <a:pt x="16723226" y="514506"/>
                </a:cubicBezTo>
                <a:cubicBezTo>
                  <a:pt x="16723226" y="502156"/>
                  <a:pt x="16735573" y="489810"/>
                  <a:pt x="16743805" y="481577"/>
                </a:cubicBezTo>
                <a:cubicBezTo>
                  <a:pt x="16780851" y="436300"/>
                  <a:pt x="16834363" y="399257"/>
                  <a:pt x="16817899" y="329283"/>
                </a:cubicBezTo>
                <a:cubicBezTo>
                  <a:pt x="16813783" y="312818"/>
                  <a:pt x="16834363" y="292241"/>
                  <a:pt x="16842595" y="275776"/>
                </a:cubicBezTo>
                <a:cubicBezTo>
                  <a:pt x="16846715" y="275776"/>
                  <a:pt x="16854943" y="279891"/>
                  <a:pt x="16859059" y="279891"/>
                </a:cubicBezTo>
                <a:lnTo>
                  <a:pt x="16859059" y="337515"/>
                </a:lnTo>
                <a:cubicBezTo>
                  <a:pt x="16859059" y="353978"/>
                  <a:pt x="16863175" y="382793"/>
                  <a:pt x="16867291" y="382793"/>
                </a:cubicBezTo>
                <a:cubicBezTo>
                  <a:pt x="16908451" y="382793"/>
                  <a:pt x="16933147" y="415722"/>
                  <a:pt x="16966075" y="436300"/>
                </a:cubicBezTo>
                <a:cubicBezTo>
                  <a:pt x="17003119" y="460995"/>
                  <a:pt x="17036051" y="473345"/>
                  <a:pt x="17031935" y="526852"/>
                </a:cubicBezTo>
                <a:cubicBezTo>
                  <a:pt x="17027815" y="551549"/>
                  <a:pt x="17031935" y="572131"/>
                  <a:pt x="17031935" y="596826"/>
                </a:cubicBezTo>
                <a:cubicBezTo>
                  <a:pt x="17044279" y="600941"/>
                  <a:pt x="17052515" y="600941"/>
                  <a:pt x="17060743" y="600941"/>
                </a:cubicBezTo>
                <a:cubicBezTo>
                  <a:pt x="17147183" y="605059"/>
                  <a:pt x="17147183" y="605059"/>
                  <a:pt x="17147183" y="691493"/>
                </a:cubicBezTo>
                <a:lnTo>
                  <a:pt x="17147219" y="704240"/>
                </a:lnTo>
                <a:lnTo>
                  <a:pt x="17148515" y="704240"/>
                </a:lnTo>
                <a:lnTo>
                  <a:pt x="17148515" y="880086"/>
                </a:lnTo>
                <a:lnTo>
                  <a:pt x="17147731" y="880086"/>
                </a:lnTo>
                <a:lnTo>
                  <a:pt x="17151295" y="2103294"/>
                </a:lnTo>
                <a:lnTo>
                  <a:pt x="17151295" y="2152686"/>
                </a:lnTo>
                <a:lnTo>
                  <a:pt x="17225383" y="2152686"/>
                </a:lnTo>
                <a:lnTo>
                  <a:pt x="17225383" y="1811053"/>
                </a:lnTo>
                <a:cubicBezTo>
                  <a:pt x="17225383" y="1745196"/>
                  <a:pt x="17229503" y="1736964"/>
                  <a:pt x="17307703" y="1757546"/>
                </a:cubicBezTo>
                <a:cubicBezTo>
                  <a:pt x="17307703" y="1802821"/>
                  <a:pt x="17303591" y="1843981"/>
                  <a:pt x="17307703" y="1889260"/>
                </a:cubicBezTo>
                <a:cubicBezTo>
                  <a:pt x="17307703" y="1901605"/>
                  <a:pt x="17324175" y="1926302"/>
                  <a:pt x="17336519" y="1926302"/>
                </a:cubicBezTo>
                <a:cubicBezTo>
                  <a:pt x="17373563" y="1926302"/>
                  <a:pt x="17381799" y="1942765"/>
                  <a:pt x="17381799" y="1975695"/>
                </a:cubicBezTo>
                <a:lnTo>
                  <a:pt x="17381799" y="2165031"/>
                </a:lnTo>
                <a:lnTo>
                  <a:pt x="17562899" y="2165031"/>
                </a:lnTo>
                <a:lnTo>
                  <a:pt x="17562899" y="2329673"/>
                </a:lnTo>
                <a:lnTo>
                  <a:pt x="17575251" y="2329673"/>
                </a:lnTo>
                <a:cubicBezTo>
                  <a:pt x="17575251" y="2263816"/>
                  <a:pt x="17579363" y="2193846"/>
                  <a:pt x="17575251" y="2127989"/>
                </a:cubicBezTo>
                <a:cubicBezTo>
                  <a:pt x="17567019" y="1955115"/>
                  <a:pt x="17562899" y="1782243"/>
                  <a:pt x="17591711" y="1609370"/>
                </a:cubicBezTo>
                <a:cubicBezTo>
                  <a:pt x="17591711" y="1597020"/>
                  <a:pt x="17599947" y="1584673"/>
                  <a:pt x="17604059" y="1584673"/>
                </a:cubicBezTo>
                <a:cubicBezTo>
                  <a:pt x="17636987" y="1580555"/>
                  <a:pt x="17674035" y="1576442"/>
                  <a:pt x="17711083" y="1580555"/>
                </a:cubicBezTo>
                <a:cubicBezTo>
                  <a:pt x="17719307" y="1580555"/>
                  <a:pt x="17727539" y="1601137"/>
                  <a:pt x="17735775" y="1609370"/>
                </a:cubicBezTo>
                <a:cubicBezTo>
                  <a:pt x="17744003" y="1613483"/>
                  <a:pt x="17756355" y="1609370"/>
                  <a:pt x="17772819" y="1613483"/>
                </a:cubicBezTo>
                <a:cubicBezTo>
                  <a:pt x="17772819" y="1592905"/>
                  <a:pt x="17768699" y="1576442"/>
                  <a:pt x="17768699" y="1559977"/>
                </a:cubicBezTo>
                <a:cubicBezTo>
                  <a:pt x="17768699" y="1551745"/>
                  <a:pt x="17768699" y="1531163"/>
                  <a:pt x="17772819" y="1531163"/>
                </a:cubicBezTo>
                <a:cubicBezTo>
                  <a:pt x="17805747" y="1518818"/>
                  <a:pt x="17797515" y="1490003"/>
                  <a:pt x="17797515" y="1469425"/>
                </a:cubicBezTo>
                <a:lnTo>
                  <a:pt x="17797515" y="1374754"/>
                </a:lnTo>
                <a:lnTo>
                  <a:pt x="17813979" y="1374754"/>
                </a:lnTo>
                <a:cubicBezTo>
                  <a:pt x="17818095" y="1387104"/>
                  <a:pt x="17822211" y="1399449"/>
                  <a:pt x="17834559" y="1424146"/>
                </a:cubicBezTo>
                <a:cubicBezTo>
                  <a:pt x="17863371" y="1407681"/>
                  <a:pt x="17888067" y="1395336"/>
                  <a:pt x="17912763" y="1378872"/>
                </a:cubicBezTo>
                <a:cubicBezTo>
                  <a:pt x="17945691" y="1436496"/>
                  <a:pt x="18015663" y="1382986"/>
                  <a:pt x="18069171" y="1415914"/>
                </a:cubicBezTo>
                <a:lnTo>
                  <a:pt x="18069171" y="1576442"/>
                </a:lnTo>
                <a:lnTo>
                  <a:pt x="18237927" y="1576442"/>
                </a:lnTo>
                <a:cubicBezTo>
                  <a:pt x="18237927" y="1601137"/>
                  <a:pt x="18242047" y="1621715"/>
                  <a:pt x="18237927" y="1642297"/>
                </a:cubicBezTo>
                <a:cubicBezTo>
                  <a:pt x="18229699" y="1675227"/>
                  <a:pt x="18254391" y="1679340"/>
                  <a:pt x="18270859" y="1691690"/>
                </a:cubicBezTo>
                <a:cubicBezTo>
                  <a:pt x="18274975" y="1691690"/>
                  <a:pt x="18270859" y="1699922"/>
                  <a:pt x="18270859" y="1704036"/>
                </a:cubicBezTo>
                <a:cubicBezTo>
                  <a:pt x="18270859" y="1778124"/>
                  <a:pt x="18274975" y="1852213"/>
                  <a:pt x="18274975" y="1926302"/>
                </a:cubicBezTo>
                <a:cubicBezTo>
                  <a:pt x="18274975" y="1930420"/>
                  <a:pt x="18274975" y="1934533"/>
                  <a:pt x="18279087" y="1938652"/>
                </a:cubicBezTo>
                <a:cubicBezTo>
                  <a:pt x="18291439" y="1938652"/>
                  <a:pt x="18307903" y="1934533"/>
                  <a:pt x="18320247" y="1934533"/>
                </a:cubicBezTo>
                <a:lnTo>
                  <a:pt x="18320247" y="1144256"/>
                </a:lnTo>
                <a:cubicBezTo>
                  <a:pt x="18320247" y="1131910"/>
                  <a:pt x="18312019" y="1115446"/>
                  <a:pt x="18303783" y="1111328"/>
                </a:cubicBezTo>
                <a:cubicBezTo>
                  <a:pt x="18262623" y="1090750"/>
                  <a:pt x="18283207" y="1053703"/>
                  <a:pt x="18287323" y="1024893"/>
                </a:cubicBezTo>
                <a:cubicBezTo>
                  <a:pt x="18291439" y="1016661"/>
                  <a:pt x="18320247" y="1008429"/>
                  <a:pt x="18336711" y="1000197"/>
                </a:cubicBezTo>
                <a:cubicBezTo>
                  <a:pt x="18344943" y="996079"/>
                  <a:pt x="18353179" y="996079"/>
                  <a:pt x="18361407" y="996079"/>
                </a:cubicBezTo>
                <a:lnTo>
                  <a:pt x="18373759" y="946687"/>
                </a:lnTo>
                <a:lnTo>
                  <a:pt x="18534287" y="946687"/>
                </a:lnTo>
                <a:cubicBezTo>
                  <a:pt x="18542515" y="897294"/>
                  <a:pt x="18554863" y="847902"/>
                  <a:pt x="18563095" y="798510"/>
                </a:cubicBezTo>
                <a:cubicBezTo>
                  <a:pt x="18600143" y="843788"/>
                  <a:pt x="18694807" y="847902"/>
                  <a:pt x="18731851" y="806742"/>
                </a:cubicBezTo>
                <a:cubicBezTo>
                  <a:pt x="18740087" y="798510"/>
                  <a:pt x="18773011" y="798510"/>
                  <a:pt x="18773011" y="798510"/>
                </a:cubicBezTo>
                <a:cubicBezTo>
                  <a:pt x="18781247" y="831437"/>
                  <a:pt x="18834755" y="843788"/>
                  <a:pt x="18822407" y="893180"/>
                </a:cubicBezTo>
                <a:cubicBezTo>
                  <a:pt x="18818291" y="917877"/>
                  <a:pt x="18822407" y="942574"/>
                  <a:pt x="18822407" y="963151"/>
                </a:cubicBezTo>
                <a:cubicBezTo>
                  <a:pt x="18875915" y="967269"/>
                  <a:pt x="18929423" y="967269"/>
                  <a:pt x="18982931" y="983734"/>
                </a:cubicBezTo>
                <a:lnTo>
                  <a:pt x="18982931" y="4449429"/>
                </a:lnTo>
                <a:lnTo>
                  <a:pt x="11998023" y="4449429"/>
                </a:lnTo>
                <a:lnTo>
                  <a:pt x="11995198" y="4429646"/>
                </a:lnTo>
                <a:lnTo>
                  <a:pt x="11992726" y="4449425"/>
                </a:lnTo>
                <a:lnTo>
                  <a:pt x="8153658" y="4449425"/>
                </a:lnTo>
                <a:lnTo>
                  <a:pt x="8153658" y="4449429"/>
                </a:lnTo>
                <a:lnTo>
                  <a:pt x="6861227" y="4449429"/>
                </a:lnTo>
                <a:cubicBezTo>
                  <a:pt x="6860716" y="4443818"/>
                  <a:pt x="6860206" y="4438209"/>
                  <a:pt x="6859697" y="4432598"/>
                </a:cubicBezTo>
                <a:cubicBezTo>
                  <a:pt x="6859229" y="4438207"/>
                  <a:pt x="6858762" y="4443815"/>
                  <a:pt x="6858292" y="4449425"/>
                </a:cubicBezTo>
                <a:lnTo>
                  <a:pt x="7922" y="4440866"/>
                </a:lnTo>
                <a:cubicBezTo>
                  <a:pt x="3970" y="3512460"/>
                  <a:pt x="17249" y="1823939"/>
                  <a:pt x="0" y="1181446"/>
                </a:cubicBezTo>
                <a:cubicBezTo>
                  <a:pt x="4118" y="1160863"/>
                  <a:pt x="153290" y="983729"/>
                  <a:pt x="169756" y="979616"/>
                </a:cubicBezTo>
                <a:cubicBezTo>
                  <a:pt x="210913" y="971384"/>
                  <a:pt x="256195" y="975497"/>
                  <a:pt x="301466" y="971384"/>
                </a:cubicBezTo>
                <a:cubicBezTo>
                  <a:pt x="301466" y="950801"/>
                  <a:pt x="305586" y="930222"/>
                  <a:pt x="301466" y="909640"/>
                </a:cubicBezTo>
                <a:cubicBezTo>
                  <a:pt x="293234" y="864367"/>
                  <a:pt x="326166" y="839670"/>
                  <a:pt x="346746" y="810855"/>
                </a:cubicBezTo>
                <a:cubicBezTo>
                  <a:pt x="388593" y="793019"/>
                  <a:pt x="516160" y="801659"/>
                  <a:pt x="571541" y="799909"/>
                </a:cubicBezTo>
                <a:cubicBezTo>
                  <a:pt x="578460" y="867080"/>
                  <a:pt x="573124" y="909640"/>
                  <a:pt x="581356" y="963151"/>
                </a:cubicBezTo>
                <a:lnTo>
                  <a:pt x="737766" y="963151"/>
                </a:lnTo>
                <a:cubicBezTo>
                  <a:pt x="741884" y="983729"/>
                  <a:pt x="746000" y="996079"/>
                  <a:pt x="750116" y="1012543"/>
                </a:cubicBezTo>
                <a:cubicBezTo>
                  <a:pt x="762464" y="1012543"/>
                  <a:pt x="770694" y="1012543"/>
                  <a:pt x="778926" y="1016657"/>
                </a:cubicBezTo>
                <a:cubicBezTo>
                  <a:pt x="795389" y="1024889"/>
                  <a:pt x="820087" y="1033121"/>
                  <a:pt x="820087" y="1041353"/>
                </a:cubicBezTo>
                <a:cubicBezTo>
                  <a:pt x="828319" y="1066049"/>
                  <a:pt x="828319" y="1115443"/>
                  <a:pt x="820087" y="1119560"/>
                </a:cubicBezTo>
                <a:cubicBezTo>
                  <a:pt x="778926" y="1136025"/>
                  <a:pt x="791276" y="1168953"/>
                  <a:pt x="791276" y="1193648"/>
                </a:cubicBezTo>
                <a:lnTo>
                  <a:pt x="791276" y="1580555"/>
                </a:lnTo>
                <a:lnTo>
                  <a:pt x="791276" y="1955112"/>
                </a:lnTo>
                <a:cubicBezTo>
                  <a:pt x="807739" y="1950998"/>
                  <a:pt x="844507" y="1950998"/>
                  <a:pt x="865089" y="1950998"/>
                </a:cubicBezTo>
                <a:cubicBezTo>
                  <a:pt x="878809" y="1891316"/>
                  <a:pt x="862620" y="1658075"/>
                  <a:pt x="873596" y="1597020"/>
                </a:cubicBezTo>
                <a:cubicBezTo>
                  <a:pt x="873596" y="1588787"/>
                  <a:pt x="894176" y="1584670"/>
                  <a:pt x="906526" y="1584670"/>
                </a:cubicBezTo>
                <a:lnTo>
                  <a:pt x="1034120" y="1584670"/>
                </a:lnTo>
                <a:lnTo>
                  <a:pt x="1034120" y="1420028"/>
                </a:lnTo>
                <a:cubicBezTo>
                  <a:pt x="1074595" y="1387100"/>
                  <a:pt x="1277850" y="1412922"/>
                  <a:pt x="1320382" y="1408806"/>
                </a:cubicBezTo>
                <a:cubicBezTo>
                  <a:pt x="1321589" y="1478288"/>
                  <a:pt x="1308898" y="1546440"/>
                  <a:pt x="1318126" y="1576437"/>
                </a:cubicBezTo>
                <a:cubicBezTo>
                  <a:pt x="1359443" y="1590154"/>
                  <a:pt x="1436334" y="1589404"/>
                  <a:pt x="1511305" y="1594214"/>
                </a:cubicBezTo>
                <a:cubicBezTo>
                  <a:pt x="1502406" y="1873827"/>
                  <a:pt x="1499234" y="2090942"/>
                  <a:pt x="1507466" y="2337905"/>
                </a:cubicBezTo>
                <a:lnTo>
                  <a:pt x="1523929" y="2337905"/>
                </a:lnTo>
                <a:lnTo>
                  <a:pt x="1523929" y="2169146"/>
                </a:lnTo>
                <a:lnTo>
                  <a:pt x="1692685" y="2169146"/>
                </a:lnTo>
                <a:lnTo>
                  <a:pt x="1692685" y="2020968"/>
                </a:lnTo>
                <a:cubicBezTo>
                  <a:pt x="1692685" y="1946880"/>
                  <a:pt x="1692685" y="1946880"/>
                  <a:pt x="1766772" y="1922183"/>
                </a:cubicBezTo>
                <a:lnTo>
                  <a:pt x="1766772" y="1757542"/>
                </a:lnTo>
                <a:lnTo>
                  <a:pt x="1849095" y="1757542"/>
                </a:lnTo>
                <a:lnTo>
                  <a:pt x="1849095" y="2156799"/>
                </a:lnTo>
                <a:lnTo>
                  <a:pt x="1919070" y="2156799"/>
                </a:lnTo>
                <a:lnTo>
                  <a:pt x="1919070" y="1864559"/>
                </a:lnTo>
                <a:lnTo>
                  <a:pt x="1919070" y="695608"/>
                </a:lnTo>
                <a:lnTo>
                  <a:pt x="2005504" y="609173"/>
                </a:lnTo>
                <a:cubicBezTo>
                  <a:pt x="2009621" y="609173"/>
                  <a:pt x="2017853" y="609173"/>
                  <a:pt x="2026085" y="605054"/>
                </a:cubicBezTo>
                <a:cubicBezTo>
                  <a:pt x="2030198" y="539197"/>
                  <a:pt x="2005504" y="452764"/>
                  <a:pt x="2100174" y="448645"/>
                </a:cubicBezTo>
                <a:cubicBezTo>
                  <a:pt x="2116637" y="428067"/>
                  <a:pt x="2128985" y="407485"/>
                  <a:pt x="2137215" y="407485"/>
                </a:cubicBezTo>
                <a:cubicBezTo>
                  <a:pt x="2194840" y="411603"/>
                  <a:pt x="2198958" y="378675"/>
                  <a:pt x="2194840" y="337515"/>
                </a:cubicBezTo>
                <a:cubicBezTo>
                  <a:pt x="2194840" y="325165"/>
                  <a:pt x="2198958" y="308701"/>
                  <a:pt x="2198958" y="292236"/>
                </a:cubicBezTo>
                <a:cubicBezTo>
                  <a:pt x="2240121" y="300468"/>
                  <a:pt x="2236002" y="329283"/>
                  <a:pt x="2240121" y="358093"/>
                </a:cubicBezTo>
                <a:cubicBezTo>
                  <a:pt x="2244231" y="386907"/>
                  <a:pt x="2227770" y="419835"/>
                  <a:pt x="2273047" y="444532"/>
                </a:cubicBezTo>
                <a:cubicBezTo>
                  <a:pt x="2297743" y="460995"/>
                  <a:pt x="2343016" y="506269"/>
                  <a:pt x="2330670" y="563894"/>
                </a:cubicBezTo>
                <a:cubicBezTo>
                  <a:pt x="2326552" y="580359"/>
                  <a:pt x="2338902" y="600941"/>
                  <a:pt x="2351248" y="613286"/>
                </a:cubicBezTo>
                <a:cubicBezTo>
                  <a:pt x="2375946" y="637983"/>
                  <a:pt x="2400641" y="658565"/>
                  <a:pt x="2429455" y="675029"/>
                </a:cubicBezTo>
                <a:cubicBezTo>
                  <a:pt x="2458264" y="695608"/>
                  <a:pt x="2470614" y="720303"/>
                  <a:pt x="2470614" y="757350"/>
                </a:cubicBezTo>
                <a:lnTo>
                  <a:pt x="2470614" y="1086631"/>
                </a:lnTo>
                <a:lnTo>
                  <a:pt x="2470614" y="2008622"/>
                </a:lnTo>
                <a:cubicBezTo>
                  <a:pt x="2470614" y="2025087"/>
                  <a:pt x="2482964" y="2037432"/>
                  <a:pt x="2487080" y="2053897"/>
                </a:cubicBezTo>
                <a:cubicBezTo>
                  <a:pt x="2499426" y="2000390"/>
                  <a:pt x="2499426" y="1946880"/>
                  <a:pt x="2499426" y="1897488"/>
                </a:cubicBezTo>
                <a:cubicBezTo>
                  <a:pt x="2499426" y="1798703"/>
                  <a:pt x="2499426" y="1798703"/>
                  <a:pt x="2602322" y="1798703"/>
                </a:cubicBezTo>
                <a:lnTo>
                  <a:pt x="2836935" y="1798703"/>
                </a:lnTo>
                <a:lnTo>
                  <a:pt x="2836935" y="1860446"/>
                </a:lnTo>
                <a:lnTo>
                  <a:pt x="2836935" y="2263816"/>
                </a:lnTo>
                <a:cubicBezTo>
                  <a:pt x="2836935" y="2280280"/>
                  <a:pt x="2841053" y="2292626"/>
                  <a:pt x="2845169" y="2304976"/>
                </a:cubicBezTo>
                <a:cubicBezTo>
                  <a:pt x="2849285" y="2304976"/>
                  <a:pt x="2857519" y="2300858"/>
                  <a:pt x="2861629" y="2300858"/>
                </a:cubicBezTo>
                <a:lnTo>
                  <a:pt x="2861629" y="2247351"/>
                </a:lnTo>
                <a:cubicBezTo>
                  <a:pt x="2865748" y="2160914"/>
                  <a:pt x="2869861" y="2078592"/>
                  <a:pt x="2869861" y="1996272"/>
                </a:cubicBezTo>
                <a:cubicBezTo>
                  <a:pt x="2869861" y="1946880"/>
                  <a:pt x="2894558" y="1959230"/>
                  <a:pt x="2923374" y="1967462"/>
                </a:cubicBezTo>
                <a:cubicBezTo>
                  <a:pt x="2927490" y="2078592"/>
                  <a:pt x="2935718" y="2189728"/>
                  <a:pt x="2939836" y="2300858"/>
                </a:cubicBezTo>
                <a:lnTo>
                  <a:pt x="2956300" y="2300858"/>
                </a:lnTo>
                <a:cubicBezTo>
                  <a:pt x="2968646" y="2239120"/>
                  <a:pt x="2939836" y="2169146"/>
                  <a:pt x="2989230" y="2111521"/>
                </a:cubicBezTo>
                <a:cubicBezTo>
                  <a:pt x="3001579" y="2099174"/>
                  <a:pt x="3009807" y="2074479"/>
                  <a:pt x="3018038" y="2058015"/>
                </a:cubicBezTo>
                <a:cubicBezTo>
                  <a:pt x="3026270" y="2078592"/>
                  <a:pt x="3030389" y="2103289"/>
                  <a:pt x="3034502" y="2123871"/>
                </a:cubicBezTo>
                <a:cubicBezTo>
                  <a:pt x="3034502" y="2127984"/>
                  <a:pt x="3038620" y="2127984"/>
                  <a:pt x="3038620" y="2132104"/>
                </a:cubicBezTo>
                <a:cubicBezTo>
                  <a:pt x="3055087" y="2136217"/>
                  <a:pt x="3071552" y="2136217"/>
                  <a:pt x="3088018" y="2140336"/>
                </a:cubicBezTo>
                <a:lnTo>
                  <a:pt x="3095320" y="2275334"/>
                </a:lnTo>
                <a:lnTo>
                  <a:pt x="3162101" y="2275334"/>
                </a:lnTo>
                <a:lnTo>
                  <a:pt x="3162101" y="1580555"/>
                </a:lnTo>
                <a:cubicBezTo>
                  <a:pt x="3162101" y="1564091"/>
                  <a:pt x="3157984" y="1543508"/>
                  <a:pt x="3162101" y="1531163"/>
                </a:cubicBezTo>
                <a:cubicBezTo>
                  <a:pt x="3170334" y="1518813"/>
                  <a:pt x="3186798" y="1502348"/>
                  <a:pt x="3199146" y="1498235"/>
                </a:cubicBezTo>
                <a:cubicBezTo>
                  <a:pt x="3223841" y="1494116"/>
                  <a:pt x="3252654" y="1498235"/>
                  <a:pt x="3281469" y="1498235"/>
                </a:cubicBezTo>
                <a:cubicBezTo>
                  <a:pt x="3281469" y="1432378"/>
                  <a:pt x="3285585" y="1378868"/>
                  <a:pt x="3281469" y="1325362"/>
                </a:cubicBezTo>
                <a:cubicBezTo>
                  <a:pt x="3277352" y="1275969"/>
                  <a:pt x="3293819" y="1259505"/>
                  <a:pt x="3343207" y="1263619"/>
                </a:cubicBezTo>
                <a:cubicBezTo>
                  <a:pt x="3409064" y="1267737"/>
                  <a:pt x="3474919" y="1263619"/>
                  <a:pt x="3544891" y="1263619"/>
                </a:cubicBezTo>
                <a:lnTo>
                  <a:pt x="3544891" y="712071"/>
                </a:lnTo>
                <a:cubicBezTo>
                  <a:pt x="3544891" y="658565"/>
                  <a:pt x="3553124" y="605054"/>
                  <a:pt x="3561357" y="555662"/>
                </a:cubicBezTo>
                <a:cubicBezTo>
                  <a:pt x="3573707" y="473342"/>
                  <a:pt x="3590173" y="395140"/>
                  <a:pt x="3606633" y="316933"/>
                </a:cubicBezTo>
                <a:cubicBezTo>
                  <a:pt x="3610746" y="304586"/>
                  <a:pt x="3610746" y="292236"/>
                  <a:pt x="3614865" y="279891"/>
                </a:cubicBezTo>
                <a:cubicBezTo>
                  <a:pt x="3656030" y="284004"/>
                  <a:pt x="3680721" y="296354"/>
                  <a:pt x="3676603" y="341628"/>
                </a:cubicBezTo>
                <a:cubicBezTo>
                  <a:pt x="3676603" y="358093"/>
                  <a:pt x="3676603" y="382788"/>
                  <a:pt x="3684835" y="386907"/>
                </a:cubicBezTo>
                <a:cubicBezTo>
                  <a:pt x="3734228" y="403370"/>
                  <a:pt x="3697185" y="465109"/>
                  <a:pt x="3742460" y="481574"/>
                </a:cubicBezTo>
                <a:cubicBezTo>
                  <a:pt x="3750692" y="555662"/>
                  <a:pt x="3763042" y="629751"/>
                  <a:pt x="3763042" y="703838"/>
                </a:cubicBezTo>
                <a:lnTo>
                  <a:pt x="3763042" y="1144256"/>
                </a:lnTo>
                <a:cubicBezTo>
                  <a:pt x="3763042" y="1156603"/>
                  <a:pt x="3767157" y="1168953"/>
                  <a:pt x="3771275" y="1181298"/>
                </a:cubicBezTo>
                <a:cubicBezTo>
                  <a:pt x="3779507" y="1156603"/>
                  <a:pt x="3775390" y="1136025"/>
                  <a:pt x="3775390" y="1115443"/>
                </a:cubicBezTo>
                <a:cubicBezTo>
                  <a:pt x="3779507" y="1033121"/>
                  <a:pt x="3841246" y="991961"/>
                  <a:pt x="3923568" y="996079"/>
                </a:cubicBezTo>
                <a:cubicBezTo>
                  <a:pt x="3931800" y="996079"/>
                  <a:pt x="3940029" y="1012543"/>
                  <a:pt x="3940029" y="1020776"/>
                </a:cubicBezTo>
                <a:cubicBezTo>
                  <a:pt x="3948261" y="1123673"/>
                  <a:pt x="3956493" y="1222458"/>
                  <a:pt x="3960611" y="1321244"/>
                </a:cubicBezTo>
                <a:cubicBezTo>
                  <a:pt x="3964726" y="1411796"/>
                  <a:pt x="3960611" y="1498235"/>
                  <a:pt x="3960611" y="1584670"/>
                </a:cubicBezTo>
                <a:cubicBezTo>
                  <a:pt x="3960611" y="1597020"/>
                  <a:pt x="3968844" y="1613484"/>
                  <a:pt x="3977076" y="1625830"/>
                </a:cubicBezTo>
                <a:cubicBezTo>
                  <a:pt x="3985308" y="1642294"/>
                  <a:pt x="4005889" y="1650525"/>
                  <a:pt x="4010007" y="1666990"/>
                </a:cubicBezTo>
                <a:cubicBezTo>
                  <a:pt x="4026468" y="1716382"/>
                  <a:pt x="4038813" y="1765774"/>
                  <a:pt x="4055279" y="1819286"/>
                </a:cubicBezTo>
                <a:lnTo>
                  <a:pt x="4104670" y="1819286"/>
                </a:lnTo>
                <a:cubicBezTo>
                  <a:pt x="4104670" y="1794589"/>
                  <a:pt x="4104670" y="1769892"/>
                  <a:pt x="4108788" y="1741079"/>
                </a:cubicBezTo>
                <a:lnTo>
                  <a:pt x="4211689" y="1741079"/>
                </a:lnTo>
                <a:cubicBezTo>
                  <a:pt x="4224040" y="1679340"/>
                  <a:pt x="4240506" y="1617597"/>
                  <a:pt x="4252847" y="1559973"/>
                </a:cubicBezTo>
                <a:lnTo>
                  <a:pt x="4265197" y="1559973"/>
                </a:lnTo>
                <a:cubicBezTo>
                  <a:pt x="4269312" y="1572323"/>
                  <a:pt x="4273429" y="1580555"/>
                  <a:pt x="4277546" y="1592900"/>
                </a:cubicBezTo>
                <a:cubicBezTo>
                  <a:pt x="4285777" y="1629947"/>
                  <a:pt x="4298129" y="1671107"/>
                  <a:pt x="4302239" y="1708150"/>
                </a:cubicBezTo>
                <a:cubicBezTo>
                  <a:pt x="4306361" y="1749309"/>
                  <a:pt x="4326936" y="1753429"/>
                  <a:pt x="4368100" y="1741079"/>
                </a:cubicBezTo>
                <a:cubicBezTo>
                  <a:pt x="4368100" y="1708150"/>
                  <a:pt x="4363984" y="1671107"/>
                  <a:pt x="4363984" y="1634062"/>
                </a:cubicBezTo>
                <a:cubicBezTo>
                  <a:pt x="4368100" y="1370636"/>
                  <a:pt x="4372218" y="1103096"/>
                  <a:pt x="4372218" y="839670"/>
                </a:cubicBezTo>
                <a:cubicBezTo>
                  <a:pt x="4368100" y="650333"/>
                  <a:pt x="4405141" y="465109"/>
                  <a:pt x="4442184" y="279891"/>
                </a:cubicBezTo>
                <a:cubicBezTo>
                  <a:pt x="4446307" y="259308"/>
                  <a:pt x="4446307" y="234611"/>
                  <a:pt x="4479230" y="234611"/>
                </a:cubicBezTo>
                <a:cubicBezTo>
                  <a:pt x="4512162" y="234611"/>
                  <a:pt x="4516273" y="259308"/>
                  <a:pt x="4520394" y="284004"/>
                </a:cubicBezTo>
                <a:cubicBezTo>
                  <a:pt x="4528623" y="333396"/>
                  <a:pt x="4536855" y="382788"/>
                  <a:pt x="4549200" y="440413"/>
                </a:cubicBezTo>
                <a:cubicBezTo>
                  <a:pt x="4582133" y="370443"/>
                  <a:pt x="4635639" y="399253"/>
                  <a:pt x="4680914" y="395140"/>
                </a:cubicBezTo>
                <a:cubicBezTo>
                  <a:pt x="4726192" y="391020"/>
                  <a:pt x="4767352" y="395140"/>
                  <a:pt x="4759121" y="460995"/>
                </a:cubicBezTo>
                <a:cubicBezTo>
                  <a:pt x="4759121" y="473342"/>
                  <a:pt x="4767352" y="481574"/>
                  <a:pt x="4771466" y="493924"/>
                </a:cubicBezTo>
                <a:cubicBezTo>
                  <a:pt x="4804394" y="568012"/>
                  <a:pt x="4847497" y="677646"/>
                  <a:pt x="4888657" y="747622"/>
                </a:cubicBezTo>
                <a:cubicBezTo>
                  <a:pt x="4888736" y="767520"/>
                  <a:pt x="4888814" y="787417"/>
                  <a:pt x="4888893" y="807315"/>
                </a:cubicBezTo>
                <a:lnTo>
                  <a:pt x="4856617" y="807315"/>
                </a:lnTo>
                <a:lnTo>
                  <a:pt x="4856617" y="944475"/>
                </a:lnTo>
                <a:lnTo>
                  <a:pt x="4888332" y="944475"/>
                </a:lnTo>
                <a:cubicBezTo>
                  <a:pt x="4888330" y="944850"/>
                  <a:pt x="4888327" y="945225"/>
                  <a:pt x="4888325" y="945600"/>
                </a:cubicBezTo>
                <a:cubicBezTo>
                  <a:pt x="4886269" y="1180906"/>
                  <a:pt x="4881060" y="1496690"/>
                  <a:pt x="4890835" y="1609365"/>
                </a:cubicBezTo>
                <a:cubicBezTo>
                  <a:pt x="4915531" y="1613484"/>
                  <a:pt x="4931996" y="1613484"/>
                  <a:pt x="4952574" y="1617597"/>
                </a:cubicBezTo>
                <a:lnTo>
                  <a:pt x="4952574" y="1868678"/>
                </a:lnTo>
                <a:cubicBezTo>
                  <a:pt x="4952574" y="1881023"/>
                  <a:pt x="4952574" y="1905720"/>
                  <a:pt x="4956691" y="1905720"/>
                </a:cubicBezTo>
                <a:cubicBezTo>
                  <a:pt x="4993734" y="1918070"/>
                  <a:pt x="4981387" y="1946880"/>
                  <a:pt x="4981387" y="1967462"/>
                </a:cubicBezTo>
                <a:cubicBezTo>
                  <a:pt x="4981387" y="2000390"/>
                  <a:pt x="4977269" y="2029200"/>
                  <a:pt x="4981387" y="2058015"/>
                </a:cubicBezTo>
                <a:cubicBezTo>
                  <a:pt x="4981387" y="2070360"/>
                  <a:pt x="4993734" y="2078592"/>
                  <a:pt x="5001966" y="2086824"/>
                </a:cubicBezTo>
                <a:cubicBezTo>
                  <a:pt x="5006084" y="2086824"/>
                  <a:pt x="5014316" y="2082711"/>
                  <a:pt x="5018429" y="2078592"/>
                </a:cubicBezTo>
                <a:lnTo>
                  <a:pt x="5018429" y="1881023"/>
                </a:lnTo>
                <a:cubicBezTo>
                  <a:pt x="5018429" y="1708150"/>
                  <a:pt x="5010198" y="1539395"/>
                  <a:pt x="5018429" y="1366522"/>
                </a:cubicBezTo>
                <a:cubicBezTo>
                  <a:pt x="5022548" y="1201880"/>
                  <a:pt x="5010198" y="1033121"/>
                  <a:pt x="5034894" y="864367"/>
                </a:cubicBezTo>
                <a:cubicBezTo>
                  <a:pt x="5063708" y="646214"/>
                  <a:pt x="5034894" y="419835"/>
                  <a:pt x="5067821" y="197569"/>
                </a:cubicBezTo>
                <a:cubicBezTo>
                  <a:pt x="5076054" y="168756"/>
                  <a:pt x="5076054" y="135827"/>
                  <a:pt x="5080173" y="102899"/>
                </a:cubicBezTo>
                <a:cubicBezTo>
                  <a:pt x="5084286" y="65857"/>
                  <a:pt x="5248927" y="8232"/>
                  <a:pt x="5216000" y="37042"/>
                </a:cubicBezTo>
                <a:cubicBezTo>
                  <a:pt x="5207767" y="24697"/>
                  <a:pt x="5207767" y="69972"/>
                  <a:pt x="5248927" y="69972"/>
                </a:cubicBezTo>
                <a:cubicBezTo>
                  <a:pt x="5290087" y="69972"/>
                  <a:pt x="5331249" y="74089"/>
                  <a:pt x="5372409" y="69972"/>
                </a:cubicBezTo>
                <a:cubicBezTo>
                  <a:pt x="5417686" y="69972"/>
                  <a:pt x="5438265" y="82322"/>
                  <a:pt x="5434151" y="131714"/>
                </a:cubicBezTo>
                <a:cubicBezTo>
                  <a:pt x="5430032" y="214034"/>
                  <a:pt x="5434151" y="300468"/>
                  <a:pt x="5434151" y="382788"/>
                </a:cubicBezTo>
                <a:lnTo>
                  <a:pt x="5434151" y="683261"/>
                </a:lnTo>
                <a:cubicBezTo>
                  <a:pt x="5471193" y="683261"/>
                  <a:pt x="5508240" y="687375"/>
                  <a:pt x="5545282" y="687375"/>
                </a:cubicBezTo>
                <a:lnTo>
                  <a:pt x="5545282" y="1045471"/>
                </a:lnTo>
                <a:lnTo>
                  <a:pt x="5676994" y="1045471"/>
                </a:lnTo>
                <a:cubicBezTo>
                  <a:pt x="5681112" y="1070168"/>
                  <a:pt x="5685227" y="1086631"/>
                  <a:pt x="5685227" y="1103096"/>
                </a:cubicBezTo>
                <a:cubicBezTo>
                  <a:pt x="5759314" y="1115443"/>
                  <a:pt x="5759314" y="1115443"/>
                  <a:pt x="5759314" y="1193648"/>
                </a:cubicBezTo>
                <a:lnTo>
                  <a:pt x="5759314" y="1395331"/>
                </a:lnTo>
                <a:lnTo>
                  <a:pt x="5825171" y="1395331"/>
                </a:lnTo>
                <a:cubicBezTo>
                  <a:pt x="5903378" y="1395331"/>
                  <a:pt x="5903378" y="1395331"/>
                  <a:pt x="5903378" y="1477653"/>
                </a:cubicBezTo>
                <a:lnTo>
                  <a:pt x="5903378" y="1918070"/>
                </a:lnTo>
                <a:cubicBezTo>
                  <a:pt x="5903378" y="1950998"/>
                  <a:pt x="5911610" y="1971575"/>
                  <a:pt x="5936306" y="1975695"/>
                </a:cubicBezTo>
                <a:cubicBezTo>
                  <a:pt x="5944538" y="1741079"/>
                  <a:pt x="5956885" y="1510581"/>
                  <a:pt x="5965115" y="1275969"/>
                </a:cubicBezTo>
                <a:cubicBezTo>
                  <a:pt x="5965115" y="1263619"/>
                  <a:pt x="5965115" y="1255387"/>
                  <a:pt x="5969235" y="1238922"/>
                </a:cubicBezTo>
                <a:lnTo>
                  <a:pt x="6166804" y="1238922"/>
                </a:lnTo>
                <a:cubicBezTo>
                  <a:pt x="6203846" y="1238922"/>
                  <a:pt x="6216196" y="1251272"/>
                  <a:pt x="6216196" y="1288315"/>
                </a:cubicBezTo>
                <a:cubicBezTo>
                  <a:pt x="6216196" y="1333594"/>
                  <a:pt x="6220309" y="1387099"/>
                  <a:pt x="6236774" y="1428261"/>
                </a:cubicBezTo>
                <a:cubicBezTo>
                  <a:pt x="6245006" y="1448843"/>
                  <a:pt x="6273821" y="1461188"/>
                  <a:pt x="6273821" y="1498235"/>
                </a:cubicBezTo>
                <a:lnTo>
                  <a:pt x="6273821" y="2230888"/>
                </a:lnTo>
                <a:cubicBezTo>
                  <a:pt x="6273821" y="2243233"/>
                  <a:pt x="6277935" y="2255583"/>
                  <a:pt x="6277935" y="2280280"/>
                </a:cubicBezTo>
                <a:cubicBezTo>
                  <a:pt x="6294398" y="2247351"/>
                  <a:pt x="6302630" y="2222656"/>
                  <a:pt x="6319095" y="2193841"/>
                </a:cubicBezTo>
                <a:cubicBezTo>
                  <a:pt x="6339676" y="2230888"/>
                  <a:pt x="6352023" y="2259698"/>
                  <a:pt x="6364373" y="2288513"/>
                </a:cubicBezTo>
                <a:cubicBezTo>
                  <a:pt x="6368487" y="2300858"/>
                  <a:pt x="6380837" y="2313208"/>
                  <a:pt x="6389068" y="2313208"/>
                </a:cubicBezTo>
                <a:lnTo>
                  <a:pt x="6541355" y="2313208"/>
                </a:lnTo>
                <a:lnTo>
                  <a:pt x="6541355" y="2148567"/>
                </a:lnTo>
                <a:lnTo>
                  <a:pt x="6660723" y="2148567"/>
                </a:lnTo>
                <a:cubicBezTo>
                  <a:pt x="6660723" y="2189728"/>
                  <a:pt x="6656605" y="2222656"/>
                  <a:pt x="6660723" y="2259698"/>
                </a:cubicBezTo>
                <a:cubicBezTo>
                  <a:pt x="6673069" y="2358483"/>
                  <a:pt x="6689535" y="2453154"/>
                  <a:pt x="6705999" y="2551938"/>
                </a:cubicBezTo>
                <a:cubicBezTo>
                  <a:pt x="6705999" y="2560171"/>
                  <a:pt x="6710117" y="2572516"/>
                  <a:pt x="6714228" y="2580748"/>
                </a:cubicBezTo>
                <a:cubicBezTo>
                  <a:pt x="6718349" y="2576634"/>
                  <a:pt x="6718349" y="2576634"/>
                  <a:pt x="6722461" y="2576634"/>
                </a:cubicBezTo>
                <a:cubicBezTo>
                  <a:pt x="6730696" y="2473732"/>
                  <a:pt x="6743043" y="2366715"/>
                  <a:pt x="6751278" y="2263816"/>
                </a:cubicBezTo>
                <a:cubicBezTo>
                  <a:pt x="6767740" y="2259698"/>
                  <a:pt x="6784204" y="2259698"/>
                  <a:pt x="6800669" y="2255583"/>
                </a:cubicBezTo>
                <a:cubicBezTo>
                  <a:pt x="6808901" y="2226769"/>
                  <a:pt x="6788319" y="2185609"/>
                  <a:pt x="6837709" y="2181496"/>
                </a:cubicBezTo>
                <a:cubicBezTo>
                  <a:pt x="6841831" y="2181496"/>
                  <a:pt x="6841831" y="2160914"/>
                  <a:pt x="6841831" y="2152681"/>
                </a:cubicBezTo>
                <a:cubicBezTo>
                  <a:pt x="6841831" y="2140336"/>
                  <a:pt x="6845941" y="2127984"/>
                  <a:pt x="6845941" y="2115639"/>
                </a:cubicBezTo>
                <a:lnTo>
                  <a:pt x="6857139" y="2115639"/>
                </a:lnTo>
                <a:lnTo>
                  <a:pt x="6899298" y="2109470"/>
                </a:lnTo>
                <a:cubicBezTo>
                  <a:pt x="6911647" y="2109470"/>
                  <a:pt x="6920908" y="2115644"/>
                  <a:pt x="6922965" y="2140339"/>
                </a:cubicBezTo>
                <a:cubicBezTo>
                  <a:pt x="6951778" y="2115644"/>
                  <a:pt x="6976476" y="2082716"/>
                  <a:pt x="7009406" y="2070365"/>
                </a:cubicBezTo>
                <a:cubicBezTo>
                  <a:pt x="7050563" y="2058019"/>
                  <a:pt x="7095840" y="2066247"/>
                  <a:pt x="7145231" y="2066247"/>
                </a:cubicBezTo>
                <a:lnTo>
                  <a:pt x="7145231" y="1901605"/>
                </a:lnTo>
                <a:cubicBezTo>
                  <a:pt x="7145231" y="1860446"/>
                  <a:pt x="7149348" y="1815171"/>
                  <a:pt x="7145231" y="1769896"/>
                </a:cubicBezTo>
                <a:cubicBezTo>
                  <a:pt x="7136998" y="1699922"/>
                  <a:pt x="7174041" y="1650530"/>
                  <a:pt x="7215204" y="1597024"/>
                </a:cubicBezTo>
                <a:cubicBezTo>
                  <a:pt x="7252244" y="1646417"/>
                  <a:pt x="7285174" y="1687577"/>
                  <a:pt x="7285174" y="1753433"/>
                </a:cubicBezTo>
                <a:lnTo>
                  <a:pt x="7297524" y="2062134"/>
                </a:lnTo>
                <a:cubicBezTo>
                  <a:pt x="7318103" y="2062134"/>
                  <a:pt x="7342800" y="2066247"/>
                  <a:pt x="7367494" y="2066247"/>
                </a:cubicBezTo>
                <a:cubicBezTo>
                  <a:pt x="7367494" y="2095061"/>
                  <a:pt x="7367494" y="2119757"/>
                  <a:pt x="7371610" y="2148567"/>
                </a:cubicBezTo>
                <a:lnTo>
                  <a:pt x="7462167" y="2148567"/>
                </a:lnTo>
                <a:lnTo>
                  <a:pt x="7462167" y="2095061"/>
                </a:lnTo>
                <a:cubicBezTo>
                  <a:pt x="7462167" y="1930420"/>
                  <a:pt x="7458049" y="1761666"/>
                  <a:pt x="7462167" y="1597024"/>
                </a:cubicBezTo>
                <a:cubicBezTo>
                  <a:pt x="7466278" y="1399455"/>
                  <a:pt x="7474510" y="1205999"/>
                  <a:pt x="7482743" y="1008430"/>
                </a:cubicBezTo>
                <a:cubicBezTo>
                  <a:pt x="7482743" y="979621"/>
                  <a:pt x="7490975" y="950806"/>
                  <a:pt x="7495096" y="921991"/>
                </a:cubicBezTo>
                <a:cubicBezTo>
                  <a:pt x="7511557" y="926109"/>
                  <a:pt x="7519790" y="930227"/>
                  <a:pt x="7536254" y="934341"/>
                </a:cubicBezTo>
                <a:cubicBezTo>
                  <a:pt x="7552718" y="810860"/>
                  <a:pt x="7565066" y="687380"/>
                  <a:pt x="7577416" y="563899"/>
                </a:cubicBezTo>
                <a:lnTo>
                  <a:pt x="7589759" y="563899"/>
                </a:lnTo>
                <a:cubicBezTo>
                  <a:pt x="7606223" y="695612"/>
                  <a:pt x="7622689" y="831442"/>
                  <a:pt x="7639153" y="975501"/>
                </a:cubicBezTo>
                <a:cubicBezTo>
                  <a:pt x="7647386" y="954924"/>
                  <a:pt x="7651503" y="942574"/>
                  <a:pt x="7655614" y="926109"/>
                </a:cubicBezTo>
                <a:lnTo>
                  <a:pt x="7667968" y="926109"/>
                </a:lnTo>
                <a:cubicBezTo>
                  <a:pt x="7667968" y="963151"/>
                  <a:pt x="7676196" y="1000198"/>
                  <a:pt x="7676196" y="1037243"/>
                </a:cubicBezTo>
                <a:lnTo>
                  <a:pt x="7676196" y="2049787"/>
                </a:lnTo>
                <a:cubicBezTo>
                  <a:pt x="7676196" y="2123876"/>
                  <a:pt x="7680312" y="2197964"/>
                  <a:pt x="7705009" y="2267935"/>
                </a:cubicBezTo>
                <a:cubicBezTo>
                  <a:pt x="7729705" y="2329677"/>
                  <a:pt x="7733823" y="2399647"/>
                  <a:pt x="7750287" y="2469622"/>
                </a:cubicBezTo>
                <a:lnTo>
                  <a:pt x="7849072" y="2469622"/>
                </a:lnTo>
                <a:lnTo>
                  <a:pt x="7849072" y="2284398"/>
                </a:lnTo>
                <a:lnTo>
                  <a:pt x="7919042" y="2284398"/>
                </a:lnTo>
                <a:lnTo>
                  <a:pt x="7919042" y="2473736"/>
                </a:lnTo>
                <a:lnTo>
                  <a:pt x="8108380" y="2473736"/>
                </a:lnTo>
                <a:cubicBezTo>
                  <a:pt x="8122786" y="2473736"/>
                  <a:pt x="8134106" y="2475794"/>
                  <a:pt x="8142338" y="2481454"/>
                </a:cubicBezTo>
                <a:lnTo>
                  <a:pt x="8144242" y="2485067"/>
                </a:lnTo>
                <a:lnTo>
                  <a:pt x="8144242" y="1280084"/>
                </a:lnTo>
                <a:cubicBezTo>
                  <a:pt x="8144242" y="1222459"/>
                  <a:pt x="8168939" y="1168953"/>
                  <a:pt x="8189518" y="1115443"/>
                </a:cubicBezTo>
                <a:cubicBezTo>
                  <a:pt x="8193632" y="1103096"/>
                  <a:pt x="8214215" y="1090746"/>
                  <a:pt x="8230679" y="1090746"/>
                </a:cubicBezTo>
                <a:cubicBezTo>
                  <a:pt x="8312999" y="1086633"/>
                  <a:pt x="8395319" y="1090746"/>
                  <a:pt x="8477642" y="1090746"/>
                </a:cubicBezTo>
                <a:cubicBezTo>
                  <a:pt x="8494103" y="1090746"/>
                  <a:pt x="8514681" y="1103096"/>
                  <a:pt x="8518799" y="1111328"/>
                </a:cubicBezTo>
                <a:cubicBezTo>
                  <a:pt x="8539379" y="1168953"/>
                  <a:pt x="8568194" y="1230692"/>
                  <a:pt x="8568194" y="1288315"/>
                </a:cubicBezTo>
                <a:cubicBezTo>
                  <a:pt x="8576426" y="1576437"/>
                  <a:pt x="8572304" y="1864559"/>
                  <a:pt x="8572304" y="2152681"/>
                </a:cubicBezTo>
                <a:lnTo>
                  <a:pt x="8572304" y="2222656"/>
                </a:lnTo>
                <a:lnTo>
                  <a:pt x="8827499" y="2222656"/>
                </a:lnTo>
                <a:lnTo>
                  <a:pt x="8827499" y="2053897"/>
                </a:lnTo>
                <a:lnTo>
                  <a:pt x="8827499" y="1996272"/>
                </a:lnTo>
                <a:cubicBezTo>
                  <a:pt x="8827499" y="1893373"/>
                  <a:pt x="8827499" y="1893373"/>
                  <a:pt x="8926285" y="1876910"/>
                </a:cubicBezTo>
                <a:lnTo>
                  <a:pt x="8926285" y="1757542"/>
                </a:lnTo>
                <a:cubicBezTo>
                  <a:pt x="8926285" y="1683454"/>
                  <a:pt x="8922174" y="1605252"/>
                  <a:pt x="8926285" y="1527045"/>
                </a:cubicBezTo>
                <a:cubicBezTo>
                  <a:pt x="8926285" y="1494116"/>
                  <a:pt x="8905707" y="1452956"/>
                  <a:pt x="8950980" y="1432378"/>
                </a:cubicBezTo>
                <a:lnTo>
                  <a:pt x="8950980" y="1424146"/>
                </a:lnTo>
                <a:cubicBezTo>
                  <a:pt x="8967445" y="1321244"/>
                  <a:pt x="8996263" y="1214227"/>
                  <a:pt x="8983911" y="1107210"/>
                </a:cubicBezTo>
                <a:cubicBezTo>
                  <a:pt x="8983911" y="1086633"/>
                  <a:pt x="8988029" y="1070168"/>
                  <a:pt x="8992140" y="1049586"/>
                </a:cubicBezTo>
                <a:lnTo>
                  <a:pt x="9012723" y="1049586"/>
                </a:lnTo>
                <a:cubicBezTo>
                  <a:pt x="9025069" y="1140138"/>
                  <a:pt x="9037420" y="1230692"/>
                  <a:pt x="9049767" y="1325362"/>
                </a:cubicBezTo>
                <a:cubicBezTo>
                  <a:pt x="9070352" y="1325362"/>
                  <a:pt x="9095042" y="1329476"/>
                  <a:pt x="9115624" y="1329476"/>
                </a:cubicBezTo>
                <a:cubicBezTo>
                  <a:pt x="9132089" y="1366522"/>
                  <a:pt x="9148549" y="1399451"/>
                  <a:pt x="9165014" y="1436493"/>
                </a:cubicBezTo>
                <a:cubicBezTo>
                  <a:pt x="9173246" y="1452956"/>
                  <a:pt x="9181479" y="1473538"/>
                  <a:pt x="9181479" y="1494116"/>
                </a:cubicBezTo>
                <a:lnTo>
                  <a:pt x="9181479" y="1823399"/>
                </a:lnTo>
                <a:lnTo>
                  <a:pt x="9181479" y="1881023"/>
                </a:lnTo>
                <a:lnTo>
                  <a:pt x="9280267" y="1881023"/>
                </a:lnTo>
                <a:lnTo>
                  <a:pt x="9280267" y="1815166"/>
                </a:lnTo>
                <a:lnTo>
                  <a:pt x="9280267" y="304587"/>
                </a:lnTo>
                <a:lnTo>
                  <a:pt x="9346122" y="238731"/>
                </a:lnTo>
                <a:cubicBezTo>
                  <a:pt x="9469601" y="238731"/>
                  <a:pt x="9453137" y="218148"/>
                  <a:pt x="9453137" y="341628"/>
                </a:cubicBezTo>
                <a:lnTo>
                  <a:pt x="9453137" y="1815166"/>
                </a:lnTo>
                <a:lnTo>
                  <a:pt x="9453137" y="1876910"/>
                </a:lnTo>
                <a:lnTo>
                  <a:pt x="9551919" y="1876910"/>
                </a:lnTo>
                <a:lnTo>
                  <a:pt x="9551919" y="1724614"/>
                </a:lnTo>
                <a:cubicBezTo>
                  <a:pt x="9551919" y="1642294"/>
                  <a:pt x="9547806" y="1564092"/>
                  <a:pt x="9551919" y="1481771"/>
                </a:cubicBezTo>
                <a:cubicBezTo>
                  <a:pt x="9551919" y="1444724"/>
                  <a:pt x="9556038" y="1399451"/>
                  <a:pt x="9597198" y="1374754"/>
                </a:cubicBezTo>
                <a:cubicBezTo>
                  <a:pt x="9609543" y="1370636"/>
                  <a:pt x="9609543" y="1345939"/>
                  <a:pt x="9613662" y="1325362"/>
                </a:cubicBezTo>
                <a:lnTo>
                  <a:pt x="9683632" y="1325362"/>
                </a:lnTo>
                <a:lnTo>
                  <a:pt x="9683632" y="1522931"/>
                </a:lnTo>
                <a:lnTo>
                  <a:pt x="9819464" y="1522931"/>
                </a:lnTo>
                <a:lnTo>
                  <a:pt x="9819464" y="1720501"/>
                </a:lnTo>
                <a:cubicBezTo>
                  <a:pt x="9819464" y="1761661"/>
                  <a:pt x="9823577" y="1798703"/>
                  <a:pt x="9819464" y="1835749"/>
                </a:cubicBezTo>
                <a:cubicBezTo>
                  <a:pt x="9815344" y="1872791"/>
                  <a:pt x="9831809" y="1889255"/>
                  <a:pt x="9868856" y="1885142"/>
                </a:cubicBezTo>
                <a:cubicBezTo>
                  <a:pt x="9910016" y="1881023"/>
                  <a:pt x="9922361" y="1897488"/>
                  <a:pt x="9922361" y="1938648"/>
                </a:cubicBezTo>
                <a:lnTo>
                  <a:pt x="9922361" y="2226770"/>
                </a:lnTo>
                <a:lnTo>
                  <a:pt x="10189906" y="2226770"/>
                </a:lnTo>
                <a:lnTo>
                  <a:pt x="10189906" y="1864559"/>
                </a:lnTo>
                <a:lnTo>
                  <a:pt x="10251644" y="1852213"/>
                </a:lnTo>
                <a:lnTo>
                  <a:pt x="10251644" y="1465306"/>
                </a:lnTo>
                <a:cubicBezTo>
                  <a:pt x="10239299" y="1465306"/>
                  <a:pt x="10218716" y="1461188"/>
                  <a:pt x="10198137" y="1461188"/>
                </a:cubicBezTo>
                <a:lnTo>
                  <a:pt x="10198137" y="1317129"/>
                </a:lnTo>
                <a:lnTo>
                  <a:pt x="10572694" y="1317129"/>
                </a:lnTo>
                <a:lnTo>
                  <a:pt x="10572694" y="2140336"/>
                </a:lnTo>
                <a:cubicBezTo>
                  <a:pt x="10601509" y="2140336"/>
                  <a:pt x="10617972" y="2144449"/>
                  <a:pt x="10642669" y="2144449"/>
                </a:cubicBezTo>
                <a:lnTo>
                  <a:pt x="10642669" y="2477849"/>
                </a:lnTo>
                <a:lnTo>
                  <a:pt x="10885512" y="2477849"/>
                </a:lnTo>
                <a:lnTo>
                  <a:pt x="10885512" y="2292626"/>
                </a:lnTo>
                <a:lnTo>
                  <a:pt x="10959601" y="2292626"/>
                </a:lnTo>
                <a:lnTo>
                  <a:pt x="10959601" y="2477849"/>
                </a:lnTo>
                <a:lnTo>
                  <a:pt x="11066618" y="2477849"/>
                </a:lnTo>
                <a:cubicBezTo>
                  <a:pt x="11078968" y="2411992"/>
                  <a:pt x="11083081" y="2346137"/>
                  <a:pt x="11107778" y="2284395"/>
                </a:cubicBezTo>
                <a:cubicBezTo>
                  <a:pt x="11136593" y="2210306"/>
                  <a:pt x="11136593" y="2132104"/>
                  <a:pt x="11136593" y="2053897"/>
                </a:cubicBezTo>
                <a:lnTo>
                  <a:pt x="11136593" y="1061936"/>
                </a:lnTo>
                <a:cubicBezTo>
                  <a:pt x="11136593" y="1020776"/>
                  <a:pt x="11144824" y="979616"/>
                  <a:pt x="11148938" y="938454"/>
                </a:cubicBezTo>
                <a:lnTo>
                  <a:pt x="11161288" y="938454"/>
                </a:lnTo>
                <a:cubicBezTo>
                  <a:pt x="11165403" y="950801"/>
                  <a:pt x="11169520" y="963151"/>
                  <a:pt x="11177753" y="983729"/>
                </a:cubicBezTo>
                <a:cubicBezTo>
                  <a:pt x="11198335" y="839670"/>
                  <a:pt x="11214795" y="707958"/>
                  <a:pt x="11231258" y="572126"/>
                </a:cubicBezTo>
                <a:lnTo>
                  <a:pt x="11243610" y="572126"/>
                </a:lnTo>
                <a:cubicBezTo>
                  <a:pt x="11255955" y="695608"/>
                  <a:pt x="11272420" y="819087"/>
                  <a:pt x="11284770" y="946687"/>
                </a:cubicBezTo>
                <a:cubicBezTo>
                  <a:pt x="11297115" y="942569"/>
                  <a:pt x="11309465" y="938454"/>
                  <a:pt x="11325929" y="934337"/>
                </a:cubicBezTo>
                <a:cubicBezTo>
                  <a:pt x="11334162" y="979616"/>
                  <a:pt x="11342394" y="1020776"/>
                  <a:pt x="11342394" y="1061936"/>
                </a:cubicBezTo>
                <a:lnTo>
                  <a:pt x="11342394" y="1300666"/>
                </a:lnTo>
                <a:cubicBezTo>
                  <a:pt x="11346507" y="1576437"/>
                  <a:pt x="11350626" y="1856328"/>
                  <a:pt x="11358857" y="2132104"/>
                </a:cubicBezTo>
                <a:cubicBezTo>
                  <a:pt x="11358857" y="2144449"/>
                  <a:pt x="11362976" y="2152681"/>
                  <a:pt x="11362976" y="2165031"/>
                </a:cubicBezTo>
                <a:lnTo>
                  <a:pt x="11453524" y="2165031"/>
                </a:lnTo>
                <a:cubicBezTo>
                  <a:pt x="11453524" y="2140336"/>
                  <a:pt x="11457643" y="2111521"/>
                  <a:pt x="11457643" y="2082711"/>
                </a:cubicBezTo>
                <a:cubicBezTo>
                  <a:pt x="11482339" y="2082711"/>
                  <a:pt x="11507035" y="2078592"/>
                  <a:pt x="11535845" y="2078592"/>
                </a:cubicBezTo>
                <a:lnTo>
                  <a:pt x="11535845" y="2004505"/>
                </a:lnTo>
                <a:cubicBezTo>
                  <a:pt x="11539963" y="1918070"/>
                  <a:pt x="11535845" y="1827518"/>
                  <a:pt x="11548195" y="1736964"/>
                </a:cubicBezTo>
                <a:cubicBezTo>
                  <a:pt x="11552308" y="1695804"/>
                  <a:pt x="11585238" y="1658757"/>
                  <a:pt x="11609938" y="1609365"/>
                </a:cubicBezTo>
                <a:cubicBezTo>
                  <a:pt x="11651098" y="1662877"/>
                  <a:pt x="11692258" y="1699919"/>
                  <a:pt x="11688140" y="1765774"/>
                </a:cubicBezTo>
                <a:cubicBezTo>
                  <a:pt x="11684022" y="1868678"/>
                  <a:pt x="11688140" y="1971575"/>
                  <a:pt x="11688140" y="2082711"/>
                </a:cubicBezTo>
                <a:cubicBezTo>
                  <a:pt x="11774579" y="2082711"/>
                  <a:pt x="11865126" y="2062129"/>
                  <a:pt x="11910406" y="2148567"/>
                </a:cubicBezTo>
                <a:cubicBezTo>
                  <a:pt x="11935101" y="2140336"/>
                  <a:pt x="11959798" y="2132104"/>
                  <a:pt x="11988608" y="2119754"/>
                </a:cubicBezTo>
                <a:cubicBezTo>
                  <a:pt x="11988608" y="2134161"/>
                  <a:pt x="11989637" y="2145479"/>
                  <a:pt x="11991181" y="2153197"/>
                </a:cubicBezTo>
                <a:lnTo>
                  <a:pt x="11993908" y="2158900"/>
                </a:lnTo>
                <a:lnTo>
                  <a:pt x="11993908" y="2156799"/>
                </a:lnTo>
                <a:cubicBezTo>
                  <a:pt x="11993908" y="2144454"/>
                  <a:pt x="11998023" y="2127989"/>
                  <a:pt x="11998023" y="2115639"/>
                </a:cubicBezTo>
                <a:lnTo>
                  <a:pt x="12010373" y="2115639"/>
                </a:lnTo>
                <a:cubicBezTo>
                  <a:pt x="12010373" y="2140334"/>
                  <a:pt x="12014490" y="2160917"/>
                  <a:pt x="12014490" y="2185614"/>
                </a:cubicBezTo>
                <a:cubicBezTo>
                  <a:pt x="12067997" y="2185614"/>
                  <a:pt x="12047415" y="2230888"/>
                  <a:pt x="12055650" y="2259703"/>
                </a:cubicBezTo>
                <a:cubicBezTo>
                  <a:pt x="12072110" y="2263816"/>
                  <a:pt x="12088575" y="2263816"/>
                  <a:pt x="12109157" y="2267933"/>
                </a:cubicBezTo>
                <a:cubicBezTo>
                  <a:pt x="12117389" y="2370833"/>
                  <a:pt x="12129735" y="2477849"/>
                  <a:pt x="12137972" y="2580753"/>
                </a:cubicBezTo>
                <a:lnTo>
                  <a:pt x="12150317" y="2580753"/>
                </a:lnTo>
                <a:cubicBezTo>
                  <a:pt x="12162664" y="2527242"/>
                  <a:pt x="12158549" y="2469617"/>
                  <a:pt x="12179132" y="2411992"/>
                </a:cubicBezTo>
                <a:cubicBezTo>
                  <a:pt x="12207942" y="2337905"/>
                  <a:pt x="12199709" y="2247351"/>
                  <a:pt x="12207942" y="2160917"/>
                </a:cubicBezTo>
                <a:lnTo>
                  <a:pt x="12216174" y="2152686"/>
                </a:lnTo>
                <a:lnTo>
                  <a:pt x="12331423" y="2152686"/>
                </a:lnTo>
                <a:lnTo>
                  <a:pt x="12331423" y="2317327"/>
                </a:lnTo>
                <a:cubicBezTo>
                  <a:pt x="12389048" y="2317327"/>
                  <a:pt x="12446672" y="2329673"/>
                  <a:pt x="12496064" y="2313208"/>
                </a:cubicBezTo>
                <a:cubicBezTo>
                  <a:pt x="12524874" y="2300863"/>
                  <a:pt x="12537224" y="2247351"/>
                  <a:pt x="12557802" y="2210310"/>
                </a:cubicBezTo>
                <a:cubicBezTo>
                  <a:pt x="12557802" y="2210310"/>
                  <a:pt x="12561920" y="2210310"/>
                  <a:pt x="12566034" y="2206191"/>
                </a:cubicBezTo>
                <a:cubicBezTo>
                  <a:pt x="12574267" y="2226773"/>
                  <a:pt x="12586617" y="2247351"/>
                  <a:pt x="12598962" y="2267933"/>
                </a:cubicBezTo>
                <a:cubicBezTo>
                  <a:pt x="12603081" y="2263816"/>
                  <a:pt x="12603081" y="2263816"/>
                  <a:pt x="12607194" y="2263816"/>
                </a:cubicBezTo>
                <a:lnTo>
                  <a:pt x="12607194" y="1461193"/>
                </a:lnTo>
                <a:cubicBezTo>
                  <a:pt x="12705979" y="1399449"/>
                  <a:pt x="12656586" y="1304784"/>
                  <a:pt x="12677169" y="1230695"/>
                </a:cubicBezTo>
                <a:lnTo>
                  <a:pt x="12920017" y="1230695"/>
                </a:lnTo>
                <a:cubicBezTo>
                  <a:pt x="12932362" y="1317129"/>
                  <a:pt x="12944709" y="1403568"/>
                  <a:pt x="12948827" y="1490003"/>
                </a:cubicBezTo>
                <a:cubicBezTo>
                  <a:pt x="12952941" y="1629947"/>
                  <a:pt x="12948827" y="1769892"/>
                  <a:pt x="12948827" y="1909838"/>
                </a:cubicBezTo>
                <a:lnTo>
                  <a:pt x="12948827" y="1975695"/>
                </a:lnTo>
                <a:cubicBezTo>
                  <a:pt x="12957059" y="1975695"/>
                  <a:pt x="12961177" y="1979812"/>
                  <a:pt x="12969405" y="1979812"/>
                </a:cubicBezTo>
                <a:cubicBezTo>
                  <a:pt x="12977637" y="1955115"/>
                  <a:pt x="12989987" y="1934533"/>
                  <a:pt x="12989987" y="1913955"/>
                </a:cubicBezTo>
                <a:lnTo>
                  <a:pt x="12989987" y="1469425"/>
                </a:lnTo>
                <a:lnTo>
                  <a:pt x="13064076" y="1395336"/>
                </a:lnTo>
                <a:lnTo>
                  <a:pt x="13146396" y="1395336"/>
                </a:lnTo>
                <a:lnTo>
                  <a:pt x="13146396" y="1111328"/>
                </a:lnTo>
                <a:cubicBezTo>
                  <a:pt x="13171093" y="1107213"/>
                  <a:pt x="13195788" y="1103096"/>
                  <a:pt x="13216366" y="1103096"/>
                </a:cubicBezTo>
                <a:cubicBezTo>
                  <a:pt x="13220485" y="1082518"/>
                  <a:pt x="13224598" y="1066053"/>
                  <a:pt x="13228716" y="1041358"/>
                </a:cubicBezTo>
                <a:lnTo>
                  <a:pt x="13368662" y="1041358"/>
                </a:lnTo>
                <a:lnTo>
                  <a:pt x="13368662" y="687379"/>
                </a:lnTo>
                <a:lnTo>
                  <a:pt x="13483911" y="687379"/>
                </a:lnTo>
                <a:lnTo>
                  <a:pt x="13483911" y="617404"/>
                </a:lnTo>
                <a:cubicBezTo>
                  <a:pt x="13483911" y="452763"/>
                  <a:pt x="13488024" y="292241"/>
                  <a:pt x="13483911" y="131714"/>
                </a:cubicBezTo>
                <a:cubicBezTo>
                  <a:pt x="13483911" y="90552"/>
                  <a:pt x="13492142" y="69975"/>
                  <a:pt x="13541534" y="74089"/>
                </a:cubicBezTo>
                <a:cubicBezTo>
                  <a:pt x="13590928" y="78207"/>
                  <a:pt x="13636201" y="78207"/>
                  <a:pt x="13685593" y="74089"/>
                </a:cubicBezTo>
                <a:cubicBezTo>
                  <a:pt x="13702062" y="74089"/>
                  <a:pt x="13722640" y="61742"/>
                  <a:pt x="13730872" y="49392"/>
                </a:cubicBezTo>
                <a:cubicBezTo>
                  <a:pt x="13734985" y="37047"/>
                  <a:pt x="13739104" y="16465"/>
                  <a:pt x="13739104" y="0"/>
                </a:cubicBezTo>
                <a:close/>
              </a:path>
            </a:pathLst>
          </a:custGeom>
          <a:solidFill>
            <a:schemeClr val="bg1"/>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dirty="0"/>
          </a:p>
        </p:txBody>
      </p:sp>
      <p:grpSp>
        <p:nvGrpSpPr>
          <p:cNvPr id="17" name="Group 16">
            <a:extLst>
              <a:ext uri="{FF2B5EF4-FFF2-40B4-BE49-F238E27FC236}">
                <a16:creationId xmlns:a16="http://schemas.microsoft.com/office/drawing/2014/main" id="{C79C821A-6F61-4297-96DA-BAAFA8453F0B}"/>
              </a:ext>
            </a:extLst>
          </p:cNvPr>
          <p:cNvGrpSpPr/>
          <p:nvPr/>
        </p:nvGrpSpPr>
        <p:grpSpPr>
          <a:xfrm>
            <a:off x="9604" y="5522823"/>
            <a:ext cx="12190258" cy="1468742"/>
            <a:chOff x="1742" y="5389258"/>
            <a:chExt cx="12190258" cy="1468742"/>
          </a:xfrm>
          <a:solidFill>
            <a:schemeClr val="accent5">
              <a:lumMod val="20000"/>
              <a:lumOff val="80000"/>
            </a:schemeClr>
          </a:solidFill>
          <a:effectLst>
            <a:outerShdw blurRad="76200" dist="12700" dir="16200000" rotWithShape="0">
              <a:schemeClr val="accent4">
                <a:lumMod val="50000"/>
                <a:alpha val="40000"/>
              </a:schemeClr>
            </a:outerShdw>
          </a:effectLst>
        </p:grpSpPr>
        <p:grpSp>
          <p:nvGrpSpPr>
            <p:cNvPr id="18" name="Group 17">
              <a:extLst>
                <a:ext uri="{FF2B5EF4-FFF2-40B4-BE49-F238E27FC236}">
                  <a16:creationId xmlns:a16="http://schemas.microsoft.com/office/drawing/2014/main" id="{0116210C-7F52-4217-A416-C910417CE8D6}"/>
                </a:ext>
              </a:extLst>
            </p:cNvPr>
            <p:cNvGrpSpPr/>
            <p:nvPr/>
          </p:nvGrpSpPr>
          <p:grpSpPr>
            <a:xfrm>
              <a:off x="5037541" y="5435629"/>
              <a:ext cx="3075791" cy="1422371"/>
              <a:chOff x="9116208" y="4547715"/>
              <a:chExt cx="3075791" cy="1422371"/>
            </a:xfrm>
            <a:grpFill/>
          </p:grpSpPr>
          <p:sp>
            <p:nvSpPr>
              <p:cNvPr id="61" name="Oval 60">
                <a:extLst>
                  <a:ext uri="{FF2B5EF4-FFF2-40B4-BE49-F238E27FC236}">
                    <a16:creationId xmlns:a16="http://schemas.microsoft.com/office/drawing/2014/main" id="{12BF27F6-7F0E-4852-A747-6F5D5A793208}"/>
                  </a:ext>
                </a:extLst>
              </p:cNvPr>
              <p:cNvSpPr/>
              <p:nvPr/>
            </p:nvSpPr>
            <p:spPr>
              <a:xfrm flipH="1">
                <a:off x="11405121" y="4811473"/>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61">
                <a:extLst>
                  <a:ext uri="{FF2B5EF4-FFF2-40B4-BE49-F238E27FC236}">
                    <a16:creationId xmlns:a16="http://schemas.microsoft.com/office/drawing/2014/main" id="{D1107FE7-D0B8-4406-A93D-77382577C769}"/>
                  </a:ext>
                </a:extLst>
              </p:cNvPr>
              <p:cNvSpPr/>
              <p:nvPr/>
            </p:nvSpPr>
            <p:spPr>
              <a:xfrm flipH="1">
                <a:off x="11155214"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Oval 62">
                <a:extLst>
                  <a:ext uri="{FF2B5EF4-FFF2-40B4-BE49-F238E27FC236}">
                    <a16:creationId xmlns:a16="http://schemas.microsoft.com/office/drawing/2014/main" id="{3B4F2513-AFC2-4456-8F1E-CF0F08470768}"/>
                  </a:ext>
                </a:extLst>
              </p:cNvPr>
              <p:cNvSpPr/>
              <p:nvPr/>
            </p:nvSpPr>
            <p:spPr>
              <a:xfrm flipH="1">
                <a:off x="10772446"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a:extLst>
                  <a:ext uri="{FF2B5EF4-FFF2-40B4-BE49-F238E27FC236}">
                    <a16:creationId xmlns:a16="http://schemas.microsoft.com/office/drawing/2014/main" id="{0E442923-6ABF-4FC0-932D-772B4A5107C2}"/>
                  </a:ext>
                </a:extLst>
              </p:cNvPr>
              <p:cNvSpPr/>
              <p:nvPr/>
            </p:nvSpPr>
            <p:spPr>
              <a:xfrm flipH="1">
                <a:off x="10318331" y="469211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Oval 64">
                <a:extLst>
                  <a:ext uri="{FF2B5EF4-FFF2-40B4-BE49-F238E27FC236}">
                    <a16:creationId xmlns:a16="http://schemas.microsoft.com/office/drawing/2014/main" id="{17B1D4D4-D0EA-47CF-A6C6-643E5AD89465}"/>
                  </a:ext>
                </a:extLst>
              </p:cNvPr>
              <p:cNvSpPr/>
              <p:nvPr/>
            </p:nvSpPr>
            <p:spPr>
              <a:xfrm flipH="1">
                <a:off x="9828889" y="4547715"/>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Oval 65">
                <a:extLst>
                  <a:ext uri="{FF2B5EF4-FFF2-40B4-BE49-F238E27FC236}">
                    <a16:creationId xmlns:a16="http://schemas.microsoft.com/office/drawing/2014/main" id="{929C3EB2-38DE-492D-9620-F6DCDE1A47DD}"/>
                  </a:ext>
                </a:extLst>
              </p:cNvPr>
              <p:cNvSpPr/>
              <p:nvPr/>
            </p:nvSpPr>
            <p:spPr>
              <a:xfrm flipH="1">
                <a:off x="9757833" y="494709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Rectangle 66">
                <a:extLst>
                  <a:ext uri="{FF2B5EF4-FFF2-40B4-BE49-F238E27FC236}">
                    <a16:creationId xmlns:a16="http://schemas.microsoft.com/office/drawing/2014/main" id="{1E182ABB-5EC9-4ABE-9ACF-A51AA1D48F2B}"/>
                  </a:ext>
                </a:extLst>
              </p:cNvPr>
              <p:cNvSpPr/>
              <p:nvPr/>
            </p:nvSpPr>
            <p:spPr>
              <a:xfrm flipH="1">
                <a:off x="9116208" y="5253027"/>
                <a:ext cx="3075791" cy="717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Oval 67">
                <a:extLst>
                  <a:ext uri="{FF2B5EF4-FFF2-40B4-BE49-F238E27FC236}">
                    <a16:creationId xmlns:a16="http://schemas.microsoft.com/office/drawing/2014/main" id="{F309AA88-9523-4599-8339-D12F06DEE34B}"/>
                  </a:ext>
                </a:extLst>
              </p:cNvPr>
              <p:cNvSpPr/>
              <p:nvPr/>
            </p:nvSpPr>
            <p:spPr>
              <a:xfrm flipH="1">
                <a:off x="11143693" y="481797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Oval 68">
                <a:extLst>
                  <a:ext uri="{FF2B5EF4-FFF2-40B4-BE49-F238E27FC236}">
                    <a16:creationId xmlns:a16="http://schemas.microsoft.com/office/drawing/2014/main" id="{C2DEDE09-F1EB-40FE-9582-B944C40135B2}"/>
                  </a:ext>
                </a:extLst>
              </p:cNvPr>
              <p:cNvSpPr/>
              <p:nvPr/>
            </p:nvSpPr>
            <p:spPr>
              <a:xfrm flipH="1">
                <a:off x="9440749" y="4805709"/>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 name="Group 18">
              <a:extLst>
                <a:ext uri="{FF2B5EF4-FFF2-40B4-BE49-F238E27FC236}">
                  <a16:creationId xmlns:a16="http://schemas.microsoft.com/office/drawing/2014/main" id="{02D79881-18FB-48C1-AFFD-53CCC5763C43}"/>
                </a:ext>
              </a:extLst>
            </p:cNvPr>
            <p:cNvGrpSpPr/>
            <p:nvPr/>
          </p:nvGrpSpPr>
          <p:grpSpPr>
            <a:xfrm>
              <a:off x="1742" y="5389258"/>
              <a:ext cx="5485937" cy="1468742"/>
              <a:chOff x="-51736" y="4638675"/>
              <a:chExt cx="4754749" cy="1418840"/>
            </a:xfrm>
            <a:grpFill/>
          </p:grpSpPr>
          <p:sp>
            <p:nvSpPr>
              <p:cNvPr id="49" name="Oval 48">
                <a:extLst>
                  <a:ext uri="{FF2B5EF4-FFF2-40B4-BE49-F238E27FC236}">
                    <a16:creationId xmlns:a16="http://schemas.microsoft.com/office/drawing/2014/main" id="{1F5F4C5E-7F13-4528-972F-E4931596F9EC}"/>
                  </a:ext>
                </a:extLst>
              </p:cNvPr>
              <p:cNvSpPr/>
              <p:nvPr/>
            </p:nvSpPr>
            <p:spPr>
              <a:xfrm>
                <a:off x="2199705" y="465057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49">
                <a:extLst>
                  <a:ext uri="{FF2B5EF4-FFF2-40B4-BE49-F238E27FC236}">
                    <a16:creationId xmlns:a16="http://schemas.microsoft.com/office/drawing/2014/main" id="{A849694F-BBD9-425C-B4CF-8DB33B55336E}"/>
                  </a:ext>
                </a:extLst>
              </p:cNvPr>
              <p:cNvSpPr/>
              <p:nvPr/>
            </p:nvSpPr>
            <p:spPr>
              <a:xfrm>
                <a:off x="1950125" y="502097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Oval 50">
                <a:extLst>
                  <a:ext uri="{FF2B5EF4-FFF2-40B4-BE49-F238E27FC236}">
                    <a16:creationId xmlns:a16="http://schemas.microsoft.com/office/drawing/2014/main" id="{1CA6ECE5-4DDA-4347-AEE5-08D855AC2517}"/>
                  </a:ext>
                </a:extLst>
              </p:cNvPr>
              <p:cNvSpPr/>
              <p:nvPr/>
            </p:nvSpPr>
            <p:spPr>
              <a:xfrm>
                <a:off x="2772347" y="463867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Oval 51">
                <a:extLst>
                  <a:ext uri="{FF2B5EF4-FFF2-40B4-BE49-F238E27FC236}">
                    <a16:creationId xmlns:a16="http://schemas.microsoft.com/office/drawing/2014/main" id="{0EAFBD9F-C94C-4F87-A946-22289A670C9E}"/>
                  </a:ext>
                </a:extLst>
              </p:cNvPr>
              <p:cNvSpPr/>
              <p:nvPr/>
            </p:nvSpPr>
            <p:spPr>
              <a:xfrm>
                <a:off x="3188127" y="475790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Oval 52">
                <a:extLst>
                  <a:ext uri="{FF2B5EF4-FFF2-40B4-BE49-F238E27FC236}">
                    <a16:creationId xmlns:a16="http://schemas.microsoft.com/office/drawing/2014/main" id="{9582CE25-8DD7-48A3-B19B-F96827DC8EF9}"/>
                  </a:ext>
                </a:extLst>
              </p:cNvPr>
              <p:cNvSpPr/>
              <p:nvPr/>
            </p:nvSpPr>
            <p:spPr>
              <a:xfrm>
                <a:off x="1610290" y="489745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Oval 53">
                <a:extLst>
                  <a:ext uri="{FF2B5EF4-FFF2-40B4-BE49-F238E27FC236}">
                    <a16:creationId xmlns:a16="http://schemas.microsoft.com/office/drawing/2014/main" id="{4B008023-DF0B-4FB1-B23F-E34D3EB7868F}"/>
                  </a:ext>
                </a:extLst>
              </p:cNvPr>
              <p:cNvSpPr/>
              <p:nvPr/>
            </p:nvSpPr>
            <p:spPr>
              <a:xfrm>
                <a:off x="1101781" y="506423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Oval 54">
                <a:extLst>
                  <a:ext uri="{FF2B5EF4-FFF2-40B4-BE49-F238E27FC236}">
                    <a16:creationId xmlns:a16="http://schemas.microsoft.com/office/drawing/2014/main" id="{65AB2ADC-E8D3-4F30-96CD-3A47A405EE93}"/>
                  </a:ext>
                </a:extLst>
              </p:cNvPr>
              <p:cNvSpPr/>
              <p:nvPr/>
            </p:nvSpPr>
            <p:spPr>
              <a:xfrm>
                <a:off x="3716510" y="463867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Oval 55">
                <a:extLst>
                  <a:ext uri="{FF2B5EF4-FFF2-40B4-BE49-F238E27FC236}">
                    <a16:creationId xmlns:a16="http://schemas.microsoft.com/office/drawing/2014/main" id="{F564768D-A376-45F1-AF3B-0AA53B194A45}"/>
                  </a:ext>
                </a:extLst>
              </p:cNvPr>
              <p:cNvSpPr/>
              <p:nvPr/>
            </p:nvSpPr>
            <p:spPr>
              <a:xfrm>
                <a:off x="3982933" y="499072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ectangle 56">
                <a:extLst>
                  <a:ext uri="{FF2B5EF4-FFF2-40B4-BE49-F238E27FC236}">
                    <a16:creationId xmlns:a16="http://schemas.microsoft.com/office/drawing/2014/main" id="{6B1D8200-F0CD-474F-AA3E-7D516B8F676E}"/>
                  </a:ext>
                </a:extLst>
              </p:cNvPr>
              <p:cNvSpPr/>
              <p:nvPr/>
            </p:nvSpPr>
            <p:spPr>
              <a:xfrm>
                <a:off x="-51736" y="5584841"/>
                <a:ext cx="4364607" cy="472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Oval 57">
                <a:extLst>
                  <a:ext uri="{FF2B5EF4-FFF2-40B4-BE49-F238E27FC236}">
                    <a16:creationId xmlns:a16="http://schemas.microsoft.com/office/drawing/2014/main" id="{45498F97-23B7-45CE-A53D-FCEB06592CC5}"/>
                  </a:ext>
                </a:extLst>
              </p:cNvPr>
              <p:cNvSpPr/>
              <p:nvPr/>
            </p:nvSpPr>
            <p:spPr>
              <a:xfrm>
                <a:off x="243243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Oval 58">
                <a:extLst>
                  <a:ext uri="{FF2B5EF4-FFF2-40B4-BE49-F238E27FC236}">
                    <a16:creationId xmlns:a16="http://schemas.microsoft.com/office/drawing/2014/main" id="{920FC591-CC69-4918-9A0A-E5CBDBD9717D}"/>
                  </a:ext>
                </a:extLst>
              </p:cNvPr>
              <p:cNvSpPr/>
              <p:nvPr/>
            </p:nvSpPr>
            <p:spPr>
              <a:xfrm>
                <a:off x="699964"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Oval 59">
                <a:extLst>
                  <a:ext uri="{FF2B5EF4-FFF2-40B4-BE49-F238E27FC236}">
                    <a16:creationId xmlns:a16="http://schemas.microsoft.com/office/drawing/2014/main" id="{4CBAF923-1D6C-4E9E-981B-0D3100B7BEB2}"/>
                  </a:ext>
                </a:extLst>
              </p:cNvPr>
              <p:cNvSpPr/>
              <p:nvPr/>
            </p:nvSpPr>
            <p:spPr>
              <a:xfrm>
                <a:off x="-47358" y="517767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0" name="Oval 19">
              <a:extLst>
                <a:ext uri="{FF2B5EF4-FFF2-40B4-BE49-F238E27FC236}">
                  <a16:creationId xmlns:a16="http://schemas.microsoft.com/office/drawing/2014/main" id="{8A000123-6763-4FD0-8F1E-0EFCB3923FD9}"/>
                </a:ext>
              </a:extLst>
            </p:cNvPr>
            <p:cNvSpPr/>
            <p:nvPr/>
          </p:nvSpPr>
          <p:spPr>
            <a:xfrm flipH="1">
              <a:off x="2696897" y="6099319"/>
              <a:ext cx="509632" cy="524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현 96">
              <a:extLst>
                <a:ext uri="{FF2B5EF4-FFF2-40B4-BE49-F238E27FC236}">
                  <a16:creationId xmlns:a16="http://schemas.microsoft.com/office/drawing/2014/main" id="{5549D513-58D4-4076-AF69-F6825CB0EA98}"/>
                </a:ext>
              </a:extLst>
            </p:cNvPr>
            <p:cNvSpPr/>
            <p:nvPr/>
          </p:nvSpPr>
          <p:spPr>
            <a:xfrm>
              <a:off x="3328527" y="6058687"/>
              <a:ext cx="784657" cy="784657"/>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현 97">
              <a:extLst>
                <a:ext uri="{FF2B5EF4-FFF2-40B4-BE49-F238E27FC236}">
                  <a16:creationId xmlns:a16="http://schemas.microsoft.com/office/drawing/2014/main" id="{75DD5B35-E17B-4ACD-A48C-F6449B5F9291}"/>
                </a:ext>
              </a:extLst>
            </p:cNvPr>
            <p:cNvSpPr/>
            <p:nvPr/>
          </p:nvSpPr>
          <p:spPr>
            <a:xfrm>
              <a:off x="4554915" y="6352929"/>
              <a:ext cx="492156" cy="492156"/>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현 96">
              <a:extLst>
                <a:ext uri="{FF2B5EF4-FFF2-40B4-BE49-F238E27FC236}">
                  <a16:creationId xmlns:a16="http://schemas.microsoft.com/office/drawing/2014/main" id="{4529F958-D579-422A-86B1-4BAF4DEDCCD3}"/>
                </a:ext>
              </a:extLst>
            </p:cNvPr>
            <p:cNvSpPr/>
            <p:nvPr/>
          </p:nvSpPr>
          <p:spPr>
            <a:xfrm>
              <a:off x="3972848" y="5984118"/>
              <a:ext cx="784657" cy="784657"/>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a16="http://schemas.microsoft.com/office/drawing/2014/main" id="{08CFE156-6A21-44AB-9214-53C193AB23A5}"/>
                </a:ext>
              </a:extLst>
            </p:cNvPr>
            <p:cNvGrpSpPr/>
            <p:nvPr/>
          </p:nvGrpSpPr>
          <p:grpSpPr>
            <a:xfrm flipH="1">
              <a:off x="7769092" y="5591016"/>
              <a:ext cx="4422908" cy="1266984"/>
              <a:chOff x="8005970" y="4483310"/>
              <a:chExt cx="4422908" cy="1266984"/>
            </a:xfrm>
            <a:grpFill/>
          </p:grpSpPr>
          <p:sp>
            <p:nvSpPr>
              <p:cNvPr id="35" name="Oval 34">
                <a:extLst>
                  <a:ext uri="{FF2B5EF4-FFF2-40B4-BE49-F238E27FC236}">
                    <a16:creationId xmlns:a16="http://schemas.microsoft.com/office/drawing/2014/main" id="{A2E7C45A-69D1-4528-B830-AF8011AB6A22}"/>
                  </a:ext>
                </a:extLst>
              </p:cNvPr>
              <p:cNvSpPr/>
              <p:nvPr/>
            </p:nvSpPr>
            <p:spPr>
              <a:xfrm flipH="1">
                <a:off x="11642407" y="471701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958825AE-B7F3-42E3-96FB-7346D99BB0DC}"/>
                  </a:ext>
                </a:extLst>
              </p:cNvPr>
              <p:cNvSpPr/>
              <p:nvPr/>
            </p:nvSpPr>
            <p:spPr>
              <a:xfrm flipH="1">
                <a:off x="11155214"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Oval 36">
                <a:extLst>
                  <a:ext uri="{FF2B5EF4-FFF2-40B4-BE49-F238E27FC236}">
                    <a16:creationId xmlns:a16="http://schemas.microsoft.com/office/drawing/2014/main" id="{FABA53BA-ECD4-43D5-95DA-4695C006660B}"/>
                  </a:ext>
                </a:extLst>
              </p:cNvPr>
              <p:cNvSpPr/>
              <p:nvPr/>
            </p:nvSpPr>
            <p:spPr>
              <a:xfrm flipH="1">
                <a:off x="10656333" y="4532227"/>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15410E43-C3D1-4FB6-B9F8-60108C5B1C14}"/>
                  </a:ext>
                </a:extLst>
              </p:cNvPr>
              <p:cNvSpPr/>
              <p:nvPr/>
            </p:nvSpPr>
            <p:spPr>
              <a:xfrm flipH="1">
                <a:off x="10227408" y="4630410"/>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1D99F227-1A99-49C1-94E7-58C33A8C4734}"/>
                  </a:ext>
                </a:extLst>
              </p:cNvPr>
              <p:cNvSpPr/>
              <p:nvPr/>
            </p:nvSpPr>
            <p:spPr>
              <a:xfrm flipH="1">
                <a:off x="9634684" y="452333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43A09419-9611-437A-8EBF-FD77EE436FAF}"/>
                  </a:ext>
                </a:extLst>
              </p:cNvPr>
              <p:cNvSpPr/>
              <p:nvPr/>
            </p:nvSpPr>
            <p:spPr>
              <a:xfrm flipH="1">
                <a:off x="9757833" y="494709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Rectangle 40">
                <a:extLst>
                  <a:ext uri="{FF2B5EF4-FFF2-40B4-BE49-F238E27FC236}">
                    <a16:creationId xmlns:a16="http://schemas.microsoft.com/office/drawing/2014/main" id="{133ACD3E-8D5B-4FA2-B107-33DB3A463FF9}"/>
                  </a:ext>
                </a:extLst>
              </p:cNvPr>
              <p:cNvSpPr/>
              <p:nvPr/>
            </p:nvSpPr>
            <p:spPr>
              <a:xfrm flipH="1">
                <a:off x="8007712" y="5033235"/>
                <a:ext cx="4159392" cy="717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32D838AA-8401-414E-995D-DA4B21BDAB0C}"/>
                  </a:ext>
                </a:extLst>
              </p:cNvPr>
              <p:cNvSpPr/>
              <p:nvPr/>
            </p:nvSpPr>
            <p:spPr>
              <a:xfrm flipH="1">
                <a:off x="11143693" y="481797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8A92BBBD-5B85-4758-8BA3-8B9F8D356659}"/>
                  </a:ext>
                </a:extLst>
              </p:cNvPr>
              <p:cNvSpPr/>
              <p:nvPr/>
            </p:nvSpPr>
            <p:spPr>
              <a:xfrm flipH="1">
                <a:off x="9332942" y="4727306"/>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4" name="Oval 43">
                <a:extLst>
                  <a:ext uri="{FF2B5EF4-FFF2-40B4-BE49-F238E27FC236}">
                    <a16:creationId xmlns:a16="http://schemas.microsoft.com/office/drawing/2014/main" id="{FCFE3EA2-7859-4055-BB71-B72613FA5334}"/>
                  </a:ext>
                </a:extLst>
              </p:cNvPr>
              <p:cNvSpPr/>
              <p:nvPr/>
            </p:nvSpPr>
            <p:spPr>
              <a:xfrm flipH="1">
                <a:off x="8736184" y="471701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706238FC-28C3-4E23-9EF5-3A686F17B818}"/>
                  </a:ext>
                </a:extLst>
              </p:cNvPr>
              <p:cNvSpPr/>
              <p:nvPr/>
            </p:nvSpPr>
            <p:spPr>
              <a:xfrm flipH="1">
                <a:off x="8490456" y="4820098"/>
                <a:ext cx="393236" cy="372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D6812AC4-E8B0-4FFC-A044-13835454A114}"/>
                  </a:ext>
                </a:extLst>
              </p:cNvPr>
              <p:cNvSpPr/>
              <p:nvPr/>
            </p:nvSpPr>
            <p:spPr>
              <a:xfrm flipH="1">
                <a:off x="8009669" y="4845022"/>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46">
                <a:extLst>
                  <a:ext uri="{FF2B5EF4-FFF2-40B4-BE49-F238E27FC236}">
                    <a16:creationId xmlns:a16="http://schemas.microsoft.com/office/drawing/2014/main" id="{A21A6A27-3FFC-44CB-8D9F-C7139E28ED7F}"/>
                  </a:ext>
                </a:extLst>
              </p:cNvPr>
              <p:cNvSpPr/>
              <p:nvPr/>
            </p:nvSpPr>
            <p:spPr>
              <a:xfrm flipH="1">
                <a:off x="8104585" y="4483310"/>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Oval 47">
                <a:extLst>
                  <a:ext uri="{FF2B5EF4-FFF2-40B4-BE49-F238E27FC236}">
                    <a16:creationId xmlns:a16="http://schemas.microsoft.com/office/drawing/2014/main" id="{2E98CCFE-9497-4B2C-A0ED-5FF8912F2E16}"/>
                  </a:ext>
                </a:extLst>
              </p:cNvPr>
              <p:cNvSpPr/>
              <p:nvPr/>
            </p:nvSpPr>
            <p:spPr>
              <a:xfrm flipH="1">
                <a:off x="8005970" y="4772493"/>
                <a:ext cx="456127" cy="4323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sp>
        <p:nvSpPr>
          <p:cNvPr id="25" name="Freeform: Shape 24">
            <a:extLst>
              <a:ext uri="{FF2B5EF4-FFF2-40B4-BE49-F238E27FC236}">
                <a16:creationId xmlns:a16="http://schemas.microsoft.com/office/drawing/2014/main" id="{87391C43-A7C4-4450-A16A-F5658A36EA57}"/>
              </a:ext>
            </a:extLst>
          </p:cNvPr>
          <p:cNvSpPr/>
          <p:nvPr/>
        </p:nvSpPr>
        <p:spPr>
          <a:xfrm>
            <a:off x="10254627" y="282462"/>
            <a:ext cx="1684599" cy="432917"/>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tx1"/>
          </a:solidFill>
          <a:ln w="9525" cap="flat">
            <a:noFill/>
            <a:prstDash val="solid"/>
            <a:miter/>
          </a:ln>
        </p:spPr>
        <p:txBody>
          <a:bodyPr rtlCol="0" anchor="ctr"/>
          <a:lstStyle/>
          <a:p>
            <a:endParaRPr lang="en-US">
              <a:solidFill>
                <a:schemeClr val="tx1">
                  <a:lumMod val="85000"/>
                  <a:lumOff val="15000"/>
                </a:schemeClr>
              </a:solidFill>
            </a:endParaRPr>
          </a:p>
        </p:txBody>
      </p:sp>
      <p:sp>
        <p:nvSpPr>
          <p:cNvPr id="192" name="Freeform: Shape 191">
            <a:extLst>
              <a:ext uri="{FF2B5EF4-FFF2-40B4-BE49-F238E27FC236}">
                <a16:creationId xmlns:a16="http://schemas.microsoft.com/office/drawing/2014/main" id="{477C3682-ECAA-4B03-AA8B-0C607A2C699E}"/>
              </a:ext>
            </a:extLst>
          </p:cNvPr>
          <p:cNvSpPr/>
          <p:nvPr/>
        </p:nvSpPr>
        <p:spPr>
          <a:xfrm rot="2872895">
            <a:off x="2028666" y="1818047"/>
            <a:ext cx="796955" cy="6328709"/>
          </a:xfrm>
          <a:custGeom>
            <a:avLst/>
            <a:gdLst>
              <a:gd name="connsiteX0" fmla="*/ 212208 w 796955"/>
              <a:gd name="connsiteY0" fmla="*/ 0 h 6328709"/>
              <a:gd name="connsiteX1" fmla="*/ 595050 w 796955"/>
              <a:gd name="connsiteY1" fmla="*/ 0 h 6328709"/>
              <a:gd name="connsiteX2" fmla="*/ 780628 w 796955"/>
              <a:gd name="connsiteY2" fmla="*/ 5470551 h 6328709"/>
              <a:gd name="connsiteX3" fmla="*/ 796955 w 796955"/>
              <a:gd name="connsiteY3" fmla="*/ 5745161 h 6328709"/>
              <a:gd name="connsiteX4" fmla="*/ 269339 w 796955"/>
              <a:gd name="connsiteY4" fmla="*/ 6328709 h 6328709"/>
              <a:gd name="connsiteX5" fmla="*/ 0 w 796955"/>
              <a:gd name="connsiteY5" fmla="*/ 6085186 h 6328709"/>
              <a:gd name="connsiteX6" fmla="*/ 14158 w 796955"/>
              <a:gd name="connsiteY6" fmla="*/ 5901447 h 6328709"/>
              <a:gd name="connsiteX7" fmla="*/ 212208 w 796955"/>
              <a:gd name="connsiteY7" fmla="*/ 0 h 632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955" h="6328709">
                <a:moveTo>
                  <a:pt x="212208" y="0"/>
                </a:moveTo>
                <a:lnTo>
                  <a:pt x="595050" y="0"/>
                </a:lnTo>
                <a:cubicBezTo>
                  <a:pt x="608981" y="1891083"/>
                  <a:pt x="695631" y="3992373"/>
                  <a:pt x="780628" y="5470551"/>
                </a:cubicBezTo>
                <a:lnTo>
                  <a:pt x="796955" y="5745161"/>
                </a:lnTo>
                <a:lnTo>
                  <a:pt x="269339" y="6328709"/>
                </a:lnTo>
                <a:lnTo>
                  <a:pt x="0" y="6085186"/>
                </a:lnTo>
                <a:lnTo>
                  <a:pt x="14158" y="5901447"/>
                </a:lnTo>
                <a:cubicBezTo>
                  <a:pt x="120952" y="4448086"/>
                  <a:pt x="225893" y="2068372"/>
                  <a:pt x="21220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1" name="Freeform: Shape 190">
            <a:extLst>
              <a:ext uri="{FF2B5EF4-FFF2-40B4-BE49-F238E27FC236}">
                <a16:creationId xmlns:a16="http://schemas.microsoft.com/office/drawing/2014/main" id="{AB95E8F8-0F3F-42D9-B4DE-73C53F79D356}"/>
              </a:ext>
            </a:extLst>
          </p:cNvPr>
          <p:cNvSpPr/>
          <p:nvPr/>
        </p:nvSpPr>
        <p:spPr>
          <a:xfrm rot="2872895">
            <a:off x="2164316" y="1818289"/>
            <a:ext cx="526093" cy="6328709"/>
          </a:xfrm>
          <a:custGeom>
            <a:avLst/>
            <a:gdLst>
              <a:gd name="connsiteX0" fmla="*/ 143023 w 526093"/>
              <a:gd name="connsiteY0" fmla="*/ 0 h 6328709"/>
              <a:gd name="connsiteX1" fmla="*/ 389950 w 526093"/>
              <a:gd name="connsiteY1" fmla="*/ 0 h 6328709"/>
              <a:gd name="connsiteX2" fmla="*/ 523301 w 526093"/>
              <a:gd name="connsiteY2" fmla="*/ 5826631 h 6328709"/>
              <a:gd name="connsiteX3" fmla="*/ 526093 w 526093"/>
              <a:gd name="connsiteY3" fmla="*/ 5894588 h 6328709"/>
              <a:gd name="connsiteX4" fmla="*/ 133581 w 526093"/>
              <a:gd name="connsiteY4" fmla="*/ 6328709 h 6328709"/>
              <a:gd name="connsiteX5" fmla="*/ 0 w 526093"/>
              <a:gd name="connsiteY5" fmla="*/ 6207931 h 6328709"/>
              <a:gd name="connsiteX6" fmla="*/ 532 w 526093"/>
              <a:gd name="connsiteY6" fmla="*/ 6198252 h 6328709"/>
              <a:gd name="connsiteX7" fmla="*/ 143023 w 526093"/>
              <a:gd name="connsiteY7" fmla="*/ 0 h 632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093" h="6328709">
                <a:moveTo>
                  <a:pt x="143023" y="0"/>
                </a:moveTo>
                <a:lnTo>
                  <a:pt x="389950" y="0"/>
                </a:lnTo>
                <a:cubicBezTo>
                  <a:pt x="399685" y="2048673"/>
                  <a:pt x="464464" y="4344048"/>
                  <a:pt x="523301" y="5826631"/>
                </a:cubicBezTo>
                <a:lnTo>
                  <a:pt x="526093" y="5894588"/>
                </a:lnTo>
                <a:lnTo>
                  <a:pt x="133581" y="6328709"/>
                </a:lnTo>
                <a:lnTo>
                  <a:pt x="0" y="6207931"/>
                </a:lnTo>
                <a:lnTo>
                  <a:pt x="532" y="6198252"/>
                </a:lnTo>
                <a:cubicBezTo>
                  <a:pt x="74104" y="4789634"/>
                  <a:pt x="152480" y="2216113"/>
                  <a:pt x="143023"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90C73F00-9B33-423C-BE6C-308BAB532C30}"/>
              </a:ext>
            </a:extLst>
          </p:cNvPr>
          <p:cNvGrpSpPr/>
          <p:nvPr/>
        </p:nvGrpSpPr>
        <p:grpSpPr>
          <a:xfrm rot="2872895">
            <a:off x="4847522" y="400794"/>
            <a:ext cx="1493431" cy="3457632"/>
            <a:chOff x="5331153" y="575008"/>
            <a:chExt cx="1507917" cy="3491170"/>
          </a:xfrm>
        </p:grpSpPr>
        <p:grpSp>
          <p:nvGrpSpPr>
            <p:cNvPr id="180" name="Group 179">
              <a:extLst>
                <a:ext uri="{FF2B5EF4-FFF2-40B4-BE49-F238E27FC236}">
                  <a16:creationId xmlns:a16="http://schemas.microsoft.com/office/drawing/2014/main" id="{D626A9E3-9D0B-4BDA-91DC-7B932D33EC78}"/>
                </a:ext>
              </a:extLst>
            </p:cNvPr>
            <p:cNvGrpSpPr/>
            <p:nvPr/>
          </p:nvGrpSpPr>
          <p:grpSpPr>
            <a:xfrm>
              <a:off x="6404987" y="3268551"/>
              <a:ext cx="207521" cy="447013"/>
              <a:chOff x="5282863" y="4265998"/>
              <a:chExt cx="524099" cy="1110552"/>
            </a:xfrm>
          </p:grpSpPr>
          <p:sp>
            <p:nvSpPr>
              <p:cNvPr id="181" name="Graphic 2">
                <a:extLst>
                  <a:ext uri="{FF2B5EF4-FFF2-40B4-BE49-F238E27FC236}">
                    <a16:creationId xmlns:a16="http://schemas.microsoft.com/office/drawing/2014/main" id="{B5B9D5EC-B81B-4F94-AFC3-C3B658CCB929}"/>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p:spPr>
            <p:txBody>
              <a:bodyPr rtlCol="0" anchor="ctr"/>
              <a:lstStyle/>
              <a:p>
                <a:endParaRPr lang="en-US"/>
              </a:p>
            </p:txBody>
          </p:sp>
          <p:sp>
            <p:nvSpPr>
              <p:cNvPr id="182" name="Graphic 2">
                <a:extLst>
                  <a:ext uri="{FF2B5EF4-FFF2-40B4-BE49-F238E27FC236}">
                    <a16:creationId xmlns:a16="http://schemas.microsoft.com/office/drawing/2014/main" id="{45A2A31D-D8AE-488E-8693-635A9BA0AD30}"/>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183" name="Graphic 2">
                <a:extLst>
                  <a:ext uri="{FF2B5EF4-FFF2-40B4-BE49-F238E27FC236}">
                    <a16:creationId xmlns:a16="http://schemas.microsoft.com/office/drawing/2014/main" id="{806A67A5-DF4E-4C06-B5D9-4F43F8927DF8}"/>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84" name="Group 183">
              <a:extLst>
                <a:ext uri="{FF2B5EF4-FFF2-40B4-BE49-F238E27FC236}">
                  <a16:creationId xmlns:a16="http://schemas.microsoft.com/office/drawing/2014/main" id="{76396322-7607-4B8A-931D-161E44076030}"/>
                </a:ext>
              </a:extLst>
            </p:cNvPr>
            <p:cNvGrpSpPr/>
            <p:nvPr/>
          </p:nvGrpSpPr>
          <p:grpSpPr>
            <a:xfrm>
              <a:off x="5561202" y="3274206"/>
              <a:ext cx="207521" cy="447013"/>
              <a:chOff x="5282863" y="4265998"/>
              <a:chExt cx="524099" cy="1110552"/>
            </a:xfrm>
          </p:grpSpPr>
          <p:sp>
            <p:nvSpPr>
              <p:cNvPr id="185" name="Graphic 2">
                <a:extLst>
                  <a:ext uri="{FF2B5EF4-FFF2-40B4-BE49-F238E27FC236}">
                    <a16:creationId xmlns:a16="http://schemas.microsoft.com/office/drawing/2014/main" id="{C632AED1-1AC1-4DC5-91A8-0B1A2B17EA88}"/>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p:spPr>
            <p:txBody>
              <a:bodyPr rtlCol="0" anchor="ctr"/>
              <a:lstStyle/>
              <a:p>
                <a:endParaRPr lang="en-US"/>
              </a:p>
            </p:txBody>
          </p:sp>
          <p:sp>
            <p:nvSpPr>
              <p:cNvPr id="186" name="Graphic 2">
                <a:extLst>
                  <a:ext uri="{FF2B5EF4-FFF2-40B4-BE49-F238E27FC236}">
                    <a16:creationId xmlns:a16="http://schemas.microsoft.com/office/drawing/2014/main" id="{86328128-A78F-407E-AB7D-6E042A8B829F}"/>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187" name="Graphic 2">
                <a:extLst>
                  <a:ext uri="{FF2B5EF4-FFF2-40B4-BE49-F238E27FC236}">
                    <a16:creationId xmlns:a16="http://schemas.microsoft.com/office/drawing/2014/main" id="{6D4D8BC1-6080-4C82-9BC7-3D6C05C367D7}"/>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A81642F-3A21-46C5-AC0A-3B006B718489}"/>
                </a:ext>
              </a:extLst>
            </p:cNvPr>
            <p:cNvGrpSpPr/>
            <p:nvPr/>
          </p:nvGrpSpPr>
          <p:grpSpPr>
            <a:xfrm>
              <a:off x="5903929" y="3247764"/>
              <a:ext cx="351612" cy="818414"/>
              <a:chOff x="5282863" y="4265998"/>
              <a:chExt cx="524099" cy="1110552"/>
            </a:xfrm>
          </p:grpSpPr>
          <p:sp>
            <p:nvSpPr>
              <p:cNvPr id="177" name="Graphic 2">
                <a:extLst>
                  <a:ext uri="{FF2B5EF4-FFF2-40B4-BE49-F238E27FC236}">
                    <a16:creationId xmlns:a16="http://schemas.microsoft.com/office/drawing/2014/main" id="{6E63AE75-59D3-4F27-A066-7821FBA59B26}"/>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p:spPr>
            <p:txBody>
              <a:bodyPr rtlCol="0" anchor="ctr"/>
              <a:lstStyle/>
              <a:p>
                <a:endParaRPr lang="en-US"/>
              </a:p>
            </p:txBody>
          </p:sp>
          <p:sp>
            <p:nvSpPr>
              <p:cNvPr id="178" name="Graphic 2">
                <a:extLst>
                  <a:ext uri="{FF2B5EF4-FFF2-40B4-BE49-F238E27FC236}">
                    <a16:creationId xmlns:a16="http://schemas.microsoft.com/office/drawing/2014/main" id="{0794F472-E054-4902-8CCF-C68E885129A7}"/>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179" name="Graphic 2">
                <a:extLst>
                  <a:ext uri="{FF2B5EF4-FFF2-40B4-BE49-F238E27FC236}">
                    <a16:creationId xmlns:a16="http://schemas.microsoft.com/office/drawing/2014/main" id="{B311C563-1755-40FF-8735-75DB65511C05}"/>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0C1D751D-C650-44B2-B948-85FBD6065602}"/>
                </a:ext>
              </a:extLst>
            </p:cNvPr>
            <p:cNvGrpSpPr/>
            <p:nvPr/>
          </p:nvGrpSpPr>
          <p:grpSpPr>
            <a:xfrm>
              <a:off x="5331153" y="575008"/>
              <a:ext cx="1507917" cy="2723755"/>
              <a:chOff x="5350725" y="913710"/>
              <a:chExt cx="1507917" cy="2723755"/>
            </a:xfrm>
          </p:grpSpPr>
          <p:sp>
            <p:nvSpPr>
              <p:cNvPr id="169" name="Freeform: Shape 168">
                <a:extLst>
                  <a:ext uri="{FF2B5EF4-FFF2-40B4-BE49-F238E27FC236}">
                    <a16:creationId xmlns:a16="http://schemas.microsoft.com/office/drawing/2014/main" id="{368DB471-0586-4953-97AE-8349FE803EE6}"/>
                  </a:ext>
                </a:extLst>
              </p:cNvPr>
              <p:cNvSpPr/>
              <p:nvPr/>
            </p:nvSpPr>
            <p:spPr>
              <a:xfrm>
                <a:off x="5763669" y="1171705"/>
                <a:ext cx="680698" cy="2272550"/>
              </a:xfrm>
              <a:custGeom>
                <a:avLst/>
                <a:gdLst>
                  <a:gd name="connsiteX0" fmla="*/ 542062 w 680698"/>
                  <a:gd name="connsiteY0" fmla="*/ 0 h 2272550"/>
                  <a:gd name="connsiteX1" fmla="*/ 605998 w 680698"/>
                  <a:gd name="connsiteY1" fmla="*/ 121363 h 2272550"/>
                  <a:gd name="connsiteX2" fmla="*/ 666313 w 680698"/>
                  <a:gd name="connsiteY2" fmla="*/ 264359 h 2272550"/>
                  <a:gd name="connsiteX3" fmla="*/ 679843 w 680698"/>
                  <a:gd name="connsiteY3" fmla="*/ 345113 h 2272550"/>
                  <a:gd name="connsiteX4" fmla="*/ 680026 w 680698"/>
                  <a:gd name="connsiteY4" fmla="*/ 508514 h 2272550"/>
                  <a:gd name="connsiteX5" fmla="*/ 680698 w 680698"/>
                  <a:gd name="connsiteY5" fmla="*/ 519510 h 2272550"/>
                  <a:gd name="connsiteX6" fmla="*/ 680698 w 680698"/>
                  <a:gd name="connsiteY6" fmla="*/ 2173318 h 2272550"/>
                  <a:gd name="connsiteX7" fmla="*/ 581466 w 680698"/>
                  <a:gd name="connsiteY7" fmla="*/ 2272550 h 2272550"/>
                  <a:gd name="connsiteX8" fmla="*/ 99232 w 680698"/>
                  <a:gd name="connsiteY8" fmla="*/ 2272550 h 2272550"/>
                  <a:gd name="connsiteX9" fmla="*/ 0 w 680698"/>
                  <a:gd name="connsiteY9" fmla="*/ 2173318 h 2272550"/>
                  <a:gd name="connsiteX10" fmla="*/ 0 w 680698"/>
                  <a:gd name="connsiteY10" fmla="*/ 519540 h 2272550"/>
                  <a:gd name="connsiteX11" fmla="*/ 1619 w 680698"/>
                  <a:gd name="connsiteY11" fmla="*/ 501887 h 2272550"/>
                  <a:gd name="connsiteX12" fmla="*/ 764 w 680698"/>
                  <a:gd name="connsiteY12" fmla="*/ 394011 h 2272550"/>
                  <a:gd name="connsiteX13" fmla="*/ 42851 w 680698"/>
                  <a:gd name="connsiteY13" fmla="*/ 187636 h 2272550"/>
                  <a:gd name="connsiteX14" fmla="*/ 97513 w 680698"/>
                  <a:gd name="connsiteY14" fmla="*/ 70669 h 2272550"/>
                  <a:gd name="connsiteX15" fmla="*/ 136692 w 680698"/>
                  <a:gd name="connsiteY15" fmla="*/ 1421 h 2272550"/>
                  <a:gd name="connsiteX16" fmla="*/ 332331 w 680698"/>
                  <a:gd name="connsiteY16" fmla="*/ 21143 h 227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0698" h="2272550">
                    <a:moveTo>
                      <a:pt x="542062" y="0"/>
                    </a:moveTo>
                    <a:lnTo>
                      <a:pt x="605998" y="121363"/>
                    </a:lnTo>
                    <a:cubicBezTo>
                      <a:pt x="628022" y="167906"/>
                      <a:pt x="648132" y="215567"/>
                      <a:pt x="666313" y="264359"/>
                    </a:cubicBezTo>
                    <a:cubicBezTo>
                      <a:pt x="676117" y="290656"/>
                      <a:pt x="679782" y="317502"/>
                      <a:pt x="679843" y="345113"/>
                    </a:cubicBezTo>
                    <a:cubicBezTo>
                      <a:pt x="679996" y="399600"/>
                      <a:pt x="680026" y="454057"/>
                      <a:pt x="680026" y="508514"/>
                    </a:cubicBezTo>
                    <a:cubicBezTo>
                      <a:pt x="680454" y="512118"/>
                      <a:pt x="680668" y="515784"/>
                      <a:pt x="680698" y="519510"/>
                    </a:cubicBezTo>
                    <a:lnTo>
                      <a:pt x="680698" y="2173318"/>
                    </a:lnTo>
                    <a:cubicBezTo>
                      <a:pt x="680698" y="2227897"/>
                      <a:pt x="636046" y="2272550"/>
                      <a:pt x="581466" y="2272550"/>
                    </a:cubicBezTo>
                    <a:lnTo>
                      <a:pt x="99232" y="2272550"/>
                    </a:lnTo>
                    <a:cubicBezTo>
                      <a:pt x="44653" y="2272550"/>
                      <a:pt x="0" y="2227897"/>
                      <a:pt x="0" y="2173318"/>
                    </a:cubicBezTo>
                    <a:lnTo>
                      <a:pt x="0" y="519540"/>
                    </a:lnTo>
                    <a:cubicBezTo>
                      <a:pt x="0" y="513493"/>
                      <a:pt x="581" y="507629"/>
                      <a:pt x="1619" y="501887"/>
                    </a:cubicBezTo>
                    <a:cubicBezTo>
                      <a:pt x="2108" y="465877"/>
                      <a:pt x="3116" y="429837"/>
                      <a:pt x="764" y="394011"/>
                    </a:cubicBezTo>
                    <a:cubicBezTo>
                      <a:pt x="-4062" y="320923"/>
                      <a:pt x="14997" y="254066"/>
                      <a:pt x="42851" y="187636"/>
                    </a:cubicBezTo>
                    <a:cubicBezTo>
                      <a:pt x="59589" y="147717"/>
                      <a:pt x="77841" y="108751"/>
                      <a:pt x="97513" y="70669"/>
                    </a:cubicBezTo>
                    <a:lnTo>
                      <a:pt x="136692" y="1421"/>
                    </a:lnTo>
                    <a:lnTo>
                      <a:pt x="332331" y="21143"/>
                    </a:lnTo>
                    <a:close/>
                  </a:path>
                </a:pathLst>
              </a:custGeom>
              <a:gradFill flip="none" rotWithShape="1">
                <a:gsLst>
                  <a:gs pos="0">
                    <a:schemeClr val="bg1">
                      <a:lumMod val="65000"/>
                    </a:schemeClr>
                  </a:gs>
                  <a:gs pos="28000">
                    <a:schemeClr val="bg1">
                      <a:lumMod val="75000"/>
                    </a:schemeClr>
                  </a:gs>
                  <a:gs pos="97345">
                    <a:schemeClr val="bg1">
                      <a:lumMod val="85000"/>
                    </a:schemeClr>
                  </a:gs>
                  <a:gs pos="70000">
                    <a:schemeClr val="bg1">
                      <a:lumMod val="95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4AF960B7-CC82-464B-A7B1-F67CB03DF102}"/>
                  </a:ext>
                </a:extLst>
              </p:cNvPr>
              <p:cNvSpPr/>
              <p:nvPr/>
            </p:nvSpPr>
            <p:spPr>
              <a:xfrm>
                <a:off x="6414314"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Freeform: Shape 148">
                <a:extLst>
                  <a:ext uri="{FF2B5EF4-FFF2-40B4-BE49-F238E27FC236}">
                    <a16:creationId xmlns:a16="http://schemas.microsoft.com/office/drawing/2014/main" id="{56B07D1E-8A56-4DA3-A002-DA37849BD145}"/>
                  </a:ext>
                </a:extLst>
              </p:cNvPr>
              <p:cNvSpPr/>
              <p:nvPr/>
            </p:nvSpPr>
            <p:spPr>
              <a:xfrm>
                <a:off x="5575895"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Freeform: Shape 149">
                <a:extLst>
                  <a:ext uri="{FF2B5EF4-FFF2-40B4-BE49-F238E27FC236}">
                    <a16:creationId xmlns:a16="http://schemas.microsoft.com/office/drawing/2014/main" id="{29D4B51C-B23B-4787-A9AA-FFA2DD696EC9}"/>
                  </a:ext>
                </a:extLst>
              </p:cNvPr>
              <p:cNvSpPr/>
              <p:nvPr/>
            </p:nvSpPr>
            <p:spPr>
              <a:xfrm>
                <a:off x="5575493" y="1588828"/>
                <a:ext cx="219748" cy="1855441"/>
              </a:xfrm>
              <a:custGeom>
                <a:avLst/>
                <a:gdLst>
                  <a:gd name="connsiteX0" fmla="*/ 323630 w 324382"/>
                  <a:gd name="connsiteY0" fmla="*/ 524984 h 2738918"/>
                  <a:gd name="connsiteX1" fmla="*/ 321601 w 324382"/>
                  <a:gd name="connsiteY1" fmla="*/ 478682 h 2738918"/>
                  <a:gd name="connsiteX2" fmla="*/ 315334 w 324382"/>
                  <a:gd name="connsiteY2" fmla="*/ 415968 h 2738918"/>
                  <a:gd name="connsiteX3" fmla="*/ 179041 w 324382"/>
                  <a:gd name="connsiteY3" fmla="*/ 25530 h 2738918"/>
                  <a:gd name="connsiteX4" fmla="*/ 161773 w 324382"/>
                  <a:gd name="connsiteY4" fmla="*/ 11 h 2738918"/>
                  <a:gd name="connsiteX5" fmla="*/ 128275 w 324382"/>
                  <a:gd name="connsiteY5" fmla="*/ 51138 h 2738918"/>
                  <a:gd name="connsiteX6" fmla="*/ 93379 w 324382"/>
                  <a:gd name="connsiteY6" fmla="*/ 125213 h 2738918"/>
                  <a:gd name="connsiteX7" fmla="*/ 8438 w 324382"/>
                  <a:gd name="connsiteY7" fmla="*/ 435670 h 2738918"/>
                  <a:gd name="connsiteX8" fmla="*/ 549 w 324382"/>
                  <a:gd name="connsiteY8" fmla="*/ 984403 h 2738918"/>
                  <a:gd name="connsiteX9" fmla="*/ 549 w 324382"/>
                  <a:gd name="connsiteY9" fmla="*/ 1547383 h 2738918"/>
                  <a:gd name="connsiteX10" fmla="*/ 503 w 324382"/>
                  <a:gd name="connsiteY10" fmla="*/ 2110362 h 2738918"/>
                  <a:gd name="connsiteX11" fmla="*/ 368 w 324382"/>
                  <a:gd name="connsiteY11" fmla="*/ 2645164 h 2738918"/>
                  <a:gd name="connsiteX12" fmla="*/ 549 w 324382"/>
                  <a:gd name="connsiteY12" fmla="*/ 2722936 h 2738918"/>
                  <a:gd name="connsiteX13" fmla="*/ 21468 w 324382"/>
                  <a:gd name="connsiteY13" fmla="*/ 2738671 h 2738918"/>
                  <a:gd name="connsiteX14" fmla="*/ 302079 w 324382"/>
                  <a:gd name="connsiteY14" fmla="*/ 2738626 h 2738918"/>
                  <a:gd name="connsiteX15" fmla="*/ 322683 w 324382"/>
                  <a:gd name="connsiteY15" fmla="*/ 2720997 h 2738918"/>
                  <a:gd name="connsiteX16" fmla="*/ 322683 w 324382"/>
                  <a:gd name="connsiteY16" fmla="*/ 2158198 h 2738918"/>
                  <a:gd name="connsiteX17" fmla="*/ 322683 w 324382"/>
                  <a:gd name="connsiteY17" fmla="*/ 1595399 h 2738918"/>
                  <a:gd name="connsiteX18" fmla="*/ 322683 w 324382"/>
                  <a:gd name="connsiteY18" fmla="*/ 1032599 h 2738918"/>
                  <a:gd name="connsiteX19" fmla="*/ 322683 w 324382"/>
                  <a:gd name="connsiteY19" fmla="*/ 751222 h 2738918"/>
                  <a:gd name="connsiteX20" fmla="*/ 323630 w 324382"/>
                  <a:gd name="connsiteY20" fmla="*/ 524984 h 273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382" h="2738918">
                    <a:moveTo>
                      <a:pt x="323630" y="524984"/>
                    </a:moveTo>
                    <a:cubicBezTo>
                      <a:pt x="323179" y="509520"/>
                      <a:pt x="322548" y="494056"/>
                      <a:pt x="321601" y="478682"/>
                    </a:cubicBezTo>
                    <a:cubicBezTo>
                      <a:pt x="320338" y="457717"/>
                      <a:pt x="318355" y="436752"/>
                      <a:pt x="315334" y="415968"/>
                    </a:cubicBezTo>
                    <a:cubicBezTo>
                      <a:pt x="295722" y="281163"/>
                      <a:pt x="237562" y="147711"/>
                      <a:pt x="179041" y="25530"/>
                    </a:cubicBezTo>
                    <a:cubicBezTo>
                      <a:pt x="175254" y="17640"/>
                      <a:pt x="171286" y="643"/>
                      <a:pt x="161773" y="11"/>
                    </a:cubicBezTo>
                    <a:cubicBezTo>
                      <a:pt x="148879" y="-800"/>
                      <a:pt x="132829" y="42121"/>
                      <a:pt x="128275" y="51138"/>
                    </a:cubicBezTo>
                    <a:cubicBezTo>
                      <a:pt x="115967" y="75484"/>
                      <a:pt x="104335" y="100191"/>
                      <a:pt x="93379" y="125213"/>
                    </a:cubicBezTo>
                    <a:cubicBezTo>
                      <a:pt x="49556" y="225483"/>
                      <a:pt x="16328" y="326429"/>
                      <a:pt x="8438" y="435670"/>
                    </a:cubicBezTo>
                    <a:cubicBezTo>
                      <a:pt x="-3103" y="595137"/>
                      <a:pt x="549" y="802259"/>
                      <a:pt x="549" y="984403"/>
                    </a:cubicBezTo>
                    <a:cubicBezTo>
                      <a:pt x="549" y="1172048"/>
                      <a:pt x="549" y="1359693"/>
                      <a:pt x="549" y="1547383"/>
                    </a:cubicBezTo>
                    <a:cubicBezTo>
                      <a:pt x="549" y="1735073"/>
                      <a:pt x="503" y="1922672"/>
                      <a:pt x="503" y="2110362"/>
                    </a:cubicBezTo>
                    <a:cubicBezTo>
                      <a:pt x="458" y="2288630"/>
                      <a:pt x="413" y="2466897"/>
                      <a:pt x="368" y="2645164"/>
                    </a:cubicBezTo>
                    <a:cubicBezTo>
                      <a:pt x="368" y="2671088"/>
                      <a:pt x="3479" y="2697012"/>
                      <a:pt x="549" y="2722936"/>
                    </a:cubicBezTo>
                    <a:cubicBezTo>
                      <a:pt x="6635" y="2739843"/>
                      <a:pt x="14164" y="2738671"/>
                      <a:pt x="21468" y="2738671"/>
                    </a:cubicBezTo>
                    <a:cubicBezTo>
                      <a:pt x="115020" y="2738986"/>
                      <a:pt x="208527" y="2739031"/>
                      <a:pt x="302079" y="2738626"/>
                    </a:cubicBezTo>
                    <a:cubicBezTo>
                      <a:pt x="309383" y="2738580"/>
                      <a:pt x="317002" y="2740158"/>
                      <a:pt x="322683" y="2720997"/>
                    </a:cubicBezTo>
                    <a:cubicBezTo>
                      <a:pt x="322683" y="2533397"/>
                      <a:pt x="322683" y="2345798"/>
                      <a:pt x="322683" y="2158198"/>
                    </a:cubicBezTo>
                    <a:cubicBezTo>
                      <a:pt x="322683" y="1970598"/>
                      <a:pt x="322683" y="1782998"/>
                      <a:pt x="322683" y="1595399"/>
                    </a:cubicBezTo>
                    <a:cubicBezTo>
                      <a:pt x="322683" y="1407799"/>
                      <a:pt x="322683" y="1220199"/>
                      <a:pt x="322683" y="1032599"/>
                    </a:cubicBezTo>
                    <a:cubicBezTo>
                      <a:pt x="322683" y="938822"/>
                      <a:pt x="322683" y="844999"/>
                      <a:pt x="322683" y="751222"/>
                    </a:cubicBezTo>
                    <a:cubicBezTo>
                      <a:pt x="322728" y="676020"/>
                      <a:pt x="325749" y="600277"/>
                      <a:pt x="323630" y="524984"/>
                    </a:cubicBezTo>
                    <a:close/>
                  </a:path>
                </a:pathLst>
              </a:custGeom>
              <a:gradFill flip="none" rotWithShape="1">
                <a:gsLst>
                  <a:gs pos="0">
                    <a:schemeClr val="accent3">
                      <a:lumMod val="50000"/>
                    </a:schemeClr>
                  </a:gs>
                  <a:gs pos="35000">
                    <a:schemeClr val="accent3">
                      <a:lumMod val="75000"/>
                    </a:schemeClr>
                  </a:gs>
                  <a:gs pos="8141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1" name="Freeform: Shape 150">
                <a:extLst>
                  <a:ext uri="{FF2B5EF4-FFF2-40B4-BE49-F238E27FC236}">
                    <a16:creationId xmlns:a16="http://schemas.microsoft.com/office/drawing/2014/main" id="{26E40296-1D94-429D-B56C-D7F0F2093BEA}"/>
                  </a:ext>
                </a:extLst>
              </p:cNvPr>
              <p:cNvSpPr/>
              <p:nvPr/>
            </p:nvSpPr>
            <p:spPr>
              <a:xfrm>
                <a:off x="6412849" y="1592862"/>
                <a:ext cx="220165" cy="1851376"/>
              </a:xfrm>
              <a:custGeom>
                <a:avLst/>
                <a:gdLst>
                  <a:gd name="connsiteX0" fmla="*/ 323845 w 324997"/>
                  <a:gd name="connsiteY0" fmla="*/ 2658640 h 2732918"/>
                  <a:gd name="connsiteX1" fmla="*/ 323665 w 324997"/>
                  <a:gd name="connsiteY1" fmla="*/ 2098231 h 2732918"/>
                  <a:gd name="connsiteX2" fmla="*/ 323575 w 324997"/>
                  <a:gd name="connsiteY2" fmla="*/ 1535025 h 2732918"/>
                  <a:gd name="connsiteX3" fmla="*/ 323394 w 324997"/>
                  <a:gd name="connsiteY3" fmla="*/ 977636 h 2732918"/>
                  <a:gd name="connsiteX4" fmla="*/ 323980 w 324997"/>
                  <a:gd name="connsiteY4" fmla="*/ 697296 h 2732918"/>
                  <a:gd name="connsiteX5" fmla="*/ 317308 w 324997"/>
                  <a:gd name="connsiteY5" fmla="*/ 436974 h 2732918"/>
                  <a:gd name="connsiteX6" fmla="*/ 176416 w 324997"/>
                  <a:gd name="connsiteY6" fmla="*/ 11685 h 2732918"/>
                  <a:gd name="connsiteX7" fmla="*/ 133675 w 324997"/>
                  <a:gd name="connsiteY7" fmla="*/ 36031 h 2732918"/>
                  <a:gd name="connsiteX8" fmla="*/ 93054 w 324997"/>
                  <a:gd name="connsiteY8" fmla="*/ 116147 h 2732918"/>
                  <a:gd name="connsiteX9" fmla="*/ 4822 w 324997"/>
                  <a:gd name="connsiteY9" fmla="*/ 437515 h 2732918"/>
                  <a:gd name="connsiteX10" fmla="*/ 944 w 324997"/>
                  <a:gd name="connsiteY10" fmla="*/ 673626 h 2732918"/>
                  <a:gd name="connsiteX11" fmla="*/ 854 w 324997"/>
                  <a:gd name="connsiteY11" fmla="*/ 688234 h 2732918"/>
                  <a:gd name="connsiteX12" fmla="*/ 854 w 324997"/>
                  <a:gd name="connsiteY12" fmla="*/ 2378977 h 2732918"/>
                  <a:gd name="connsiteX13" fmla="*/ 1305 w 324997"/>
                  <a:gd name="connsiteY13" fmla="*/ 2715087 h 2732918"/>
                  <a:gd name="connsiteX14" fmla="*/ 21954 w 324997"/>
                  <a:gd name="connsiteY14" fmla="*/ 2732625 h 2732918"/>
                  <a:gd name="connsiteX15" fmla="*/ 302745 w 324997"/>
                  <a:gd name="connsiteY15" fmla="*/ 2732671 h 2732918"/>
                  <a:gd name="connsiteX16" fmla="*/ 323665 w 324997"/>
                  <a:gd name="connsiteY16" fmla="*/ 2716620 h 2732918"/>
                  <a:gd name="connsiteX17" fmla="*/ 323845 w 324997"/>
                  <a:gd name="connsiteY17" fmla="*/ 2658640 h 273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997" h="2732918">
                    <a:moveTo>
                      <a:pt x="323845" y="2658640"/>
                    </a:moveTo>
                    <a:cubicBezTo>
                      <a:pt x="323845" y="2471852"/>
                      <a:pt x="323710" y="2285064"/>
                      <a:pt x="323665" y="2098231"/>
                    </a:cubicBezTo>
                    <a:cubicBezTo>
                      <a:pt x="323620" y="1910495"/>
                      <a:pt x="323575" y="1722761"/>
                      <a:pt x="323575" y="1535025"/>
                    </a:cubicBezTo>
                    <a:cubicBezTo>
                      <a:pt x="323530" y="1349229"/>
                      <a:pt x="322989" y="1163388"/>
                      <a:pt x="323394" y="977636"/>
                    </a:cubicBezTo>
                    <a:cubicBezTo>
                      <a:pt x="323575" y="884175"/>
                      <a:pt x="323800" y="790713"/>
                      <a:pt x="323980" y="697296"/>
                    </a:cubicBezTo>
                    <a:cubicBezTo>
                      <a:pt x="324161" y="610552"/>
                      <a:pt x="328624" y="523132"/>
                      <a:pt x="317308" y="436974"/>
                    </a:cubicBezTo>
                    <a:cubicBezTo>
                      <a:pt x="297651" y="287516"/>
                      <a:pt x="238544" y="147842"/>
                      <a:pt x="176416" y="11685"/>
                    </a:cubicBezTo>
                    <a:cubicBezTo>
                      <a:pt x="161899" y="-20055"/>
                      <a:pt x="142467" y="21333"/>
                      <a:pt x="133675" y="36031"/>
                    </a:cubicBezTo>
                    <a:cubicBezTo>
                      <a:pt x="118301" y="61774"/>
                      <a:pt x="104956" y="88645"/>
                      <a:pt x="93054" y="116147"/>
                    </a:cubicBezTo>
                    <a:cubicBezTo>
                      <a:pt x="49727" y="216191"/>
                      <a:pt x="13974" y="328499"/>
                      <a:pt x="4822" y="437515"/>
                    </a:cubicBezTo>
                    <a:cubicBezTo>
                      <a:pt x="-1761" y="516099"/>
                      <a:pt x="-2" y="594863"/>
                      <a:pt x="944" y="673626"/>
                    </a:cubicBezTo>
                    <a:cubicBezTo>
                      <a:pt x="899" y="678496"/>
                      <a:pt x="854" y="683365"/>
                      <a:pt x="854" y="688234"/>
                    </a:cubicBezTo>
                    <a:cubicBezTo>
                      <a:pt x="854" y="1251800"/>
                      <a:pt x="809" y="1815411"/>
                      <a:pt x="854" y="2378977"/>
                    </a:cubicBezTo>
                    <a:cubicBezTo>
                      <a:pt x="854" y="2491013"/>
                      <a:pt x="1170" y="2603050"/>
                      <a:pt x="1305" y="2715087"/>
                    </a:cubicBezTo>
                    <a:cubicBezTo>
                      <a:pt x="7076" y="2733843"/>
                      <a:pt x="14650" y="2732625"/>
                      <a:pt x="21954" y="2732625"/>
                    </a:cubicBezTo>
                    <a:cubicBezTo>
                      <a:pt x="115551" y="2733031"/>
                      <a:pt x="209148" y="2732986"/>
                      <a:pt x="302745" y="2732671"/>
                    </a:cubicBezTo>
                    <a:cubicBezTo>
                      <a:pt x="310094" y="2732625"/>
                      <a:pt x="317623" y="2733617"/>
                      <a:pt x="323665" y="2716620"/>
                    </a:cubicBezTo>
                    <a:cubicBezTo>
                      <a:pt x="320509" y="2697324"/>
                      <a:pt x="323890" y="2677982"/>
                      <a:pt x="323845" y="2658640"/>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D2B37130-8188-45CA-B2F8-FC8387444F3B}"/>
                  </a:ext>
                </a:extLst>
              </p:cNvPr>
              <p:cNvSpPr/>
              <p:nvPr/>
            </p:nvSpPr>
            <p:spPr>
              <a:xfrm>
                <a:off x="5350725" y="2339690"/>
                <a:ext cx="576651" cy="1136810"/>
              </a:xfrm>
              <a:custGeom>
                <a:avLst/>
                <a:gdLst>
                  <a:gd name="connsiteX0" fmla="*/ 850370 w 851226"/>
                  <a:gd name="connsiteY0" fmla="*/ 0 h 1678107"/>
                  <a:gd name="connsiteX1" fmla="*/ 850866 w 851226"/>
                  <a:gd name="connsiteY1" fmla="*/ 1662474 h 1678107"/>
                  <a:gd name="connsiteX2" fmla="*/ 851227 w 851226"/>
                  <a:gd name="connsiteY2" fmla="*/ 1675098 h 1678107"/>
                  <a:gd name="connsiteX3" fmla="*/ 834771 w 851226"/>
                  <a:gd name="connsiteY3" fmla="*/ 1677533 h 1678107"/>
                  <a:gd name="connsiteX4" fmla="*/ 47988 w 851226"/>
                  <a:gd name="connsiteY4" fmla="*/ 1678028 h 1678107"/>
                  <a:gd name="connsiteX5" fmla="*/ 24724 w 851226"/>
                  <a:gd name="connsiteY5" fmla="*/ 1662700 h 1678107"/>
                  <a:gd name="connsiteX6" fmla="*/ 30359 w 851226"/>
                  <a:gd name="connsiteY6" fmla="*/ 1434388 h 1678107"/>
                  <a:gd name="connsiteX7" fmla="*/ 174362 w 851226"/>
                  <a:gd name="connsiteY7" fmla="*/ 1245480 h 1678107"/>
                  <a:gd name="connsiteX8" fmla="*/ 367823 w 851226"/>
                  <a:gd name="connsiteY8" fmla="*/ 1060090 h 1678107"/>
                  <a:gd name="connsiteX9" fmla="*/ 607406 w 851226"/>
                  <a:gd name="connsiteY9" fmla="*/ 766765 h 1678107"/>
                  <a:gd name="connsiteX10" fmla="*/ 711823 w 851226"/>
                  <a:gd name="connsiteY10" fmla="*/ 494676 h 1678107"/>
                  <a:gd name="connsiteX11" fmla="*/ 768270 w 851226"/>
                  <a:gd name="connsiteY11" fmla="*/ 231152 h 1678107"/>
                  <a:gd name="connsiteX12" fmla="*/ 845050 w 851226"/>
                  <a:gd name="connsiteY12" fmla="*/ 7665 h 1678107"/>
                  <a:gd name="connsiteX13" fmla="*/ 850370 w 851226"/>
                  <a:gd name="connsiteY13" fmla="*/ 0 h 16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1226" h="1678107">
                    <a:moveTo>
                      <a:pt x="850370" y="0"/>
                    </a:moveTo>
                    <a:cubicBezTo>
                      <a:pt x="850505" y="6853"/>
                      <a:pt x="850821" y="1115139"/>
                      <a:pt x="850866" y="1662474"/>
                    </a:cubicBezTo>
                    <a:cubicBezTo>
                      <a:pt x="850866" y="1666667"/>
                      <a:pt x="851092" y="1670905"/>
                      <a:pt x="851227" y="1675098"/>
                    </a:cubicBezTo>
                    <a:cubicBezTo>
                      <a:pt x="846358" y="1679922"/>
                      <a:pt x="840271" y="1677487"/>
                      <a:pt x="834771" y="1677533"/>
                    </a:cubicBezTo>
                    <a:cubicBezTo>
                      <a:pt x="774852" y="1677848"/>
                      <a:pt x="141765" y="1677352"/>
                      <a:pt x="47988" y="1678028"/>
                    </a:cubicBezTo>
                    <a:cubicBezTo>
                      <a:pt x="35184" y="1678119"/>
                      <a:pt x="29863" y="1673610"/>
                      <a:pt x="24724" y="1662700"/>
                    </a:cubicBezTo>
                    <a:cubicBezTo>
                      <a:pt x="-11615" y="1585469"/>
                      <a:pt x="-6340" y="1509500"/>
                      <a:pt x="30359" y="1434388"/>
                    </a:cubicBezTo>
                    <a:cubicBezTo>
                      <a:pt x="65796" y="1361891"/>
                      <a:pt x="119177" y="1303009"/>
                      <a:pt x="174362" y="1245480"/>
                    </a:cubicBezTo>
                    <a:cubicBezTo>
                      <a:pt x="224046" y="1193723"/>
                      <a:pt x="358219" y="1068836"/>
                      <a:pt x="367823" y="1060090"/>
                    </a:cubicBezTo>
                    <a:cubicBezTo>
                      <a:pt x="462141" y="974112"/>
                      <a:pt x="543475" y="877494"/>
                      <a:pt x="607406" y="766765"/>
                    </a:cubicBezTo>
                    <a:cubicBezTo>
                      <a:pt x="641400" y="715323"/>
                      <a:pt x="697576" y="556172"/>
                      <a:pt x="711823" y="494676"/>
                    </a:cubicBezTo>
                    <a:cubicBezTo>
                      <a:pt x="732066" y="407165"/>
                      <a:pt x="746088" y="318302"/>
                      <a:pt x="768270" y="231152"/>
                    </a:cubicBezTo>
                    <a:cubicBezTo>
                      <a:pt x="787792" y="154507"/>
                      <a:pt x="813310" y="80026"/>
                      <a:pt x="845050" y="7665"/>
                    </a:cubicBezTo>
                    <a:cubicBezTo>
                      <a:pt x="846313" y="4869"/>
                      <a:pt x="848612" y="2525"/>
                      <a:pt x="850370" y="0"/>
                    </a:cubicBezTo>
                    <a:close/>
                  </a:path>
                </a:pathLst>
              </a:custGeom>
              <a:gradFill flip="none" rotWithShape="1">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0" scaled="1"/>
                <a:tileRect/>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53" name="Freeform: Shape 152">
                <a:extLst>
                  <a:ext uri="{FF2B5EF4-FFF2-40B4-BE49-F238E27FC236}">
                    <a16:creationId xmlns:a16="http://schemas.microsoft.com/office/drawing/2014/main" id="{3B79F450-700F-4BC6-8C14-235931B930D7}"/>
                  </a:ext>
                </a:extLst>
              </p:cNvPr>
              <p:cNvSpPr/>
              <p:nvPr/>
            </p:nvSpPr>
            <p:spPr>
              <a:xfrm>
                <a:off x="6277789" y="2339720"/>
                <a:ext cx="580853" cy="1136799"/>
              </a:xfrm>
              <a:custGeom>
                <a:avLst/>
                <a:gdLst>
                  <a:gd name="connsiteX0" fmla="*/ 4825 w 857429"/>
                  <a:gd name="connsiteY0" fmla="*/ 0 h 1678091"/>
                  <a:gd name="connsiteX1" fmla="*/ 45491 w 857429"/>
                  <a:gd name="connsiteY1" fmla="*/ 95310 h 1678091"/>
                  <a:gd name="connsiteX2" fmla="*/ 121280 w 857429"/>
                  <a:gd name="connsiteY2" fmla="*/ 387824 h 1678091"/>
                  <a:gd name="connsiteX3" fmla="*/ 197248 w 857429"/>
                  <a:gd name="connsiteY3" fmla="*/ 670328 h 1678091"/>
                  <a:gd name="connsiteX4" fmla="*/ 354866 w 857429"/>
                  <a:gd name="connsiteY4" fmla="*/ 920461 h 1678091"/>
                  <a:gd name="connsiteX5" fmla="*/ 464965 w 857429"/>
                  <a:gd name="connsiteY5" fmla="*/ 1040207 h 1678091"/>
                  <a:gd name="connsiteX6" fmla="*/ 612213 w 857429"/>
                  <a:gd name="connsiteY6" fmla="*/ 1177717 h 1678091"/>
                  <a:gd name="connsiteX7" fmla="*/ 775151 w 857429"/>
                  <a:gd name="connsiteY7" fmla="*/ 1353640 h 1678091"/>
                  <a:gd name="connsiteX8" fmla="*/ 853284 w 857429"/>
                  <a:gd name="connsiteY8" fmla="*/ 1523882 h 1678091"/>
                  <a:gd name="connsiteX9" fmla="*/ 855178 w 857429"/>
                  <a:gd name="connsiteY9" fmla="*/ 1586370 h 1678091"/>
                  <a:gd name="connsiteX10" fmla="*/ 829524 w 857429"/>
                  <a:gd name="connsiteY10" fmla="*/ 1665314 h 1678091"/>
                  <a:gd name="connsiteX11" fmla="*/ 809191 w 857429"/>
                  <a:gd name="connsiteY11" fmla="*/ 1677848 h 1678091"/>
                  <a:gd name="connsiteX12" fmla="*/ 4058 w 857429"/>
                  <a:gd name="connsiteY12" fmla="*/ 1675008 h 1678091"/>
                  <a:gd name="connsiteX13" fmla="*/ 4825 w 857429"/>
                  <a:gd name="connsiteY13" fmla="*/ 0 h 167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7429" h="1678091">
                    <a:moveTo>
                      <a:pt x="4825" y="0"/>
                    </a:moveTo>
                    <a:cubicBezTo>
                      <a:pt x="22723" y="29892"/>
                      <a:pt x="33499" y="62939"/>
                      <a:pt x="45491" y="95310"/>
                    </a:cubicBezTo>
                    <a:cubicBezTo>
                      <a:pt x="80658" y="190215"/>
                      <a:pt x="102118" y="288771"/>
                      <a:pt x="121280" y="387824"/>
                    </a:cubicBezTo>
                    <a:cubicBezTo>
                      <a:pt x="139855" y="483810"/>
                      <a:pt x="159783" y="579436"/>
                      <a:pt x="197248" y="670328"/>
                    </a:cubicBezTo>
                    <a:cubicBezTo>
                      <a:pt x="220873" y="728758"/>
                      <a:pt x="295264" y="849361"/>
                      <a:pt x="354866" y="920461"/>
                    </a:cubicBezTo>
                    <a:cubicBezTo>
                      <a:pt x="389717" y="962029"/>
                      <a:pt x="426237" y="1002110"/>
                      <a:pt x="464965" y="1040207"/>
                    </a:cubicBezTo>
                    <a:cubicBezTo>
                      <a:pt x="477363" y="1052425"/>
                      <a:pt x="580293" y="1147240"/>
                      <a:pt x="612213" y="1177717"/>
                    </a:cubicBezTo>
                    <a:cubicBezTo>
                      <a:pt x="670148" y="1232947"/>
                      <a:pt x="727226" y="1289123"/>
                      <a:pt x="775151" y="1353640"/>
                    </a:cubicBezTo>
                    <a:cubicBezTo>
                      <a:pt x="813158" y="1404857"/>
                      <a:pt x="843771" y="1459545"/>
                      <a:pt x="853284" y="1523882"/>
                    </a:cubicBezTo>
                    <a:cubicBezTo>
                      <a:pt x="853419" y="1524739"/>
                      <a:pt x="861129" y="1561708"/>
                      <a:pt x="855178" y="1586370"/>
                    </a:cubicBezTo>
                    <a:cubicBezTo>
                      <a:pt x="847513" y="1612970"/>
                      <a:pt x="841878" y="1640157"/>
                      <a:pt x="829524" y="1665314"/>
                    </a:cubicBezTo>
                    <a:cubicBezTo>
                      <a:pt x="824925" y="1674692"/>
                      <a:pt x="819741" y="1677893"/>
                      <a:pt x="809191" y="1677848"/>
                    </a:cubicBezTo>
                    <a:cubicBezTo>
                      <a:pt x="713835" y="1677487"/>
                      <a:pt x="8972" y="1679787"/>
                      <a:pt x="4058" y="1675008"/>
                    </a:cubicBezTo>
                    <a:cubicBezTo>
                      <a:pt x="406" y="1670815"/>
                      <a:pt x="-3201" y="8341"/>
                      <a:pt x="4825" y="0"/>
                    </a:cubicBezTo>
                    <a:close/>
                  </a:path>
                </a:pathLst>
              </a:custGeom>
              <a:gradFill>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10800000" scaled="1"/>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54" name="Freeform: Shape 153">
                <a:extLst>
                  <a:ext uri="{FF2B5EF4-FFF2-40B4-BE49-F238E27FC236}">
                    <a16:creationId xmlns:a16="http://schemas.microsoft.com/office/drawing/2014/main" id="{1E355DD0-850D-492E-B3DB-596E4F99BD7C}"/>
                  </a:ext>
                </a:extLst>
              </p:cNvPr>
              <p:cNvSpPr/>
              <p:nvPr/>
            </p:nvSpPr>
            <p:spPr>
              <a:xfrm>
                <a:off x="6412954"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3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3" y="71595"/>
                      <a:pt x="6199" y="72091"/>
                      <a:pt x="113" y="66636"/>
                    </a:cubicBezTo>
                    <a:cubicBezTo>
                      <a:pt x="113" y="51127"/>
                      <a:pt x="158" y="35617"/>
                      <a:pt x="23"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877EF36-FECA-4B29-B1D7-0165B58424A2}"/>
                  </a:ext>
                </a:extLst>
              </p:cNvPr>
              <p:cNvSpPr/>
              <p:nvPr/>
            </p:nvSpPr>
            <p:spPr>
              <a:xfrm>
                <a:off x="5928051" y="3474614"/>
                <a:ext cx="351611" cy="146390"/>
              </a:xfrm>
              <a:custGeom>
                <a:avLst/>
                <a:gdLst>
                  <a:gd name="connsiteX0" fmla="*/ 53333 w 519032"/>
                  <a:gd name="connsiteY0" fmla="*/ 0 h 216094"/>
                  <a:gd name="connsiteX1" fmla="*/ 465728 w 519032"/>
                  <a:gd name="connsiteY1" fmla="*/ 180 h 216094"/>
                  <a:gd name="connsiteX2" fmla="*/ 517756 w 519032"/>
                  <a:gd name="connsiteY2" fmla="*/ 201711 h 216094"/>
                  <a:gd name="connsiteX3" fmla="*/ 506079 w 519032"/>
                  <a:gd name="connsiteY3" fmla="*/ 216094 h 216094"/>
                  <a:gd name="connsiteX4" fmla="*/ 13478 w 519032"/>
                  <a:gd name="connsiteY4" fmla="*/ 216094 h 216094"/>
                  <a:gd name="connsiteX5" fmla="*/ 1485 w 519032"/>
                  <a:gd name="connsiteY5" fmla="*/ 200629 h 216094"/>
                  <a:gd name="connsiteX6" fmla="*/ 53333 w 519032"/>
                  <a:gd name="connsiteY6" fmla="*/ 0 h 2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32" h="216094">
                    <a:moveTo>
                      <a:pt x="53333" y="0"/>
                    </a:moveTo>
                    <a:cubicBezTo>
                      <a:pt x="190798" y="45"/>
                      <a:pt x="328263" y="135"/>
                      <a:pt x="465728" y="180"/>
                    </a:cubicBezTo>
                    <a:cubicBezTo>
                      <a:pt x="482950" y="67403"/>
                      <a:pt x="499812" y="134715"/>
                      <a:pt x="517756" y="201711"/>
                    </a:cubicBezTo>
                    <a:cubicBezTo>
                      <a:pt x="521183" y="214606"/>
                      <a:pt x="517846" y="216094"/>
                      <a:pt x="506079" y="216094"/>
                    </a:cubicBezTo>
                    <a:cubicBezTo>
                      <a:pt x="341879" y="215778"/>
                      <a:pt x="177678" y="215733"/>
                      <a:pt x="13478" y="216094"/>
                    </a:cubicBezTo>
                    <a:cubicBezTo>
                      <a:pt x="583" y="216139"/>
                      <a:pt x="-2167" y="213930"/>
                      <a:pt x="1485" y="200629"/>
                    </a:cubicBezTo>
                    <a:cubicBezTo>
                      <a:pt x="17580" y="141342"/>
                      <a:pt x="47517" y="6402"/>
                      <a:pt x="53333" y="0"/>
                    </a:cubicBezTo>
                    <a:close/>
                  </a:path>
                </a:pathLst>
              </a:custGeom>
              <a:gradFill>
                <a:gsLst>
                  <a:gs pos="0">
                    <a:schemeClr val="tx1">
                      <a:lumMod val="95000"/>
                      <a:lumOff val="5000"/>
                    </a:schemeClr>
                  </a:gs>
                  <a:gs pos="28000">
                    <a:schemeClr val="tx1">
                      <a:lumMod val="75000"/>
                      <a:lumOff val="25000"/>
                    </a:schemeClr>
                  </a:gs>
                  <a:gs pos="97345">
                    <a:schemeClr val="bg1">
                      <a:lumMod val="75000"/>
                    </a:schemeClr>
                  </a:gs>
                  <a:gs pos="70000">
                    <a:schemeClr val="bg1">
                      <a:lumMod val="95000"/>
                    </a:schemeClr>
                  </a:gs>
                </a:gsLst>
                <a:lin ang="10800000" scaled="1"/>
              </a:gradFill>
              <a:ln w="4493"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1B8246F-2238-4138-B9A7-5B5D85273194}"/>
                  </a:ext>
                </a:extLst>
              </p:cNvPr>
              <p:cNvSpPr/>
              <p:nvPr/>
            </p:nvSpPr>
            <p:spPr>
              <a:xfrm>
                <a:off x="5574536"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2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4" y="71595"/>
                      <a:pt x="6199" y="72091"/>
                      <a:pt x="113" y="66636"/>
                    </a:cubicBezTo>
                    <a:cubicBezTo>
                      <a:pt x="113" y="51127"/>
                      <a:pt x="158" y="35617"/>
                      <a:pt x="22"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FBF6CDD7-7480-4A68-92D5-66BED2B7B607}"/>
                  </a:ext>
                </a:extLst>
              </p:cNvPr>
              <p:cNvGrpSpPr/>
              <p:nvPr/>
            </p:nvGrpSpPr>
            <p:grpSpPr>
              <a:xfrm>
                <a:off x="5575416" y="2099749"/>
                <a:ext cx="1056756" cy="650063"/>
                <a:chOff x="5575416" y="2099749"/>
                <a:chExt cx="1056756" cy="650063"/>
              </a:xfrm>
            </p:grpSpPr>
            <p:sp>
              <p:nvSpPr>
                <p:cNvPr id="156" name="Freeform: Shape 155">
                  <a:extLst>
                    <a:ext uri="{FF2B5EF4-FFF2-40B4-BE49-F238E27FC236}">
                      <a16:creationId xmlns:a16="http://schemas.microsoft.com/office/drawing/2014/main" id="{B4FA3D01-91A9-45E3-988F-A3754E1B1ABE}"/>
                    </a:ext>
                  </a:extLst>
                </p:cNvPr>
                <p:cNvSpPr/>
                <p:nvPr/>
              </p:nvSpPr>
              <p:spPr>
                <a:xfrm>
                  <a:off x="5575865" y="2099779"/>
                  <a:ext cx="218256" cy="43003"/>
                </a:xfrm>
                <a:custGeom>
                  <a:avLst/>
                  <a:gdLst>
                    <a:gd name="connsiteX0" fmla="*/ 322179 w 322179"/>
                    <a:gd name="connsiteY0" fmla="*/ 63480 h 63479"/>
                    <a:gd name="connsiteX1" fmla="*/ 225 w 322179"/>
                    <a:gd name="connsiteY1" fmla="*/ 63119 h 63479"/>
                    <a:gd name="connsiteX2" fmla="*/ 0 w 322179"/>
                    <a:gd name="connsiteY2" fmla="*/ 271 h 63479"/>
                    <a:gd name="connsiteX3" fmla="*/ 322179 w 322179"/>
                    <a:gd name="connsiteY3" fmla="*/ 0 h 63479"/>
                    <a:gd name="connsiteX4" fmla="*/ 322179 w 322179"/>
                    <a:gd name="connsiteY4" fmla="*/ 6348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179" h="63479">
                      <a:moveTo>
                        <a:pt x="322179" y="63480"/>
                      </a:moveTo>
                      <a:cubicBezTo>
                        <a:pt x="214876" y="63345"/>
                        <a:pt x="107528" y="63255"/>
                        <a:pt x="225" y="63119"/>
                      </a:cubicBezTo>
                      <a:cubicBezTo>
                        <a:pt x="135" y="42155"/>
                        <a:pt x="45" y="21235"/>
                        <a:pt x="0" y="271"/>
                      </a:cubicBezTo>
                      <a:cubicBezTo>
                        <a:pt x="107393" y="180"/>
                        <a:pt x="214786" y="90"/>
                        <a:pt x="322179" y="0"/>
                      </a:cubicBezTo>
                      <a:cubicBezTo>
                        <a:pt x="322179" y="21145"/>
                        <a:pt x="322179" y="42335"/>
                        <a:pt x="322179" y="6348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C81A368-B0CC-4926-B32A-F0F11BC61B0D}"/>
                    </a:ext>
                  </a:extLst>
                </p:cNvPr>
                <p:cNvSpPr/>
                <p:nvPr/>
              </p:nvSpPr>
              <p:spPr>
                <a:xfrm>
                  <a:off x="5575416" y="2213488"/>
                  <a:ext cx="218703" cy="43308"/>
                </a:xfrm>
                <a:custGeom>
                  <a:avLst/>
                  <a:gdLst>
                    <a:gd name="connsiteX0" fmla="*/ 752 w 322840"/>
                    <a:gd name="connsiteY0" fmla="*/ 406 h 63930"/>
                    <a:gd name="connsiteX1" fmla="*/ 322841 w 322840"/>
                    <a:gd name="connsiteY1" fmla="*/ 0 h 63930"/>
                    <a:gd name="connsiteX2" fmla="*/ 322841 w 322840"/>
                    <a:gd name="connsiteY2" fmla="*/ 63435 h 63930"/>
                    <a:gd name="connsiteX3" fmla="*/ 3727 w 322840"/>
                    <a:gd name="connsiteY3" fmla="*/ 63931 h 63930"/>
                    <a:gd name="connsiteX4" fmla="*/ 752 w 322840"/>
                    <a:gd name="connsiteY4" fmla="*/ 406 h 6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40" h="63930">
                      <a:moveTo>
                        <a:pt x="752" y="406"/>
                      </a:moveTo>
                      <a:cubicBezTo>
                        <a:pt x="108100" y="271"/>
                        <a:pt x="215493" y="135"/>
                        <a:pt x="322841" y="0"/>
                      </a:cubicBezTo>
                      <a:cubicBezTo>
                        <a:pt x="322841" y="21145"/>
                        <a:pt x="322841" y="42290"/>
                        <a:pt x="322841" y="63435"/>
                      </a:cubicBezTo>
                      <a:cubicBezTo>
                        <a:pt x="216485" y="63615"/>
                        <a:pt x="110084" y="63796"/>
                        <a:pt x="3727" y="63931"/>
                      </a:cubicBezTo>
                      <a:cubicBezTo>
                        <a:pt x="-3306" y="43056"/>
                        <a:pt x="2014" y="21596"/>
                        <a:pt x="752" y="406"/>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368E573-D41A-410A-A0BA-EDD8B639779A}"/>
                    </a:ext>
                  </a:extLst>
                </p:cNvPr>
                <p:cNvSpPr/>
                <p:nvPr/>
              </p:nvSpPr>
              <p:spPr>
                <a:xfrm>
                  <a:off x="5575834" y="2706299"/>
                  <a:ext cx="218286" cy="43513"/>
                </a:xfrm>
                <a:custGeom>
                  <a:avLst/>
                  <a:gdLst>
                    <a:gd name="connsiteX0" fmla="*/ 322224 w 322224"/>
                    <a:gd name="connsiteY0" fmla="*/ 63781 h 64232"/>
                    <a:gd name="connsiteX1" fmla="*/ 3111 w 322224"/>
                    <a:gd name="connsiteY1" fmla="*/ 64232 h 64232"/>
                    <a:gd name="connsiteX2" fmla="*/ 0 w 322224"/>
                    <a:gd name="connsiteY2" fmla="*/ 707 h 64232"/>
                    <a:gd name="connsiteX3" fmla="*/ 219475 w 322224"/>
                    <a:gd name="connsiteY3" fmla="*/ 31 h 64232"/>
                    <a:gd name="connsiteX4" fmla="*/ 322134 w 322224"/>
                    <a:gd name="connsiteY4" fmla="*/ 76 h 64232"/>
                    <a:gd name="connsiteX5" fmla="*/ 322224 w 322224"/>
                    <a:gd name="connsiteY5" fmla="*/ 63781 h 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24" h="64232">
                      <a:moveTo>
                        <a:pt x="322224" y="63781"/>
                      </a:moveTo>
                      <a:cubicBezTo>
                        <a:pt x="215868" y="63917"/>
                        <a:pt x="109512" y="64097"/>
                        <a:pt x="3111" y="64232"/>
                      </a:cubicBezTo>
                      <a:cubicBezTo>
                        <a:pt x="-631" y="40022"/>
                        <a:pt x="1488" y="21897"/>
                        <a:pt x="0" y="707"/>
                      </a:cubicBezTo>
                      <a:cubicBezTo>
                        <a:pt x="73173" y="482"/>
                        <a:pt x="146302" y="211"/>
                        <a:pt x="219475" y="31"/>
                      </a:cubicBezTo>
                      <a:cubicBezTo>
                        <a:pt x="253695" y="-59"/>
                        <a:pt x="287915" y="76"/>
                        <a:pt x="322134" y="76"/>
                      </a:cubicBezTo>
                      <a:cubicBezTo>
                        <a:pt x="322179" y="21356"/>
                        <a:pt x="322224" y="42591"/>
                        <a:pt x="322224" y="63781"/>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E4F70E3-14F0-4932-9B85-FC9C7936A5D4}"/>
                    </a:ext>
                  </a:extLst>
                </p:cNvPr>
                <p:cNvSpPr/>
                <p:nvPr/>
              </p:nvSpPr>
              <p:spPr>
                <a:xfrm>
                  <a:off x="6413672" y="2099749"/>
                  <a:ext cx="218438" cy="43004"/>
                </a:xfrm>
                <a:custGeom>
                  <a:avLst/>
                  <a:gdLst>
                    <a:gd name="connsiteX0" fmla="*/ 322270 w 322449"/>
                    <a:gd name="connsiteY0" fmla="*/ 63210 h 63480"/>
                    <a:gd name="connsiteX1" fmla="*/ 0 w 322449"/>
                    <a:gd name="connsiteY1" fmla="*/ 63480 h 63480"/>
                    <a:gd name="connsiteX2" fmla="*/ 135 w 322449"/>
                    <a:gd name="connsiteY2" fmla="*/ 0 h 63480"/>
                    <a:gd name="connsiteX3" fmla="*/ 322450 w 322449"/>
                    <a:gd name="connsiteY3" fmla="*/ 451 h 63480"/>
                    <a:gd name="connsiteX4" fmla="*/ 322270 w 322449"/>
                    <a:gd name="connsiteY4" fmla="*/ 63210 h 6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3480">
                      <a:moveTo>
                        <a:pt x="322270" y="63210"/>
                      </a:moveTo>
                      <a:cubicBezTo>
                        <a:pt x="214831" y="63300"/>
                        <a:pt x="107438" y="63390"/>
                        <a:pt x="0" y="63480"/>
                      </a:cubicBezTo>
                      <a:cubicBezTo>
                        <a:pt x="45" y="42335"/>
                        <a:pt x="90" y="21145"/>
                        <a:pt x="135" y="0"/>
                      </a:cubicBezTo>
                      <a:cubicBezTo>
                        <a:pt x="107574" y="135"/>
                        <a:pt x="215012" y="271"/>
                        <a:pt x="322450" y="451"/>
                      </a:cubicBezTo>
                      <a:cubicBezTo>
                        <a:pt x="322405" y="21371"/>
                        <a:pt x="322315" y="42290"/>
                        <a:pt x="322270" y="6321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4E80F45-B3AE-47BE-816A-F9B2798201E9}"/>
                    </a:ext>
                  </a:extLst>
                </p:cNvPr>
                <p:cNvSpPr/>
                <p:nvPr/>
              </p:nvSpPr>
              <p:spPr>
                <a:xfrm>
                  <a:off x="6413703" y="2213488"/>
                  <a:ext cx="218377" cy="43003"/>
                </a:xfrm>
                <a:custGeom>
                  <a:avLst/>
                  <a:gdLst>
                    <a:gd name="connsiteX0" fmla="*/ 45 w 322359"/>
                    <a:gd name="connsiteY0" fmla="*/ 0 h 63479"/>
                    <a:gd name="connsiteX1" fmla="*/ 322360 w 322359"/>
                    <a:gd name="connsiteY1" fmla="*/ 406 h 63479"/>
                    <a:gd name="connsiteX2" fmla="*/ 322270 w 322359"/>
                    <a:gd name="connsiteY2" fmla="*/ 63164 h 63479"/>
                    <a:gd name="connsiteX3" fmla="*/ 0 w 322359"/>
                    <a:gd name="connsiteY3" fmla="*/ 63480 h 63479"/>
                    <a:gd name="connsiteX4" fmla="*/ 45 w 322359"/>
                    <a:gd name="connsiteY4" fmla="*/ 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59" h="63479">
                      <a:moveTo>
                        <a:pt x="45" y="0"/>
                      </a:moveTo>
                      <a:cubicBezTo>
                        <a:pt x="107483" y="135"/>
                        <a:pt x="214922" y="271"/>
                        <a:pt x="322360" y="406"/>
                      </a:cubicBezTo>
                      <a:cubicBezTo>
                        <a:pt x="322315" y="21325"/>
                        <a:pt x="322270" y="42245"/>
                        <a:pt x="322270" y="63164"/>
                      </a:cubicBezTo>
                      <a:cubicBezTo>
                        <a:pt x="214831" y="63255"/>
                        <a:pt x="107438" y="63390"/>
                        <a:pt x="0" y="63480"/>
                      </a:cubicBezTo>
                      <a:cubicBezTo>
                        <a:pt x="0" y="42290"/>
                        <a:pt x="45" y="21145"/>
                        <a:pt x="45" y="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423DCC0-D62B-42E5-8764-0813FE973E3A}"/>
                    </a:ext>
                  </a:extLst>
                </p:cNvPr>
                <p:cNvSpPr/>
                <p:nvPr/>
              </p:nvSpPr>
              <p:spPr>
                <a:xfrm>
                  <a:off x="6413672" y="2706412"/>
                  <a:ext cx="218500" cy="43065"/>
                </a:xfrm>
                <a:custGeom>
                  <a:avLst/>
                  <a:gdLst>
                    <a:gd name="connsiteX0" fmla="*/ 322224 w 322540"/>
                    <a:gd name="connsiteY0" fmla="*/ 63345 h 63570"/>
                    <a:gd name="connsiteX1" fmla="*/ 0 w 322540"/>
                    <a:gd name="connsiteY1" fmla="*/ 63570 h 63570"/>
                    <a:gd name="connsiteX2" fmla="*/ 135 w 322540"/>
                    <a:gd name="connsiteY2" fmla="*/ 0 h 63570"/>
                    <a:gd name="connsiteX3" fmla="*/ 322540 w 322540"/>
                    <a:gd name="connsiteY3" fmla="*/ 496 h 63570"/>
                    <a:gd name="connsiteX4" fmla="*/ 322224 w 322540"/>
                    <a:gd name="connsiteY4" fmla="*/ 63345 h 63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40" h="63570">
                      <a:moveTo>
                        <a:pt x="322224" y="63345"/>
                      </a:moveTo>
                      <a:cubicBezTo>
                        <a:pt x="214831" y="63435"/>
                        <a:pt x="107393" y="63525"/>
                        <a:pt x="0" y="63570"/>
                      </a:cubicBezTo>
                      <a:cubicBezTo>
                        <a:pt x="45" y="42380"/>
                        <a:pt x="90" y="21190"/>
                        <a:pt x="135" y="0"/>
                      </a:cubicBezTo>
                      <a:cubicBezTo>
                        <a:pt x="107619" y="180"/>
                        <a:pt x="215057" y="316"/>
                        <a:pt x="322540" y="496"/>
                      </a:cubicBezTo>
                      <a:cubicBezTo>
                        <a:pt x="322405" y="21461"/>
                        <a:pt x="322315" y="42380"/>
                        <a:pt x="322224" y="63345"/>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sp>
            <p:nvSpPr>
              <p:cNvPr id="163" name="Freeform: Shape 162">
                <a:extLst>
                  <a:ext uri="{FF2B5EF4-FFF2-40B4-BE49-F238E27FC236}">
                    <a16:creationId xmlns:a16="http://schemas.microsoft.com/office/drawing/2014/main" id="{3BFF55B1-91B8-4E88-84A3-160486F1D639}"/>
                  </a:ext>
                </a:extLst>
              </p:cNvPr>
              <p:cNvSpPr/>
              <p:nvPr/>
            </p:nvSpPr>
            <p:spPr>
              <a:xfrm>
                <a:off x="6508323" y="3196189"/>
                <a:ext cx="125071" cy="120489"/>
              </a:xfrm>
              <a:custGeom>
                <a:avLst/>
                <a:gdLst>
                  <a:gd name="connsiteX0" fmla="*/ 32552 w 184624"/>
                  <a:gd name="connsiteY0" fmla="*/ 175292 h 177861"/>
                  <a:gd name="connsiteX1" fmla="*/ 42876 w 184624"/>
                  <a:gd name="connsiteY1" fmla="*/ 123489 h 177861"/>
                  <a:gd name="connsiteX2" fmla="*/ 37150 w 184624"/>
                  <a:gd name="connsiteY2" fmla="*/ 103831 h 177861"/>
                  <a:gd name="connsiteX3" fmla="*/ 0 w 184624"/>
                  <a:gd name="connsiteY3" fmla="*/ 70063 h 177861"/>
                  <a:gd name="connsiteX4" fmla="*/ 2705 w 184624"/>
                  <a:gd name="connsiteY4" fmla="*/ 65058 h 177861"/>
                  <a:gd name="connsiteX5" fmla="*/ 51848 w 184624"/>
                  <a:gd name="connsiteY5" fmla="*/ 59377 h 177861"/>
                  <a:gd name="connsiteX6" fmla="*/ 68845 w 184624"/>
                  <a:gd name="connsiteY6" fmla="*/ 48241 h 177861"/>
                  <a:gd name="connsiteX7" fmla="*/ 93687 w 184624"/>
                  <a:gd name="connsiteY7" fmla="*/ 0 h 177861"/>
                  <a:gd name="connsiteX8" fmla="*/ 116410 w 184624"/>
                  <a:gd name="connsiteY8" fmla="*/ 48737 h 177861"/>
                  <a:gd name="connsiteX9" fmla="*/ 131063 w 184624"/>
                  <a:gd name="connsiteY9" fmla="*/ 60369 h 177861"/>
                  <a:gd name="connsiteX10" fmla="*/ 184624 w 184624"/>
                  <a:gd name="connsiteY10" fmla="*/ 69612 h 177861"/>
                  <a:gd name="connsiteX11" fmla="*/ 147789 w 184624"/>
                  <a:gd name="connsiteY11" fmla="*/ 104102 h 177861"/>
                  <a:gd name="connsiteX12" fmla="*/ 139719 w 184624"/>
                  <a:gd name="connsiteY12" fmla="*/ 128944 h 177861"/>
                  <a:gd name="connsiteX13" fmla="*/ 147203 w 184624"/>
                  <a:gd name="connsiteY13" fmla="*/ 177861 h 177861"/>
                  <a:gd name="connsiteX14" fmla="*/ 100585 w 184624"/>
                  <a:gd name="connsiteY14" fmla="*/ 151757 h 177861"/>
                  <a:gd name="connsiteX15" fmla="*/ 80207 w 184624"/>
                  <a:gd name="connsiteY15" fmla="*/ 151396 h 177861"/>
                  <a:gd name="connsiteX16" fmla="*/ 32552 w 184624"/>
                  <a:gd name="connsiteY16" fmla="*/ 175292 h 1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624" h="177861">
                    <a:moveTo>
                      <a:pt x="32552" y="175292"/>
                    </a:moveTo>
                    <a:cubicBezTo>
                      <a:pt x="36339" y="156175"/>
                      <a:pt x="39359" y="139764"/>
                      <a:pt x="42876" y="123489"/>
                    </a:cubicBezTo>
                    <a:cubicBezTo>
                      <a:pt x="44544" y="115689"/>
                      <a:pt x="43733" y="109467"/>
                      <a:pt x="37150" y="103831"/>
                    </a:cubicBezTo>
                    <a:cubicBezTo>
                      <a:pt x="24436" y="92966"/>
                      <a:pt x="12353" y="81379"/>
                      <a:pt x="0" y="70063"/>
                    </a:cubicBezTo>
                    <a:cubicBezTo>
                      <a:pt x="902" y="68395"/>
                      <a:pt x="1803" y="66726"/>
                      <a:pt x="2705" y="65058"/>
                    </a:cubicBezTo>
                    <a:cubicBezTo>
                      <a:pt x="19071" y="63074"/>
                      <a:pt x="35392" y="60595"/>
                      <a:pt x="51848" y="59377"/>
                    </a:cubicBezTo>
                    <a:cubicBezTo>
                      <a:pt x="60189" y="58746"/>
                      <a:pt x="65193" y="55861"/>
                      <a:pt x="68845" y="48241"/>
                    </a:cubicBezTo>
                    <a:cubicBezTo>
                      <a:pt x="76239" y="32777"/>
                      <a:pt x="84535" y="17674"/>
                      <a:pt x="93687" y="0"/>
                    </a:cubicBezTo>
                    <a:cubicBezTo>
                      <a:pt x="101983" y="17674"/>
                      <a:pt x="109512" y="33093"/>
                      <a:pt x="116410" y="48737"/>
                    </a:cubicBezTo>
                    <a:cubicBezTo>
                      <a:pt x="119386" y="55500"/>
                      <a:pt x="122812" y="59422"/>
                      <a:pt x="131063" y="60369"/>
                    </a:cubicBezTo>
                    <a:cubicBezTo>
                      <a:pt x="148150" y="62398"/>
                      <a:pt x="165012" y="66140"/>
                      <a:pt x="184624" y="69612"/>
                    </a:cubicBezTo>
                    <a:cubicBezTo>
                      <a:pt x="171369" y="82145"/>
                      <a:pt x="160143" y="93868"/>
                      <a:pt x="147789" y="104102"/>
                    </a:cubicBezTo>
                    <a:cubicBezTo>
                      <a:pt x="139223" y="111180"/>
                      <a:pt x="137645" y="118619"/>
                      <a:pt x="139719" y="128944"/>
                    </a:cubicBezTo>
                    <a:cubicBezTo>
                      <a:pt x="142830" y="144273"/>
                      <a:pt x="144543" y="159872"/>
                      <a:pt x="147203" y="177861"/>
                    </a:cubicBezTo>
                    <a:cubicBezTo>
                      <a:pt x="130296" y="168484"/>
                      <a:pt x="115193" y="160549"/>
                      <a:pt x="100585" y="151757"/>
                    </a:cubicBezTo>
                    <a:cubicBezTo>
                      <a:pt x="93417" y="147474"/>
                      <a:pt x="87465" y="147474"/>
                      <a:pt x="80207" y="151396"/>
                    </a:cubicBezTo>
                    <a:cubicBezTo>
                      <a:pt x="65419" y="159377"/>
                      <a:pt x="50270" y="166455"/>
                      <a:pt x="32552" y="175292"/>
                    </a:cubicBezTo>
                    <a:close/>
                  </a:path>
                </a:pathLst>
              </a:custGeom>
              <a:solidFill>
                <a:schemeClr val="accent1"/>
              </a:solidFill>
              <a:ln w="449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20B7223-2CCE-44C4-8687-D4147B4E9B4D}"/>
                  </a:ext>
                </a:extLst>
              </p:cNvPr>
              <p:cNvSpPr/>
              <p:nvPr/>
            </p:nvSpPr>
            <p:spPr>
              <a:xfrm>
                <a:off x="6011967" y="2112695"/>
                <a:ext cx="184610" cy="75196"/>
              </a:xfrm>
              <a:custGeom>
                <a:avLst/>
                <a:gdLst>
                  <a:gd name="connsiteX0" fmla="*/ 272514 w 272513"/>
                  <a:gd name="connsiteY0" fmla="*/ 46264 h 111001"/>
                  <a:gd name="connsiteX1" fmla="*/ 270034 w 272513"/>
                  <a:gd name="connsiteY1" fmla="*/ 52982 h 111001"/>
                  <a:gd name="connsiteX2" fmla="*/ 249385 w 272513"/>
                  <a:gd name="connsiteY2" fmla="*/ 102395 h 111001"/>
                  <a:gd name="connsiteX3" fmla="*/ 233605 w 272513"/>
                  <a:gd name="connsiteY3" fmla="*/ 109068 h 111001"/>
                  <a:gd name="connsiteX4" fmla="*/ 144111 w 272513"/>
                  <a:gd name="connsiteY4" fmla="*/ 85623 h 111001"/>
                  <a:gd name="connsiteX5" fmla="*/ 41948 w 272513"/>
                  <a:gd name="connsiteY5" fmla="*/ 108617 h 111001"/>
                  <a:gd name="connsiteX6" fmla="*/ 22922 w 272513"/>
                  <a:gd name="connsiteY6" fmla="*/ 100501 h 111001"/>
                  <a:gd name="connsiteX7" fmla="*/ 2768 w 272513"/>
                  <a:gd name="connsiteY7" fmla="*/ 56002 h 111001"/>
                  <a:gd name="connsiteX8" fmla="*/ 7638 w 272513"/>
                  <a:gd name="connsiteY8" fmla="*/ 37698 h 111001"/>
                  <a:gd name="connsiteX9" fmla="*/ 263001 w 272513"/>
                  <a:gd name="connsiteY9" fmla="*/ 38013 h 111001"/>
                  <a:gd name="connsiteX10" fmla="*/ 272514 w 272513"/>
                  <a:gd name="connsiteY10" fmla="*/ 46264 h 11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513" h="111001">
                    <a:moveTo>
                      <a:pt x="272514" y="46264"/>
                    </a:moveTo>
                    <a:cubicBezTo>
                      <a:pt x="271477" y="49059"/>
                      <a:pt x="270846" y="51043"/>
                      <a:pt x="270034" y="52982"/>
                    </a:cubicBezTo>
                    <a:cubicBezTo>
                      <a:pt x="263091" y="69438"/>
                      <a:pt x="255517" y="85668"/>
                      <a:pt x="249385" y="102395"/>
                    </a:cubicBezTo>
                    <a:cubicBezTo>
                      <a:pt x="246049" y="111457"/>
                      <a:pt x="242622" y="112629"/>
                      <a:pt x="233605" y="109068"/>
                    </a:cubicBezTo>
                    <a:cubicBezTo>
                      <a:pt x="204796" y="97571"/>
                      <a:pt x="175580" y="87201"/>
                      <a:pt x="144111" y="85623"/>
                    </a:cubicBezTo>
                    <a:cubicBezTo>
                      <a:pt x="107907" y="83820"/>
                      <a:pt x="74499" y="94956"/>
                      <a:pt x="41948" y="108617"/>
                    </a:cubicBezTo>
                    <a:cubicBezTo>
                      <a:pt x="30812" y="113306"/>
                      <a:pt x="26934" y="111322"/>
                      <a:pt x="22922" y="100501"/>
                    </a:cubicBezTo>
                    <a:cubicBezTo>
                      <a:pt x="17331" y="85263"/>
                      <a:pt x="10117" y="70520"/>
                      <a:pt x="2768" y="56002"/>
                    </a:cubicBezTo>
                    <a:cubicBezTo>
                      <a:pt x="-1379" y="47752"/>
                      <a:pt x="-1695" y="43243"/>
                      <a:pt x="7638" y="37698"/>
                    </a:cubicBezTo>
                    <a:cubicBezTo>
                      <a:pt x="92984" y="-12888"/>
                      <a:pt x="177970" y="-12347"/>
                      <a:pt x="263001" y="38013"/>
                    </a:cubicBezTo>
                    <a:cubicBezTo>
                      <a:pt x="266698" y="40222"/>
                      <a:pt x="272243" y="41079"/>
                      <a:pt x="272514" y="46264"/>
                    </a:cubicBezTo>
                    <a:close/>
                  </a:path>
                </a:pathLst>
              </a:custGeom>
              <a:solidFill>
                <a:srgbClr val="273248"/>
              </a:solidFill>
              <a:ln w="449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D9D1055-DDB3-44A8-99E3-3BCB0BFE4635}"/>
                  </a:ext>
                </a:extLst>
              </p:cNvPr>
              <p:cNvSpPr/>
              <p:nvPr/>
            </p:nvSpPr>
            <p:spPr>
              <a:xfrm>
                <a:off x="5574521" y="3196250"/>
                <a:ext cx="125498" cy="120337"/>
              </a:xfrm>
              <a:custGeom>
                <a:avLst/>
                <a:gdLst>
                  <a:gd name="connsiteX0" fmla="*/ 0 w 185255"/>
                  <a:gd name="connsiteY0" fmla="*/ 69521 h 177636"/>
                  <a:gd name="connsiteX1" fmla="*/ 54193 w 185255"/>
                  <a:gd name="connsiteY1" fmla="*/ 60189 h 177636"/>
                  <a:gd name="connsiteX2" fmla="*/ 67898 w 185255"/>
                  <a:gd name="connsiteY2" fmla="*/ 49639 h 177636"/>
                  <a:gd name="connsiteX3" fmla="*/ 90892 w 185255"/>
                  <a:gd name="connsiteY3" fmla="*/ 0 h 177636"/>
                  <a:gd name="connsiteX4" fmla="*/ 114787 w 185255"/>
                  <a:gd name="connsiteY4" fmla="*/ 45717 h 177636"/>
                  <a:gd name="connsiteX5" fmla="*/ 134985 w 185255"/>
                  <a:gd name="connsiteY5" fmla="*/ 59467 h 177636"/>
                  <a:gd name="connsiteX6" fmla="*/ 185255 w 185255"/>
                  <a:gd name="connsiteY6" fmla="*/ 65238 h 177636"/>
                  <a:gd name="connsiteX7" fmla="*/ 149458 w 185255"/>
                  <a:gd name="connsiteY7" fmla="*/ 101757 h 177636"/>
                  <a:gd name="connsiteX8" fmla="*/ 142379 w 185255"/>
                  <a:gd name="connsiteY8" fmla="*/ 125337 h 177636"/>
                  <a:gd name="connsiteX9" fmla="*/ 152208 w 185255"/>
                  <a:gd name="connsiteY9" fmla="*/ 175156 h 177636"/>
                  <a:gd name="connsiteX10" fmla="*/ 118394 w 185255"/>
                  <a:gd name="connsiteY10" fmla="*/ 157979 h 177636"/>
                  <a:gd name="connsiteX11" fmla="*/ 70017 w 185255"/>
                  <a:gd name="connsiteY11" fmla="*/ 159557 h 177636"/>
                  <a:gd name="connsiteX12" fmla="*/ 37781 w 185255"/>
                  <a:gd name="connsiteY12" fmla="*/ 177636 h 177636"/>
                  <a:gd name="connsiteX13" fmla="*/ 44860 w 185255"/>
                  <a:gd name="connsiteY13" fmla="*/ 129891 h 177636"/>
                  <a:gd name="connsiteX14" fmla="*/ 35482 w 185255"/>
                  <a:gd name="connsiteY14" fmla="*/ 102524 h 177636"/>
                  <a:gd name="connsiteX15" fmla="*/ 0 w 185255"/>
                  <a:gd name="connsiteY15" fmla="*/ 69521 h 17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255" h="177636">
                    <a:moveTo>
                      <a:pt x="0" y="69521"/>
                    </a:moveTo>
                    <a:cubicBezTo>
                      <a:pt x="20063" y="65960"/>
                      <a:pt x="37060" y="62308"/>
                      <a:pt x="54193" y="60189"/>
                    </a:cubicBezTo>
                    <a:cubicBezTo>
                      <a:pt x="61722" y="59242"/>
                      <a:pt x="65103" y="55906"/>
                      <a:pt x="67898" y="49639"/>
                    </a:cubicBezTo>
                    <a:cubicBezTo>
                      <a:pt x="74887" y="33904"/>
                      <a:pt x="82326" y="18350"/>
                      <a:pt x="90892" y="0"/>
                    </a:cubicBezTo>
                    <a:cubicBezTo>
                      <a:pt x="99729" y="16682"/>
                      <a:pt x="108069" y="30838"/>
                      <a:pt x="114787" y="45717"/>
                    </a:cubicBezTo>
                    <a:cubicBezTo>
                      <a:pt x="119025" y="55139"/>
                      <a:pt x="124616" y="58972"/>
                      <a:pt x="134985" y="59467"/>
                    </a:cubicBezTo>
                    <a:cubicBezTo>
                      <a:pt x="150630" y="60234"/>
                      <a:pt x="166184" y="62939"/>
                      <a:pt x="185255" y="65238"/>
                    </a:cubicBezTo>
                    <a:cubicBezTo>
                      <a:pt x="171955" y="78944"/>
                      <a:pt x="161270" y="90937"/>
                      <a:pt x="149458" y="101757"/>
                    </a:cubicBezTo>
                    <a:cubicBezTo>
                      <a:pt x="141928" y="108655"/>
                      <a:pt x="139900" y="115508"/>
                      <a:pt x="142379" y="125337"/>
                    </a:cubicBezTo>
                    <a:cubicBezTo>
                      <a:pt x="146166" y="140531"/>
                      <a:pt x="148556" y="156085"/>
                      <a:pt x="152208" y="175156"/>
                    </a:cubicBezTo>
                    <a:cubicBezTo>
                      <a:pt x="139043" y="168574"/>
                      <a:pt x="127862" y="164561"/>
                      <a:pt x="118394" y="157979"/>
                    </a:cubicBezTo>
                    <a:cubicBezTo>
                      <a:pt x="101352" y="146121"/>
                      <a:pt x="86248" y="147474"/>
                      <a:pt x="70017" y="159557"/>
                    </a:cubicBezTo>
                    <a:cubicBezTo>
                      <a:pt x="60910" y="166320"/>
                      <a:pt x="50135" y="170828"/>
                      <a:pt x="37781" y="177636"/>
                    </a:cubicBezTo>
                    <a:cubicBezTo>
                      <a:pt x="40261" y="160323"/>
                      <a:pt x="41569" y="144859"/>
                      <a:pt x="44860" y="129891"/>
                    </a:cubicBezTo>
                    <a:cubicBezTo>
                      <a:pt x="47475" y="118123"/>
                      <a:pt x="44860" y="110143"/>
                      <a:pt x="35482" y="102524"/>
                    </a:cubicBezTo>
                    <a:cubicBezTo>
                      <a:pt x="23805" y="93056"/>
                      <a:pt x="13255" y="82010"/>
                      <a:pt x="0" y="69521"/>
                    </a:cubicBezTo>
                    <a:close/>
                  </a:path>
                </a:pathLst>
              </a:custGeom>
              <a:solidFill>
                <a:schemeClr val="accent1"/>
              </a:solidFill>
              <a:ln w="449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F95854B-70EF-4FCA-B055-FF237625F5B1}"/>
                  </a:ext>
                </a:extLst>
              </p:cNvPr>
              <p:cNvSpPr/>
              <p:nvPr/>
            </p:nvSpPr>
            <p:spPr>
              <a:xfrm>
                <a:off x="5926763" y="1735188"/>
                <a:ext cx="354304" cy="1739330"/>
              </a:xfrm>
              <a:custGeom>
                <a:avLst/>
                <a:gdLst>
                  <a:gd name="connsiteX0" fmla="*/ 522272 w 523007"/>
                  <a:gd name="connsiteY0" fmla="*/ 2567437 h 2567521"/>
                  <a:gd name="connsiteX1" fmla="*/ 906 w 523007"/>
                  <a:gd name="connsiteY1" fmla="*/ 2567437 h 2567521"/>
                  <a:gd name="connsiteX2" fmla="*/ 4 w 523007"/>
                  <a:gd name="connsiteY2" fmla="*/ 637607 h 2567521"/>
                  <a:gd name="connsiteX3" fmla="*/ 29490 w 523007"/>
                  <a:gd name="connsiteY3" fmla="*/ 498113 h 2567521"/>
                  <a:gd name="connsiteX4" fmla="*/ 212040 w 523007"/>
                  <a:gd name="connsiteY4" fmla="*/ 79993 h 2567521"/>
                  <a:gd name="connsiteX5" fmla="*/ 248108 w 523007"/>
                  <a:gd name="connsiteY5" fmla="*/ 13357 h 2567521"/>
                  <a:gd name="connsiteX6" fmla="*/ 275159 w 523007"/>
                  <a:gd name="connsiteY6" fmla="*/ 13627 h 2567521"/>
                  <a:gd name="connsiteX7" fmla="*/ 330163 w 523007"/>
                  <a:gd name="connsiteY7" fmla="*/ 125484 h 2567521"/>
                  <a:gd name="connsiteX8" fmla="*/ 498061 w 523007"/>
                  <a:gd name="connsiteY8" fmla="*/ 508708 h 2567521"/>
                  <a:gd name="connsiteX9" fmla="*/ 522993 w 523007"/>
                  <a:gd name="connsiteY9" fmla="*/ 628229 h 2567521"/>
                  <a:gd name="connsiteX10" fmla="*/ 522272 w 523007"/>
                  <a:gd name="connsiteY10" fmla="*/ 2567437 h 256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007" h="2567521">
                    <a:moveTo>
                      <a:pt x="522272" y="2567437"/>
                    </a:moveTo>
                    <a:cubicBezTo>
                      <a:pt x="504057" y="2567572"/>
                      <a:pt x="18985" y="2567527"/>
                      <a:pt x="906" y="2567437"/>
                    </a:cubicBezTo>
                    <a:cubicBezTo>
                      <a:pt x="1852" y="2520638"/>
                      <a:pt x="410" y="722503"/>
                      <a:pt x="4" y="637607"/>
                    </a:cubicBezTo>
                    <a:cubicBezTo>
                      <a:pt x="-222" y="588870"/>
                      <a:pt x="9337" y="542387"/>
                      <a:pt x="29490" y="498113"/>
                    </a:cubicBezTo>
                    <a:cubicBezTo>
                      <a:pt x="92474" y="359656"/>
                      <a:pt x="151040" y="219306"/>
                      <a:pt x="212040" y="79993"/>
                    </a:cubicBezTo>
                    <a:cubicBezTo>
                      <a:pt x="222184" y="56819"/>
                      <a:pt x="234718" y="34817"/>
                      <a:pt x="248108" y="13357"/>
                    </a:cubicBezTo>
                    <a:cubicBezTo>
                      <a:pt x="259199" y="-4407"/>
                      <a:pt x="263933" y="-4587"/>
                      <a:pt x="275159" y="13627"/>
                    </a:cubicBezTo>
                    <a:cubicBezTo>
                      <a:pt x="297026" y="49154"/>
                      <a:pt x="314023" y="87161"/>
                      <a:pt x="330163" y="125484"/>
                    </a:cubicBezTo>
                    <a:cubicBezTo>
                      <a:pt x="384356" y="254022"/>
                      <a:pt x="441298" y="381297"/>
                      <a:pt x="498061" y="508708"/>
                    </a:cubicBezTo>
                    <a:cubicBezTo>
                      <a:pt x="515103" y="546941"/>
                      <a:pt x="523399" y="586255"/>
                      <a:pt x="522993" y="628229"/>
                    </a:cubicBezTo>
                    <a:cubicBezTo>
                      <a:pt x="522181" y="716236"/>
                      <a:pt x="522362" y="2563740"/>
                      <a:pt x="522272" y="2567437"/>
                    </a:cubicBezTo>
                    <a:close/>
                  </a:path>
                </a:pathLst>
              </a:custGeom>
              <a:gradFill flip="none" rotWithShape="1">
                <a:gsLst>
                  <a:gs pos="0">
                    <a:schemeClr val="accent3">
                      <a:lumMod val="50000"/>
                    </a:schemeClr>
                  </a:gs>
                  <a:gs pos="35000">
                    <a:schemeClr val="accent3">
                      <a:lumMod val="75000"/>
                    </a:schemeClr>
                  </a:gs>
                  <a:gs pos="7348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2C3B409A-1E51-4CE1-86C4-D24500767674}"/>
                  </a:ext>
                </a:extLst>
              </p:cNvPr>
              <p:cNvSpPr/>
              <p:nvPr/>
            </p:nvSpPr>
            <p:spPr>
              <a:xfrm>
                <a:off x="5915520" y="913710"/>
                <a:ext cx="376997" cy="279137"/>
              </a:xfrm>
              <a:custGeom>
                <a:avLst/>
                <a:gdLst>
                  <a:gd name="connsiteX0" fmla="*/ 197107 w 405271"/>
                  <a:gd name="connsiteY0" fmla="*/ 0 h 300072"/>
                  <a:gd name="connsiteX1" fmla="*/ 205689 w 405271"/>
                  <a:gd name="connsiteY1" fmla="*/ 0 h 300072"/>
                  <a:gd name="connsiteX2" fmla="*/ 218334 w 405271"/>
                  <a:gd name="connsiteY2" fmla="*/ 11301 h 300072"/>
                  <a:gd name="connsiteX3" fmla="*/ 395984 w 405271"/>
                  <a:gd name="connsiteY3" fmla="*/ 264008 h 300072"/>
                  <a:gd name="connsiteX4" fmla="*/ 405271 w 405271"/>
                  <a:gd name="connsiteY4" fmla="*/ 281638 h 300072"/>
                  <a:gd name="connsiteX5" fmla="*/ 222407 w 405271"/>
                  <a:gd name="connsiteY5" fmla="*/ 300072 h 300072"/>
                  <a:gd name="connsiteX6" fmla="*/ 0 w 405271"/>
                  <a:gd name="connsiteY6" fmla="*/ 277652 h 300072"/>
                  <a:gd name="connsiteX7" fmla="*/ 22470 w 405271"/>
                  <a:gd name="connsiteY7" fmla="*/ 237937 h 300072"/>
                  <a:gd name="connsiteX8" fmla="*/ 172032 w 405271"/>
                  <a:gd name="connsiteY8" fmla="*/ 28893 h 300072"/>
                  <a:gd name="connsiteX9" fmla="*/ 197107 w 405271"/>
                  <a:gd name="connsiteY9" fmla="*/ 0 h 30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71" h="300072">
                    <a:moveTo>
                      <a:pt x="197107" y="0"/>
                    </a:moveTo>
                    <a:cubicBezTo>
                      <a:pt x="199978" y="0"/>
                      <a:pt x="202818" y="0"/>
                      <a:pt x="205689" y="0"/>
                    </a:cubicBezTo>
                    <a:cubicBezTo>
                      <a:pt x="210332" y="3268"/>
                      <a:pt x="214608" y="6842"/>
                      <a:pt x="218334" y="11301"/>
                    </a:cubicBezTo>
                    <a:cubicBezTo>
                      <a:pt x="285054" y="91169"/>
                      <a:pt x="344314" y="175374"/>
                      <a:pt x="395984" y="264008"/>
                    </a:cubicBezTo>
                    <a:lnTo>
                      <a:pt x="405271" y="281638"/>
                    </a:lnTo>
                    <a:lnTo>
                      <a:pt x="222407" y="300072"/>
                    </a:lnTo>
                    <a:lnTo>
                      <a:pt x="0" y="277652"/>
                    </a:lnTo>
                    <a:lnTo>
                      <a:pt x="22470" y="237937"/>
                    </a:lnTo>
                    <a:cubicBezTo>
                      <a:pt x="67294" y="165173"/>
                      <a:pt x="117407" y="95674"/>
                      <a:pt x="172032" y="28893"/>
                    </a:cubicBezTo>
                    <a:cubicBezTo>
                      <a:pt x="180095" y="19028"/>
                      <a:pt x="188739" y="9621"/>
                      <a:pt x="197107" y="0"/>
                    </a:cubicBezTo>
                    <a:close/>
                  </a:path>
                </a:pathLst>
              </a:custGeom>
              <a:gradFill flip="none" rotWithShape="1">
                <a:gsLst>
                  <a:gs pos="62000">
                    <a:schemeClr val="accent3">
                      <a:lumMod val="40000"/>
                      <a:lumOff val="60000"/>
                    </a:schemeClr>
                  </a:gs>
                  <a:gs pos="0">
                    <a:schemeClr val="accent3">
                      <a:lumMod val="50000"/>
                    </a:schemeClr>
                  </a:gs>
                  <a:gs pos="35000">
                    <a:schemeClr val="accent3">
                      <a:lumMod val="75000"/>
                    </a:schemeClr>
                  </a:gs>
                  <a:gs pos="100000">
                    <a:schemeClr val="accent3">
                      <a:lumMod val="60000"/>
                      <a:lumOff val="40000"/>
                    </a:schemeClr>
                  </a:gs>
                </a:gsLst>
                <a:lin ang="12000000" scaled="0"/>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70" name="Group 69">
            <a:extLst>
              <a:ext uri="{FF2B5EF4-FFF2-40B4-BE49-F238E27FC236}">
                <a16:creationId xmlns:a16="http://schemas.microsoft.com/office/drawing/2014/main" id="{5FA4ECD3-7DB0-4782-A68B-83D524317C28}"/>
              </a:ext>
            </a:extLst>
          </p:cNvPr>
          <p:cNvGrpSpPr/>
          <p:nvPr/>
        </p:nvGrpSpPr>
        <p:grpSpPr>
          <a:xfrm>
            <a:off x="-25526" y="5911865"/>
            <a:ext cx="12246880" cy="1096967"/>
            <a:chOff x="-37608" y="5771636"/>
            <a:chExt cx="12229608" cy="1095420"/>
          </a:xfrm>
          <a:solidFill>
            <a:schemeClr val="accent1">
              <a:lumMod val="20000"/>
              <a:lumOff val="80000"/>
            </a:schemeClr>
          </a:solidFill>
          <a:effectLst>
            <a:outerShdw blurRad="76200" dist="12700" dir="16200000" rotWithShape="0">
              <a:schemeClr val="accent5">
                <a:lumMod val="75000"/>
                <a:alpha val="40000"/>
              </a:schemeClr>
            </a:outerShdw>
          </a:effectLst>
        </p:grpSpPr>
        <p:grpSp>
          <p:nvGrpSpPr>
            <p:cNvPr id="71" name="Group 70">
              <a:extLst>
                <a:ext uri="{FF2B5EF4-FFF2-40B4-BE49-F238E27FC236}">
                  <a16:creationId xmlns:a16="http://schemas.microsoft.com/office/drawing/2014/main" id="{8F564010-AC42-48E3-BC86-2FE8FCDE1A6F}"/>
                </a:ext>
              </a:extLst>
            </p:cNvPr>
            <p:cNvGrpSpPr/>
            <p:nvPr/>
          </p:nvGrpSpPr>
          <p:grpSpPr>
            <a:xfrm>
              <a:off x="-37608" y="6002404"/>
              <a:ext cx="2687458" cy="855594"/>
              <a:chOff x="5158198" y="5677120"/>
              <a:chExt cx="3931027" cy="1251508"/>
            </a:xfrm>
            <a:grpFill/>
          </p:grpSpPr>
          <p:sp>
            <p:nvSpPr>
              <p:cNvPr id="112" name="Oval 111">
                <a:extLst>
                  <a:ext uri="{FF2B5EF4-FFF2-40B4-BE49-F238E27FC236}">
                    <a16:creationId xmlns:a16="http://schemas.microsoft.com/office/drawing/2014/main" id="{BF4691C7-A00A-4701-ADC4-274EA77A41BB}"/>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Oval 112">
                <a:extLst>
                  <a:ext uri="{FF2B5EF4-FFF2-40B4-BE49-F238E27FC236}">
                    <a16:creationId xmlns:a16="http://schemas.microsoft.com/office/drawing/2014/main" id="{971DCC7A-0CC5-43B3-827B-19E9BA1E08DD}"/>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Oval 113">
                <a:extLst>
                  <a:ext uri="{FF2B5EF4-FFF2-40B4-BE49-F238E27FC236}">
                    <a16:creationId xmlns:a16="http://schemas.microsoft.com/office/drawing/2014/main" id="{055E63C2-D475-47D0-8BF5-D2B2E7A2905B}"/>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5" name="Oval 114">
                <a:extLst>
                  <a:ext uri="{FF2B5EF4-FFF2-40B4-BE49-F238E27FC236}">
                    <a16:creationId xmlns:a16="http://schemas.microsoft.com/office/drawing/2014/main" id="{E1C59D79-BE8B-4AEB-98B5-8890F41195E1}"/>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id="{CD6D0DF5-1F6A-47CF-9C1A-792C8E05C779}"/>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id="{861E9FCD-B4FB-49E2-BDB9-73DE75207439}"/>
                  </a:ext>
                </a:extLst>
              </p:cNvPr>
              <p:cNvSpPr/>
              <p:nvPr/>
            </p:nvSpPr>
            <p:spPr>
              <a:xfrm>
                <a:off x="5827426" y="5940423"/>
                <a:ext cx="988205" cy="9882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8" name="Oval 117">
                <a:extLst>
                  <a:ext uri="{FF2B5EF4-FFF2-40B4-BE49-F238E27FC236}">
                    <a16:creationId xmlns:a16="http://schemas.microsoft.com/office/drawing/2014/main" id="{71F7D9FB-AFBB-4916-B0D1-8356C3DF1AE7}"/>
                  </a:ext>
                </a:extLst>
              </p:cNvPr>
              <p:cNvSpPr/>
              <p:nvPr/>
            </p:nvSpPr>
            <p:spPr>
              <a:xfrm>
                <a:off x="8028027" y="5677120"/>
                <a:ext cx="995012" cy="995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9" name="Oval 118">
                <a:extLst>
                  <a:ext uri="{FF2B5EF4-FFF2-40B4-BE49-F238E27FC236}">
                    <a16:creationId xmlns:a16="http://schemas.microsoft.com/office/drawing/2014/main" id="{6DCB6AD0-1522-43EA-84ED-93741BA69332}"/>
                  </a:ext>
                </a:extLst>
              </p:cNvPr>
              <p:cNvSpPr/>
              <p:nvPr/>
            </p:nvSpPr>
            <p:spPr>
              <a:xfrm>
                <a:off x="8369145" y="618281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0" name="Rectangle 119">
                <a:extLst>
                  <a:ext uri="{FF2B5EF4-FFF2-40B4-BE49-F238E27FC236}">
                    <a16:creationId xmlns:a16="http://schemas.microsoft.com/office/drawing/2014/main" id="{03BA5608-4047-42A1-923A-32F8976DD64A}"/>
                  </a:ext>
                </a:extLst>
              </p:cNvPr>
              <p:cNvSpPr/>
              <p:nvPr/>
            </p:nvSpPr>
            <p:spPr>
              <a:xfrm>
                <a:off x="5208276" y="6761949"/>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20">
                <a:extLst>
                  <a:ext uri="{FF2B5EF4-FFF2-40B4-BE49-F238E27FC236}">
                    <a16:creationId xmlns:a16="http://schemas.microsoft.com/office/drawing/2014/main" id="{BD406F59-899B-43F4-9BFC-E43E586ABFA6}"/>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Oval 121">
                <a:extLst>
                  <a:ext uri="{FF2B5EF4-FFF2-40B4-BE49-F238E27FC236}">
                    <a16:creationId xmlns:a16="http://schemas.microsoft.com/office/drawing/2014/main" id="{41FB4325-9429-4FB7-B7D8-8BFF676A9437}"/>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3" name="Oval 122">
                <a:extLst>
                  <a:ext uri="{FF2B5EF4-FFF2-40B4-BE49-F238E27FC236}">
                    <a16:creationId xmlns:a16="http://schemas.microsoft.com/office/drawing/2014/main" id="{FEB62319-6C2A-44A2-A86E-B9B39900A144}"/>
                  </a:ext>
                </a:extLst>
              </p:cNvPr>
              <p:cNvSpPr/>
              <p:nvPr/>
            </p:nvSpPr>
            <p:spPr>
              <a:xfrm>
                <a:off x="5158198" y="6236524"/>
                <a:ext cx="595719" cy="59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4" name="Oval 123">
                <a:extLst>
                  <a:ext uri="{FF2B5EF4-FFF2-40B4-BE49-F238E27FC236}">
                    <a16:creationId xmlns:a16="http://schemas.microsoft.com/office/drawing/2014/main" id="{1BD8214E-5BC1-4724-80BF-B4FCA0F47367}"/>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2" name="Group 71">
              <a:extLst>
                <a:ext uri="{FF2B5EF4-FFF2-40B4-BE49-F238E27FC236}">
                  <a16:creationId xmlns:a16="http://schemas.microsoft.com/office/drawing/2014/main" id="{09198998-ABAD-43C8-8BF2-8C0865D451C4}"/>
                </a:ext>
              </a:extLst>
            </p:cNvPr>
            <p:cNvGrpSpPr/>
            <p:nvPr/>
          </p:nvGrpSpPr>
          <p:grpSpPr>
            <a:xfrm>
              <a:off x="2503359" y="5771636"/>
              <a:ext cx="3430784" cy="1086364"/>
              <a:chOff x="5096347" y="5677120"/>
              <a:chExt cx="3992878" cy="1264356"/>
            </a:xfrm>
            <a:grpFill/>
          </p:grpSpPr>
          <p:sp>
            <p:nvSpPr>
              <p:cNvPr id="99" name="Oval 98">
                <a:extLst>
                  <a:ext uri="{FF2B5EF4-FFF2-40B4-BE49-F238E27FC236}">
                    <a16:creationId xmlns:a16="http://schemas.microsoft.com/office/drawing/2014/main" id="{074853E6-98D4-4A2F-8A2C-58FECA839795}"/>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0" name="Oval 99">
                <a:extLst>
                  <a:ext uri="{FF2B5EF4-FFF2-40B4-BE49-F238E27FC236}">
                    <a16:creationId xmlns:a16="http://schemas.microsoft.com/office/drawing/2014/main" id="{72E358DD-7ED5-477E-A099-9C0D0998E164}"/>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1" name="Oval 100">
                <a:extLst>
                  <a:ext uri="{FF2B5EF4-FFF2-40B4-BE49-F238E27FC236}">
                    <a16:creationId xmlns:a16="http://schemas.microsoft.com/office/drawing/2014/main" id="{147DE23E-2628-4ABA-B852-90A3990329DE}"/>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Oval 101">
                <a:extLst>
                  <a:ext uri="{FF2B5EF4-FFF2-40B4-BE49-F238E27FC236}">
                    <a16:creationId xmlns:a16="http://schemas.microsoft.com/office/drawing/2014/main" id="{79D29E41-1E28-44E6-9765-9CD7B80F3708}"/>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Oval 102">
                <a:extLst>
                  <a:ext uri="{FF2B5EF4-FFF2-40B4-BE49-F238E27FC236}">
                    <a16:creationId xmlns:a16="http://schemas.microsoft.com/office/drawing/2014/main" id="{CDC52C93-A70F-4A8E-9B40-645B8BFDA767}"/>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103">
                <a:extLst>
                  <a:ext uri="{FF2B5EF4-FFF2-40B4-BE49-F238E27FC236}">
                    <a16:creationId xmlns:a16="http://schemas.microsoft.com/office/drawing/2014/main" id="{DBFC4D6E-56CD-410E-AD55-63E6D44B848F}"/>
                  </a:ext>
                </a:extLst>
              </p:cNvPr>
              <p:cNvSpPr/>
              <p:nvPr/>
            </p:nvSpPr>
            <p:spPr>
              <a:xfrm>
                <a:off x="5827426" y="5940423"/>
                <a:ext cx="988205" cy="9882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Oval 104">
                <a:extLst>
                  <a:ext uri="{FF2B5EF4-FFF2-40B4-BE49-F238E27FC236}">
                    <a16:creationId xmlns:a16="http://schemas.microsoft.com/office/drawing/2014/main" id="{B959733D-D507-4842-993A-EF2697DDEFD3}"/>
                  </a:ext>
                </a:extLst>
              </p:cNvPr>
              <p:cNvSpPr/>
              <p:nvPr/>
            </p:nvSpPr>
            <p:spPr>
              <a:xfrm>
                <a:off x="8028027" y="5677120"/>
                <a:ext cx="995012" cy="995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6" name="Oval 105">
                <a:extLst>
                  <a:ext uri="{FF2B5EF4-FFF2-40B4-BE49-F238E27FC236}">
                    <a16:creationId xmlns:a16="http://schemas.microsoft.com/office/drawing/2014/main" id="{2BC00069-D97A-415A-8B91-4522510D1BEE}"/>
                  </a:ext>
                </a:extLst>
              </p:cNvPr>
              <p:cNvSpPr/>
              <p:nvPr/>
            </p:nvSpPr>
            <p:spPr>
              <a:xfrm>
                <a:off x="8369145" y="622139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7" name="Rectangle 106">
                <a:extLst>
                  <a:ext uri="{FF2B5EF4-FFF2-40B4-BE49-F238E27FC236}">
                    <a16:creationId xmlns:a16="http://schemas.microsoft.com/office/drawing/2014/main" id="{7251A0A7-AD5F-4762-9709-BD970F40FBF1}"/>
                  </a:ext>
                </a:extLst>
              </p:cNvPr>
              <p:cNvSpPr/>
              <p:nvPr/>
            </p:nvSpPr>
            <p:spPr>
              <a:xfrm>
                <a:off x="5208276" y="6770752"/>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8" name="Oval 107">
                <a:extLst>
                  <a:ext uri="{FF2B5EF4-FFF2-40B4-BE49-F238E27FC236}">
                    <a16:creationId xmlns:a16="http://schemas.microsoft.com/office/drawing/2014/main" id="{9D488C71-2DEE-4E55-9656-1505202BAF46}"/>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9" name="Oval 108">
                <a:extLst>
                  <a:ext uri="{FF2B5EF4-FFF2-40B4-BE49-F238E27FC236}">
                    <a16:creationId xmlns:a16="http://schemas.microsoft.com/office/drawing/2014/main" id="{5F018752-2D84-4D55-8BE0-90C6E276F908}"/>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Oval 109">
                <a:extLst>
                  <a:ext uri="{FF2B5EF4-FFF2-40B4-BE49-F238E27FC236}">
                    <a16:creationId xmlns:a16="http://schemas.microsoft.com/office/drawing/2014/main" id="{349CD145-F480-4109-98EF-89F43AE679C7}"/>
                  </a:ext>
                </a:extLst>
              </p:cNvPr>
              <p:cNvSpPr/>
              <p:nvPr/>
            </p:nvSpPr>
            <p:spPr>
              <a:xfrm>
                <a:off x="5096347" y="6288693"/>
                <a:ext cx="595719" cy="59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1" name="Oval 110">
                <a:extLst>
                  <a:ext uri="{FF2B5EF4-FFF2-40B4-BE49-F238E27FC236}">
                    <a16:creationId xmlns:a16="http://schemas.microsoft.com/office/drawing/2014/main" id="{1062D079-D24F-4A30-A9CC-5E8A068315BE}"/>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3" name="Group 72">
              <a:extLst>
                <a:ext uri="{FF2B5EF4-FFF2-40B4-BE49-F238E27FC236}">
                  <a16:creationId xmlns:a16="http://schemas.microsoft.com/office/drawing/2014/main" id="{89CA9923-4066-41A8-9E70-DE9493135C0C}"/>
                </a:ext>
              </a:extLst>
            </p:cNvPr>
            <p:cNvGrpSpPr/>
            <p:nvPr/>
          </p:nvGrpSpPr>
          <p:grpSpPr>
            <a:xfrm flipH="1">
              <a:off x="5677557" y="5865298"/>
              <a:ext cx="3459076" cy="994002"/>
              <a:chOff x="5176824" y="5783050"/>
              <a:chExt cx="4025805" cy="1156862"/>
            </a:xfrm>
            <a:grpFill/>
          </p:grpSpPr>
          <p:sp>
            <p:nvSpPr>
              <p:cNvPr id="87" name="Oval 86">
                <a:extLst>
                  <a:ext uri="{FF2B5EF4-FFF2-40B4-BE49-F238E27FC236}">
                    <a16:creationId xmlns:a16="http://schemas.microsoft.com/office/drawing/2014/main" id="{DEABFAA2-2170-458F-9F18-C8C500159270}"/>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Oval 87">
                <a:extLst>
                  <a:ext uri="{FF2B5EF4-FFF2-40B4-BE49-F238E27FC236}">
                    <a16:creationId xmlns:a16="http://schemas.microsoft.com/office/drawing/2014/main" id="{2433B239-B6C7-40C1-8C79-2AA186B80371}"/>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Oval 88">
                <a:extLst>
                  <a:ext uri="{FF2B5EF4-FFF2-40B4-BE49-F238E27FC236}">
                    <a16:creationId xmlns:a16="http://schemas.microsoft.com/office/drawing/2014/main" id="{9885C5AE-2BF6-4A26-8751-65D77AC952A1}"/>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Oval 89">
                <a:extLst>
                  <a:ext uri="{FF2B5EF4-FFF2-40B4-BE49-F238E27FC236}">
                    <a16:creationId xmlns:a16="http://schemas.microsoft.com/office/drawing/2014/main" id="{EE617B18-BD75-4E00-8755-D766DAA9B7D2}"/>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Oval 90">
                <a:extLst>
                  <a:ext uri="{FF2B5EF4-FFF2-40B4-BE49-F238E27FC236}">
                    <a16:creationId xmlns:a16="http://schemas.microsoft.com/office/drawing/2014/main" id="{5ED2F545-5AE5-480D-87CF-6F87FF805727}"/>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91">
                <a:extLst>
                  <a:ext uri="{FF2B5EF4-FFF2-40B4-BE49-F238E27FC236}">
                    <a16:creationId xmlns:a16="http://schemas.microsoft.com/office/drawing/2014/main" id="{F9F9C5B3-8E59-4B03-974C-83C0E1DEC726}"/>
                  </a:ext>
                </a:extLst>
              </p:cNvPr>
              <p:cNvSpPr/>
              <p:nvPr/>
            </p:nvSpPr>
            <p:spPr>
              <a:xfrm>
                <a:off x="5975384" y="6088379"/>
                <a:ext cx="840247" cy="8402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Oval 92">
                <a:extLst>
                  <a:ext uri="{FF2B5EF4-FFF2-40B4-BE49-F238E27FC236}">
                    <a16:creationId xmlns:a16="http://schemas.microsoft.com/office/drawing/2014/main" id="{098DCD62-33BE-42B2-9646-ECA3838EAB62}"/>
                  </a:ext>
                </a:extLst>
              </p:cNvPr>
              <p:cNvSpPr/>
              <p:nvPr/>
            </p:nvSpPr>
            <p:spPr>
              <a:xfrm>
                <a:off x="8482549" y="610077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Rectangle 93">
                <a:extLst>
                  <a:ext uri="{FF2B5EF4-FFF2-40B4-BE49-F238E27FC236}">
                    <a16:creationId xmlns:a16="http://schemas.microsoft.com/office/drawing/2014/main" id="{9C174D6D-41C7-4D62-B734-4A39611DBCBA}"/>
                  </a:ext>
                </a:extLst>
              </p:cNvPr>
              <p:cNvSpPr/>
              <p:nvPr/>
            </p:nvSpPr>
            <p:spPr>
              <a:xfrm>
                <a:off x="5208276" y="6770752"/>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Oval 94">
                <a:extLst>
                  <a:ext uri="{FF2B5EF4-FFF2-40B4-BE49-F238E27FC236}">
                    <a16:creationId xmlns:a16="http://schemas.microsoft.com/office/drawing/2014/main" id="{69A178B2-7B2F-44BD-A15C-00394CD50C7E}"/>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Oval 95">
                <a:extLst>
                  <a:ext uri="{FF2B5EF4-FFF2-40B4-BE49-F238E27FC236}">
                    <a16:creationId xmlns:a16="http://schemas.microsoft.com/office/drawing/2014/main" id="{F5E4320A-B4D9-4600-9C8C-8BC79DC657C8}"/>
                  </a:ext>
                </a:extLst>
              </p:cNvPr>
              <p:cNvSpPr/>
              <p:nvPr/>
            </p:nvSpPr>
            <p:spPr>
              <a:xfrm>
                <a:off x="5176824" y="6066471"/>
                <a:ext cx="849276" cy="8492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7" name="Oval 96">
                <a:extLst>
                  <a:ext uri="{FF2B5EF4-FFF2-40B4-BE49-F238E27FC236}">
                    <a16:creationId xmlns:a16="http://schemas.microsoft.com/office/drawing/2014/main" id="{88349D10-1A99-40EA-AC2B-9643420C8CCC}"/>
                  </a:ext>
                </a:extLst>
              </p:cNvPr>
              <p:cNvSpPr/>
              <p:nvPr/>
            </p:nvSpPr>
            <p:spPr>
              <a:xfrm>
                <a:off x="7541959" y="6181631"/>
                <a:ext cx="1213393"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8" name="Oval 97">
                <a:extLst>
                  <a:ext uri="{FF2B5EF4-FFF2-40B4-BE49-F238E27FC236}">
                    <a16:creationId xmlns:a16="http://schemas.microsoft.com/office/drawing/2014/main" id="{F4825A0C-A820-4141-89C2-2789D44C93CA}"/>
                  </a:ext>
                </a:extLst>
              </p:cNvPr>
              <p:cNvSpPr/>
              <p:nvPr/>
            </p:nvSpPr>
            <p:spPr>
              <a:xfrm>
                <a:off x="5630466" y="621983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4" name="Group 73">
              <a:extLst>
                <a:ext uri="{FF2B5EF4-FFF2-40B4-BE49-F238E27FC236}">
                  <a16:creationId xmlns:a16="http://schemas.microsoft.com/office/drawing/2014/main" id="{55C8A8F8-0155-4C2A-B163-E046FDF36A94}"/>
                </a:ext>
              </a:extLst>
            </p:cNvPr>
            <p:cNvGrpSpPr/>
            <p:nvPr/>
          </p:nvGrpSpPr>
          <p:grpSpPr>
            <a:xfrm flipH="1">
              <a:off x="8843757" y="5862656"/>
              <a:ext cx="3348243" cy="1004400"/>
              <a:chOff x="5192411" y="5783050"/>
              <a:chExt cx="3896814" cy="1168963"/>
            </a:xfrm>
            <a:grpFill/>
          </p:grpSpPr>
          <p:sp>
            <p:nvSpPr>
              <p:cNvPr id="75" name="Oval 74">
                <a:extLst>
                  <a:ext uri="{FF2B5EF4-FFF2-40B4-BE49-F238E27FC236}">
                    <a16:creationId xmlns:a16="http://schemas.microsoft.com/office/drawing/2014/main" id="{C044621B-956D-4F32-A4E6-7105B953BBBC}"/>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75">
                <a:extLst>
                  <a:ext uri="{FF2B5EF4-FFF2-40B4-BE49-F238E27FC236}">
                    <a16:creationId xmlns:a16="http://schemas.microsoft.com/office/drawing/2014/main" id="{C7F769D2-261F-46B0-88C0-DEC3E36B098F}"/>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76">
                <a:extLst>
                  <a:ext uri="{FF2B5EF4-FFF2-40B4-BE49-F238E27FC236}">
                    <a16:creationId xmlns:a16="http://schemas.microsoft.com/office/drawing/2014/main" id="{0E62437D-E0BD-4359-80F7-42F85326358F}"/>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77">
                <a:extLst>
                  <a:ext uri="{FF2B5EF4-FFF2-40B4-BE49-F238E27FC236}">
                    <a16:creationId xmlns:a16="http://schemas.microsoft.com/office/drawing/2014/main" id="{927EC481-644A-4390-902B-32B643A21E45}"/>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DD55F342-9CB5-430F-9E36-4CF86809D492}"/>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Oval 79">
                <a:extLst>
                  <a:ext uri="{FF2B5EF4-FFF2-40B4-BE49-F238E27FC236}">
                    <a16:creationId xmlns:a16="http://schemas.microsoft.com/office/drawing/2014/main" id="{2B5C4F5F-D8B2-4D87-8BF3-3192A174ACAB}"/>
                  </a:ext>
                </a:extLst>
              </p:cNvPr>
              <p:cNvSpPr/>
              <p:nvPr/>
            </p:nvSpPr>
            <p:spPr>
              <a:xfrm>
                <a:off x="5975384" y="6088379"/>
                <a:ext cx="840247" cy="8402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1" name="Oval 80">
                <a:extLst>
                  <a:ext uri="{FF2B5EF4-FFF2-40B4-BE49-F238E27FC236}">
                    <a16:creationId xmlns:a16="http://schemas.microsoft.com/office/drawing/2014/main" id="{2AD315AF-F928-4D21-9888-4B1C995BEEED}"/>
                  </a:ext>
                </a:extLst>
              </p:cNvPr>
              <p:cNvSpPr/>
              <p:nvPr/>
            </p:nvSpPr>
            <p:spPr>
              <a:xfrm>
                <a:off x="8369145" y="622139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81">
                <a:extLst>
                  <a:ext uri="{FF2B5EF4-FFF2-40B4-BE49-F238E27FC236}">
                    <a16:creationId xmlns:a16="http://schemas.microsoft.com/office/drawing/2014/main" id="{4C221C2B-EA4B-4934-A896-F5788789A211}"/>
                  </a:ext>
                </a:extLst>
              </p:cNvPr>
              <p:cNvSpPr/>
              <p:nvPr/>
            </p:nvSpPr>
            <p:spPr>
              <a:xfrm>
                <a:off x="5192411" y="6613640"/>
                <a:ext cx="3880949" cy="3237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82">
                <a:extLst>
                  <a:ext uri="{FF2B5EF4-FFF2-40B4-BE49-F238E27FC236}">
                    <a16:creationId xmlns:a16="http://schemas.microsoft.com/office/drawing/2014/main" id="{6456C0A8-04CD-43F2-81F4-9F0EBEF279D1}"/>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Oval 83">
                <a:extLst>
                  <a:ext uri="{FF2B5EF4-FFF2-40B4-BE49-F238E27FC236}">
                    <a16:creationId xmlns:a16="http://schemas.microsoft.com/office/drawing/2014/main" id="{7C7B40AC-8E66-46E5-AB9E-C6E4C6DA9C2A}"/>
                  </a:ext>
                </a:extLst>
              </p:cNvPr>
              <p:cNvSpPr/>
              <p:nvPr/>
            </p:nvSpPr>
            <p:spPr>
              <a:xfrm>
                <a:off x="5192411" y="6044347"/>
                <a:ext cx="907666" cy="9076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5" name="Oval 84">
                <a:extLst>
                  <a:ext uri="{FF2B5EF4-FFF2-40B4-BE49-F238E27FC236}">
                    <a16:creationId xmlns:a16="http://schemas.microsoft.com/office/drawing/2014/main" id="{D019252C-BC69-4877-9AC1-19BD380FAA8E}"/>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85">
                <a:extLst>
                  <a:ext uri="{FF2B5EF4-FFF2-40B4-BE49-F238E27FC236}">
                    <a16:creationId xmlns:a16="http://schemas.microsoft.com/office/drawing/2014/main" id="{973ACFA4-A255-460E-AD07-9944DB0759F4}"/>
                  </a:ext>
                </a:extLst>
              </p:cNvPr>
              <p:cNvSpPr/>
              <p:nvPr/>
            </p:nvSpPr>
            <p:spPr>
              <a:xfrm>
                <a:off x="5630466" y="621983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5" name="Group 4">
            <a:extLst>
              <a:ext uri="{FF2B5EF4-FFF2-40B4-BE49-F238E27FC236}">
                <a16:creationId xmlns:a16="http://schemas.microsoft.com/office/drawing/2014/main" id="{FD286877-25FB-4C10-89CD-B634F6D88EC6}"/>
              </a:ext>
            </a:extLst>
          </p:cNvPr>
          <p:cNvGrpSpPr/>
          <p:nvPr/>
        </p:nvGrpSpPr>
        <p:grpSpPr>
          <a:xfrm>
            <a:off x="6449629" y="894131"/>
            <a:ext cx="5554428" cy="2731719"/>
            <a:chOff x="-93011" y="3650350"/>
            <a:chExt cx="12347119" cy="2731719"/>
          </a:xfrm>
        </p:grpSpPr>
        <p:sp>
          <p:nvSpPr>
            <p:cNvPr id="8" name="TextBox 7">
              <a:extLst>
                <a:ext uri="{FF2B5EF4-FFF2-40B4-BE49-F238E27FC236}">
                  <a16:creationId xmlns:a16="http://schemas.microsoft.com/office/drawing/2014/main" id="{03B4C724-0776-4328-8F0A-B72DA1579537}"/>
                </a:ext>
              </a:extLst>
            </p:cNvPr>
            <p:cNvSpPr txBox="1"/>
            <p:nvPr/>
          </p:nvSpPr>
          <p:spPr>
            <a:xfrm>
              <a:off x="62108" y="3650350"/>
              <a:ext cx="12192000" cy="2585323"/>
            </a:xfrm>
            <a:prstGeom prst="rect">
              <a:avLst/>
            </a:prstGeom>
            <a:noFill/>
          </p:spPr>
          <p:txBody>
            <a:bodyPr wrap="square" rtlCol="0" anchor="ctr">
              <a:spAutoFit/>
            </a:bodyPr>
            <a:lstStyle/>
            <a:p>
              <a:pPr algn="r"/>
              <a:r>
                <a:rPr lang="en-US" altLang="ko-KR" sz="5400" dirty="0">
                  <a:solidFill>
                    <a:schemeClr val="accent4">
                      <a:lumMod val="50000"/>
                    </a:schemeClr>
                  </a:solidFill>
                  <a:latin typeface="AKbalthom HighSchool-Fun" panose="02000500000000000000" pitchFamily="2" charset="0"/>
                  <a:cs typeface="AKbalthom HighSchool-Fun" panose="02000500000000000000" pitchFamily="2" charset="0"/>
                </a:rPr>
                <a:t>Institute</a:t>
              </a:r>
            </a:p>
            <a:p>
              <a:pPr algn="r"/>
              <a:r>
                <a:rPr lang="en-US" altLang="ko-KR" sz="5400" dirty="0">
                  <a:solidFill>
                    <a:schemeClr val="accent4">
                      <a:lumMod val="50000"/>
                    </a:schemeClr>
                  </a:solidFill>
                  <a:latin typeface="AKbalthom HighSchool-Fun" panose="02000500000000000000" pitchFamily="2" charset="0"/>
                  <a:cs typeface="AKbalthom HighSchool-Fun" panose="02000500000000000000" pitchFamily="2" charset="0"/>
                </a:rPr>
                <a:t>Of technology</a:t>
              </a:r>
            </a:p>
            <a:p>
              <a:pPr algn="r"/>
              <a:r>
                <a:rPr lang="en-US" altLang="ko-KR" sz="5400" dirty="0">
                  <a:solidFill>
                    <a:schemeClr val="accent4">
                      <a:lumMod val="50000"/>
                    </a:schemeClr>
                  </a:solidFill>
                  <a:latin typeface="AKbalthom HighSchool-Fun" panose="02000500000000000000" pitchFamily="2" charset="0"/>
                  <a:cs typeface="AKbalthom HighSchool-Fun" panose="02000500000000000000" pitchFamily="2" charset="0"/>
                </a:rPr>
                <a:t>Of </a:t>
              </a:r>
              <a:r>
                <a:rPr lang="en-US" altLang="ko-KR" sz="5400" dirty="0" err="1">
                  <a:solidFill>
                    <a:schemeClr val="accent4">
                      <a:lumMod val="50000"/>
                    </a:schemeClr>
                  </a:solidFill>
                  <a:latin typeface="AKbalthom HighSchool-Fun" panose="02000500000000000000" pitchFamily="2" charset="0"/>
                  <a:cs typeface="AKbalthom HighSchool-Fun" panose="02000500000000000000" pitchFamily="2" charset="0"/>
                </a:rPr>
                <a:t>cambodai</a:t>
              </a:r>
              <a:r>
                <a:rPr lang="en-US" altLang="ko-KR" sz="5400" dirty="0">
                  <a:solidFill>
                    <a:schemeClr val="accent4">
                      <a:lumMod val="50000"/>
                    </a:schemeClr>
                  </a:solidFill>
                  <a:latin typeface="AKbalthom HighSchool-Fun" panose="02000500000000000000" pitchFamily="2" charset="0"/>
                  <a:cs typeface="AKbalthom HighSchool-Fun" panose="02000500000000000000" pitchFamily="2" charset="0"/>
                </a:rPr>
                <a:t> </a:t>
              </a:r>
              <a:endParaRPr lang="ko-KR" altLang="en-US" sz="5400" dirty="0">
                <a:solidFill>
                  <a:schemeClr val="accent4">
                    <a:lumMod val="50000"/>
                  </a:schemeClr>
                </a:solidFill>
                <a:latin typeface="AKbalthom HighSchool-Fun" panose="02000500000000000000" pitchFamily="2" charset="0"/>
                <a:cs typeface="AKbalthom HighSchool-Fun" panose="02000500000000000000" pitchFamily="2"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93011" y="6002413"/>
              <a:ext cx="12192000" cy="379656"/>
            </a:xfrm>
            <a:prstGeom prst="rect">
              <a:avLst/>
            </a:prstGeom>
            <a:noFill/>
          </p:spPr>
          <p:txBody>
            <a:bodyPr wrap="square" rtlCol="0" anchor="ctr">
              <a:spAutoFit/>
            </a:bodyPr>
            <a:lstStyle/>
            <a:p>
              <a:pPr algn="r"/>
              <a:r>
                <a:rPr lang="en-US" altLang="ko-KR" sz="1867" dirty="0">
                  <a:solidFill>
                    <a:schemeClr val="accent3"/>
                  </a:solidFill>
                  <a:cs typeface="Arial" pitchFamily="34" charset="0"/>
                </a:rPr>
                <a:t>Apply mathematics and Data science</a:t>
              </a:r>
              <a:endParaRPr lang="ko-KR" altLang="en-US" sz="1867" dirty="0">
                <a:solidFill>
                  <a:schemeClr val="accent3"/>
                </a:solidFill>
                <a:cs typeface="Arial" pitchFamily="34" charset="0"/>
              </a:endParaRPr>
            </a:p>
          </p:txBody>
        </p:sp>
      </p:grpSp>
      <p:sp>
        <p:nvSpPr>
          <p:cNvPr id="168" name="Freeform: Shape 167">
            <a:extLst>
              <a:ext uri="{FF2B5EF4-FFF2-40B4-BE49-F238E27FC236}">
                <a16:creationId xmlns:a16="http://schemas.microsoft.com/office/drawing/2014/main" id="{8FAF8FA0-F28B-4021-BCD0-B172A1E3FCFE}"/>
              </a:ext>
            </a:extLst>
          </p:cNvPr>
          <p:cNvSpPr/>
          <p:nvPr/>
        </p:nvSpPr>
        <p:spPr>
          <a:xfrm>
            <a:off x="609210" y="1956178"/>
            <a:ext cx="1386288" cy="783018"/>
          </a:xfrm>
          <a:custGeom>
            <a:avLst/>
            <a:gdLst>
              <a:gd name="connsiteX0" fmla="*/ 1977150 w 1978122"/>
              <a:gd name="connsiteY0" fmla="*/ 572661 h 1117304"/>
              <a:gd name="connsiteX1" fmla="*/ 1965373 w 1978122"/>
              <a:gd name="connsiteY1" fmla="*/ 515540 h 1117304"/>
              <a:gd name="connsiteX2" fmla="*/ 1637558 w 1978122"/>
              <a:gd name="connsiteY2" fmla="*/ 329015 h 1117304"/>
              <a:gd name="connsiteX3" fmla="*/ 1615661 w 1978122"/>
              <a:gd name="connsiteY3" fmla="*/ 299266 h 1117304"/>
              <a:gd name="connsiteX4" fmla="*/ 1598265 w 1978122"/>
              <a:gd name="connsiteY4" fmla="*/ 238435 h 1117304"/>
              <a:gd name="connsiteX5" fmla="*/ 1345975 w 1978122"/>
              <a:gd name="connsiteY5" fmla="*/ 132657 h 1117304"/>
              <a:gd name="connsiteX6" fmla="*/ 1280427 w 1978122"/>
              <a:gd name="connsiteY6" fmla="*/ 80399 h 1117304"/>
              <a:gd name="connsiteX7" fmla="*/ 980524 w 1978122"/>
              <a:gd name="connsiteY7" fmla="*/ 84252 h 1117304"/>
              <a:gd name="connsiteX8" fmla="*/ 959743 w 1978122"/>
              <a:gd name="connsiteY8" fmla="*/ 80975 h 1117304"/>
              <a:gd name="connsiteX9" fmla="*/ 782258 w 1978122"/>
              <a:gd name="connsiteY9" fmla="*/ 228 h 1117304"/>
              <a:gd name="connsiteX10" fmla="*/ 594941 w 1978122"/>
              <a:gd name="connsiteY10" fmla="*/ 171158 h 1117304"/>
              <a:gd name="connsiteX11" fmla="*/ 574015 w 1978122"/>
              <a:gd name="connsiteY11" fmla="*/ 181279 h 1117304"/>
              <a:gd name="connsiteX12" fmla="*/ 276274 w 1978122"/>
              <a:gd name="connsiteY12" fmla="*/ 269805 h 1117304"/>
              <a:gd name="connsiteX13" fmla="*/ 247677 w 1978122"/>
              <a:gd name="connsiteY13" fmla="*/ 288857 h 1117304"/>
              <a:gd name="connsiteX14" fmla="*/ 3707 w 1978122"/>
              <a:gd name="connsiteY14" fmla="*/ 601401 h 1117304"/>
              <a:gd name="connsiteX15" fmla="*/ 143520 w 1978122"/>
              <a:gd name="connsiteY15" fmla="*/ 806114 h 1117304"/>
              <a:gd name="connsiteX16" fmla="*/ 303610 w 1978122"/>
              <a:gd name="connsiteY16" fmla="*/ 832550 h 1117304"/>
              <a:gd name="connsiteX17" fmla="*/ 355508 w 1978122"/>
              <a:gd name="connsiteY17" fmla="*/ 855276 h 1117304"/>
              <a:gd name="connsiteX18" fmla="*/ 425955 w 1978122"/>
              <a:gd name="connsiteY18" fmla="*/ 929612 h 1117304"/>
              <a:gd name="connsiteX19" fmla="*/ 467157 w 1978122"/>
              <a:gd name="connsiteY19" fmla="*/ 929216 h 1117304"/>
              <a:gd name="connsiteX20" fmla="*/ 537243 w 1978122"/>
              <a:gd name="connsiteY20" fmla="*/ 918699 h 1117304"/>
              <a:gd name="connsiteX21" fmla="*/ 559645 w 1978122"/>
              <a:gd name="connsiteY21" fmla="*/ 951077 h 1117304"/>
              <a:gd name="connsiteX22" fmla="*/ 722940 w 1978122"/>
              <a:gd name="connsiteY22" fmla="*/ 1083975 h 1117304"/>
              <a:gd name="connsiteX23" fmla="*/ 924340 w 1978122"/>
              <a:gd name="connsiteY23" fmla="*/ 1017238 h 1117304"/>
              <a:gd name="connsiteX24" fmla="*/ 946814 w 1978122"/>
              <a:gd name="connsiteY24" fmla="*/ 1017130 h 1117304"/>
              <a:gd name="connsiteX25" fmla="*/ 979156 w 1978122"/>
              <a:gd name="connsiteY25" fmla="*/ 1059664 h 1117304"/>
              <a:gd name="connsiteX26" fmla="*/ 1027092 w 1978122"/>
              <a:gd name="connsiteY26" fmla="*/ 1094348 h 1117304"/>
              <a:gd name="connsiteX27" fmla="*/ 1252443 w 1978122"/>
              <a:gd name="connsiteY27" fmla="*/ 1078897 h 1117304"/>
              <a:gd name="connsiteX28" fmla="*/ 1325951 w 1978122"/>
              <a:gd name="connsiteY28" fmla="*/ 988786 h 1117304"/>
              <a:gd name="connsiteX29" fmla="*/ 1348244 w 1978122"/>
              <a:gd name="connsiteY29" fmla="*/ 983996 h 1117304"/>
              <a:gd name="connsiteX30" fmla="*/ 1616849 w 1978122"/>
              <a:gd name="connsiteY30" fmla="*/ 1003588 h 1117304"/>
              <a:gd name="connsiteX31" fmla="*/ 1691077 w 1978122"/>
              <a:gd name="connsiteY31" fmla="*/ 911172 h 1117304"/>
              <a:gd name="connsiteX32" fmla="*/ 1735557 w 1978122"/>
              <a:gd name="connsiteY32" fmla="*/ 876381 h 1117304"/>
              <a:gd name="connsiteX33" fmla="*/ 1977150 w 1978122"/>
              <a:gd name="connsiteY33" fmla="*/ 572661 h 111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78122" h="1117304">
                <a:moveTo>
                  <a:pt x="1977150" y="572661"/>
                </a:moveTo>
                <a:cubicBezTo>
                  <a:pt x="1975493" y="553609"/>
                  <a:pt x="1971603" y="534484"/>
                  <a:pt x="1965373" y="515540"/>
                </a:cubicBezTo>
                <a:cubicBezTo>
                  <a:pt x="1917832" y="371729"/>
                  <a:pt x="1773913" y="332436"/>
                  <a:pt x="1637558" y="329015"/>
                </a:cubicBezTo>
                <a:cubicBezTo>
                  <a:pt x="1618866" y="328547"/>
                  <a:pt x="1617965" y="314068"/>
                  <a:pt x="1615661" y="299266"/>
                </a:cubicBezTo>
                <a:cubicBezTo>
                  <a:pt x="1612383" y="278377"/>
                  <a:pt x="1607917" y="257416"/>
                  <a:pt x="1598265" y="238435"/>
                </a:cubicBezTo>
                <a:cubicBezTo>
                  <a:pt x="1554434" y="152286"/>
                  <a:pt x="1433961" y="124014"/>
                  <a:pt x="1345975" y="132657"/>
                </a:cubicBezTo>
                <a:cubicBezTo>
                  <a:pt x="1318279" y="135395"/>
                  <a:pt x="1298975" y="96102"/>
                  <a:pt x="1280427" y="80399"/>
                </a:cubicBezTo>
                <a:cubicBezTo>
                  <a:pt x="1195934" y="8872"/>
                  <a:pt x="1059975" y="264"/>
                  <a:pt x="980524" y="84252"/>
                </a:cubicBezTo>
                <a:cubicBezTo>
                  <a:pt x="970944" y="94373"/>
                  <a:pt x="966226" y="89186"/>
                  <a:pt x="959743" y="80975"/>
                </a:cubicBezTo>
                <a:cubicBezTo>
                  <a:pt x="914543" y="23638"/>
                  <a:pt x="855190" y="-2762"/>
                  <a:pt x="782258" y="228"/>
                </a:cubicBezTo>
                <a:cubicBezTo>
                  <a:pt x="687789" y="4117"/>
                  <a:pt x="605205" y="79246"/>
                  <a:pt x="594941" y="171158"/>
                </a:cubicBezTo>
                <a:cubicBezTo>
                  <a:pt x="592563" y="192588"/>
                  <a:pt x="592563" y="192588"/>
                  <a:pt x="574015" y="181279"/>
                </a:cubicBezTo>
                <a:cubicBezTo>
                  <a:pt x="465212" y="114902"/>
                  <a:pt x="329109" y="155059"/>
                  <a:pt x="276274" y="269805"/>
                </a:cubicBezTo>
                <a:cubicBezTo>
                  <a:pt x="270007" y="283419"/>
                  <a:pt x="261688" y="287525"/>
                  <a:pt x="247677" y="288857"/>
                </a:cubicBezTo>
                <a:cubicBezTo>
                  <a:pt x="87912" y="303984"/>
                  <a:pt x="-21900" y="445273"/>
                  <a:pt x="3707" y="601401"/>
                </a:cubicBezTo>
                <a:cubicBezTo>
                  <a:pt x="17357" y="684561"/>
                  <a:pt x="70084" y="764084"/>
                  <a:pt x="143520" y="806114"/>
                </a:cubicBezTo>
                <a:cubicBezTo>
                  <a:pt x="191025" y="833306"/>
                  <a:pt x="249910" y="842166"/>
                  <a:pt x="303610" y="832550"/>
                </a:cubicBezTo>
                <a:cubicBezTo>
                  <a:pt x="329541" y="827904"/>
                  <a:pt x="340994" y="840293"/>
                  <a:pt x="355508" y="855276"/>
                </a:cubicBezTo>
                <a:cubicBezTo>
                  <a:pt x="380899" y="881459"/>
                  <a:pt x="383889" y="920356"/>
                  <a:pt x="425955" y="929612"/>
                </a:cubicBezTo>
                <a:cubicBezTo>
                  <a:pt x="439425" y="932601"/>
                  <a:pt x="453471" y="930908"/>
                  <a:pt x="467157" y="929216"/>
                </a:cubicBezTo>
                <a:cubicBezTo>
                  <a:pt x="486353" y="926839"/>
                  <a:pt x="518839" y="911712"/>
                  <a:pt x="537243" y="918699"/>
                </a:cubicBezTo>
                <a:cubicBezTo>
                  <a:pt x="550713" y="923777"/>
                  <a:pt x="555179" y="938724"/>
                  <a:pt x="559645" y="951077"/>
                </a:cubicBezTo>
                <a:cubicBezTo>
                  <a:pt x="585108" y="1021416"/>
                  <a:pt x="649072" y="1073062"/>
                  <a:pt x="722940" y="1083975"/>
                </a:cubicBezTo>
                <a:cubicBezTo>
                  <a:pt x="794395" y="1094528"/>
                  <a:pt x="877808" y="1075403"/>
                  <a:pt x="924340" y="1017238"/>
                </a:cubicBezTo>
                <a:cubicBezTo>
                  <a:pt x="932191" y="1007406"/>
                  <a:pt x="937594" y="1007226"/>
                  <a:pt x="946814" y="1017130"/>
                </a:cubicBezTo>
                <a:cubicBezTo>
                  <a:pt x="959095" y="1030348"/>
                  <a:pt x="966082" y="1046771"/>
                  <a:pt x="979156" y="1059664"/>
                </a:cubicBezTo>
                <a:cubicBezTo>
                  <a:pt x="993274" y="1073567"/>
                  <a:pt x="1009553" y="1085200"/>
                  <a:pt x="1027092" y="1094348"/>
                </a:cubicBezTo>
                <a:cubicBezTo>
                  <a:pt x="1096711" y="1130507"/>
                  <a:pt x="1187866" y="1122908"/>
                  <a:pt x="1252443" y="1078897"/>
                </a:cubicBezTo>
                <a:cubicBezTo>
                  <a:pt x="1285361" y="1056459"/>
                  <a:pt x="1309852" y="1025017"/>
                  <a:pt x="1325951" y="988786"/>
                </a:cubicBezTo>
                <a:cubicBezTo>
                  <a:pt x="1333046" y="972471"/>
                  <a:pt x="1335026" y="971930"/>
                  <a:pt x="1348244" y="983996"/>
                </a:cubicBezTo>
                <a:cubicBezTo>
                  <a:pt x="1417214" y="1046879"/>
                  <a:pt x="1539451" y="1057684"/>
                  <a:pt x="1616849" y="1003588"/>
                </a:cubicBezTo>
                <a:cubicBezTo>
                  <a:pt x="1649551" y="980718"/>
                  <a:pt x="1675771" y="948016"/>
                  <a:pt x="1691077" y="911172"/>
                </a:cubicBezTo>
                <a:cubicBezTo>
                  <a:pt x="1700081" y="889526"/>
                  <a:pt x="1712939" y="880018"/>
                  <a:pt x="1735557" y="876381"/>
                </a:cubicBezTo>
                <a:cubicBezTo>
                  <a:pt x="1879619" y="853295"/>
                  <a:pt x="1989683" y="715175"/>
                  <a:pt x="1977150" y="572661"/>
                </a:cubicBezTo>
                <a:close/>
              </a:path>
            </a:pathLst>
          </a:custGeom>
          <a:solidFill>
            <a:schemeClr val="bg1"/>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0" name="Freeform: Shape 169">
            <a:extLst>
              <a:ext uri="{FF2B5EF4-FFF2-40B4-BE49-F238E27FC236}">
                <a16:creationId xmlns:a16="http://schemas.microsoft.com/office/drawing/2014/main" id="{38D65A89-4632-41F7-B31E-5134CB782677}"/>
              </a:ext>
            </a:extLst>
          </p:cNvPr>
          <p:cNvSpPr/>
          <p:nvPr/>
        </p:nvSpPr>
        <p:spPr>
          <a:xfrm>
            <a:off x="2020548" y="434931"/>
            <a:ext cx="1325095" cy="822396"/>
          </a:xfrm>
          <a:custGeom>
            <a:avLst/>
            <a:gdLst>
              <a:gd name="connsiteX0" fmla="*/ 1889998 w 1890804"/>
              <a:gd name="connsiteY0" fmla="*/ 616151 h 1173493"/>
              <a:gd name="connsiteX1" fmla="*/ 1848833 w 1890804"/>
              <a:gd name="connsiteY1" fmla="*/ 475078 h 1173493"/>
              <a:gd name="connsiteX2" fmla="*/ 1712693 w 1890804"/>
              <a:gd name="connsiteY2" fmla="*/ 345962 h 1173493"/>
              <a:gd name="connsiteX3" fmla="*/ 1611813 w 1890804"/>
              <a:gd name="connsiteY3" fmla="*/ 296404 h 1173493"/>
              <a:gd name="connsiteX4" fmla="*/ 1576842 w 1890804"/>
              <a:gd name="connsiteY4" fmla="*/ 268564 h 1173493"/>
              <a:gd name="connsiteX5" fmla="*/ 1565029 w 1890804"/>
              <a:gd name="connsiteY5" fmla="*/ 225237 h 1173493"/>
              <a:gd name="connsiteX6" fmla="*/ 1527032 w 1890804"/>
              <a:gd name="connsiteY6" fmla="*/ 151802 h 1173493"/>
              <a:gd name="connsiteX7" fmla="*/ 1328190 w 1890804"/>
              <a:gd name="connsiteY7" fmla="*/ 18472 h 1173493"/>
              <a:gd name="connsiteX8" fmla="*/ 1096969 w 1890804"/>
              <a:gd name="connsiteY8" fmla="*/ 15878 h 1173493"/>
              <a:gd name="connsiteX9" fmla="*/ 905726 w 1890804"/>
              <a:gd name="connsiteY9" fmla="*/ 144995 h 1173493"/>
              <a:gd name="connsiteX10" fmla="*/ 875869 w 1890804"/>
              <a:gd name="connsiteY10" fmla="*/ 145787 h 1173493"/>
              <a:gd name="connsiteX11" fmla="*/ 627325 w 1890804"/>
              <a:gd name="connsiteY11" fmla="*/ 63599 h 1173493"/>
              <a:gd name="connsiteX12" fmla="*/ 448939 w 1890804"/>
              <a:gd name="connsiteY12" fmla="*/ 248540 h 1173493"/>
              <a:gd name="connsiteX13" fmla="*/ 423728 w 1890804"/>
              <a:gd name="connsiteY13" fmla="*/ 264747 h 1173493"/>
              <a:gd name="connsiteX14" fmla="*/ 225462 w 1890804"/>
              <a:gd name="connsiteY14" fmla="*/ 275767 h 1173493"/>
              <a:gd name="connsiteX15" fmla="*/ 1733 w 1890804"/>
              <a:gd name="connsiteY15" fmla="*/ 629837 h 1173493"/>
              <a:gd name="connsiteX16" fmla="*/ 185809 w 1890804"/>
              <a:gd name="connsiteY16" fmla="*/ 910615 h 1173493"/>
              <a:gd name="connsiteX17" fmla="*/ 414761 w 1890804"/>
              <a:gd name="connsiteY17" fmla="*/ 939752 h 1173493"/>
              <a:gd name="connsiteX18" fmla="*/ 441736 w 1890804"/>
              <a:gd name="connsiteY18" fmla="*/ 966332 h 1173493"/>
              <a:gd name="connsiteX19" fmla="*/ 535125 w 1890804"/>
              <a:gd name="connsiteY19" fmla="*/ 1112771 h 1173493"/>
              <a:gd name="connsiteX20" fmla="*/ 893985 w 1890804"/>
              <a:gd name="connsiteY20" fmla="*/ 1075207 h 1173493"/>
              <a:gd name="connsiteX21" fmla="*/ 948945 w 1890804"/>
              <a:gd name="connsiteY21" fmla="*/ 1040920 h 1173493"/>
              <a:gd name="connsiteX22" fmla="*/ 1198858 w 1890804"/>
              <a:gd name="connsiteY22" fmla="*/ 1042721 h 1173493"/>
              <a:gd name="connsiteX23" fmla="*/ 1292931 w 1890804"/>
              <a:gd name="connsiteY23" fmla="*/ 917999 h 1173493"/>
              <a:gd name="connsiteX24" fmla="*/ 1311803 w 1890804"/>
              <a:gd name="connsiteY24" fmla="*/ 911372 h 1173493"/>
              <a:gd name="connsiteX25" fmla="*/ 1735707 w 1890804"/>
              <a:gd name="connsiteY25" fmla="*/ 927075 h 1173493"/>
              <a:gd name="connsiteX26" fmla="*/ 1875268 w 1890804"/>
              <a:gd name="connsiteY26" fmla="*/ 740441 h 1173493"/>
              <a:gd name="connsiteX27" fmla="*/ 1889530 w 1890804"/>
              <a:gd name="connsiteY27" fmla="*/ 669779 h 1173493"/>
              <a:gd name="connsiteX28" fmla="*/ 1889998 w 1890804"/>
              <a:gd name="connsiteY28" fmla="*/ 616151 h 11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90804" h="1173493">
                <a:moveTo>
                  <a:pt x="1889998" y="616151"/>
                </a:moveTo>
                <a:cubicBezTo>
                  <a:pt x="1886613" y="566918"/>
                  <a:pt x="1872603" y="518369"/>
                  <a:pt x="1848833" y="475078"/>
                </a:cubicBezTo>
                <a:cubicBezTo>
                  <a:pt x="1817211" y="417453"/>
                  <a:pt x="1768301" y="379168"/>
                  <a:pt x="1712693" y="345962"/>
                </a:cubicBezTo>
                <a:cubicBezTo>
                  <a:pt x="1680495" y="326730"/>
                  <a:pt x="1646712" y="310126"/>
                  <a:pt x="1611813" y="296404"/>
                </a:cubicBezTo>
                <a:cubicBezTo>
                  <a:pt x="1594310" y="289525"/>
                  <a:pt x="1584369" y="286752"/>
                  <a:pt x="1576842" y="268564"/>
                </a:cubicBezTo>
                <a:cubicBezTo>
                  <a:pt x="1571080" y="254698"/>
                  <a:pt x="1570035" y="239356"/>
                  <a:pt x="1565029" y="225237"/>
                </a:cubicBezTo>
                <a:cubicBezTo>
                  <a:pt x="1555773" y="199162"/>
                  <a:pt x="1542879" y="174419"/>
                  <a:pt x="1527032" y="151802"/>
                </a:cubicBezTo>
                <a:cubicBezTo>
                  <a:pt x="1478988" y="83264"/>
                  <a:pt x="1406560" y="43466"/>
                  <a:pt x="1328190" y="18472"/>
                </a:cubicBezTo>
                <a:cubicBezTo>
                  <a:pt x="1253565" y="-5335"/>
                  <a:pt x="1172134" y="-6055"/>
                  <a:pt x="1096969" y="15878"/>
                </a:cubicBezTo>
                <a:cubicBezTo>
                  <a:pt x="1021697" y="37848"/>
                  <a:pt x="953627" y="82687"/>
                  <a:pt x="905726" y="144995"/>
                </a:cubicBezTo>
                <a:cubicBezTo>
                  <a:pt x="891032" y="164119"/>
                  <a:pt x="891392" y="163795"/>
                  <a:pt x="875869" y="145787"/>
                </a:cubicBezTo>
                <a:cubicBezTo>
                  <a:pt x="809528" y="68713"/>
                  <a:pt x="725720" y="39000"/>
                  <a:pt x="627325" y="63599"/>
                </a:cubicBezTo>
                <a:cubicBezTo>
                  <a:pt x="531163" y="87658"/>
                  <a:pt x="471521" y="151765"/>
                  <a:pt x="448939" y="248540"/>
                </a:cubicBezTo>
                <a:cubicBezTo>
                  <a:pt x="445230" y="264458"/>
                  <a:pt x="440188" y="268600"/>
                  <a:pt x="423728" y="264747"/>
                </a:cubicBezTo>
                <a:cubicBezTo>
                  <a:pt x="356775" y="249116"/>
                  <a:pt x="290507" y="252537"/>
                  <a:pt x="225462" y="275767"/>
                </a:cubicBezTo>
                <a:cubicBezTo>
                  <a:pt x="78806" y="328134"/>
                  <a:pt x="-14006" y="475294"/>
                  <a:pt x="1733" y="629837"/>
                </a:cubicBezTo>
                <a:cubicBezTo>
                  <a:pt x="13402" y="744403"/>
                  <a:pt x="81652" y="858357"/>
                  <a:pt x="185809" y="910615"/>
                </a:cubicBezTo>
                <a:cubicBezTo>
                  <a:pt x="257048" y="946379"/>
                  <a:pt x="336895" y="955059"/>
                  <a:pt x="414761" y="939752"/>
                </a:cubicBezTo>
                <a:cubicBezTo>
                  <a:pt x="435001" y="935790"/>
                  <a:pt x="438855" y="949873"/>
                  <a:pt x="441736" y="966332"/>
                </a:cubicBezTo>
                <a:cubicBezTo>
                  <a:pt x="451100" y="1019851"/>
                  <a:pt x="496948" y="1076035"/>
                  <a:pt x="535125" y="1112771"/>
                </a:cubicBezTo>
                <a:cubicBezTo>
                  <a:pt x="641911" y="1215488"/>
                  <a:pt x="802577" y="1177744"/>
                  <a:pt x="893985" y="1075207"/>
                </a:cubicBezTo>
                <a:cubicBezTo>
                  <a:pt x="913758" y="1053021"/>
                  <a:pt x="915883" y="1018951"/>
                  <a:pt x="948945" y="1040920"/>
                </a:cubicBezTo>
                <a:cubicBezTo>
                  <a:pt x="1027423" y="1093035"/>
                  <a:pt x="1119407" y="1095880"/>
                  <a:pt x="1198858" y="1042721"/>
                </a:cubicBezTo>
                <a:cubicBezTo>
                  <a:pt x="1242653" y="1013440"/>
                  <a:pt x="1277516" y="968601"/>
                  <a:pt x="1292931" y="917999"/>
                </a:cubicBezTo>
                <a:cubicBezTo>
                  <a:pt x="1296064" y="907734"/>
                  <a:pt x="1302943" y="903989"/>
                  <a:pt x="1311803" y="911372"/>
                </a:cubicBezTo>
                <a:cubicBezTo>
                  <a:pt x="1434832" y="1013872"/>
                  <a:pt x="1605006" y="1017726"/>
                  <a:pt x="1735707" y="927075"/>
                </a:cubicBezTo>
                <a:cubicBezTo>
                  <a:pt x="1800679" y="881983"/>
                  <a:pt x="1851245" y="816002"/>
                  <a:pt x="1875268" y="740441"/>
                </a:cubicBezTo>
                <a:cubicBezTo>
                  <a:pt x="1882579" y="717500"/>
                  <a:pt x="1887369" y="693765"/>
                  <a:pt x="1889530" y="669779"/>
                </a:cubicBezTo>
                <a:cubicBezTo>
                  <a:pt x="1891043" y="652023"/>
                  <a:pt x="1891223" y="634051"/>
                  <a:pt x="1889998" y="616151"/>
                </a:cubicBezTo>
                <a:close/>
              </a:path>
            </a:pathLst>
          </a:custGeom>
          <a:solidFill>
            <a:schemeClr val="bg1"/>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1" name="Freeform: Shape 170">
            <a:extLst>
              <a:ext uri="{FF2B5EF4-FFF2-40B4-BE49-F238E27FC236}">
                <a16:creationId xmlns:a16="http://schemas.microsoft.com/office/drawing/2014/main" id="{43B5269E-A46B-4C6A-85B7-E921B6742B91}"/>
              </a:ext>
            </a:extLst>
          </p:cNvPr>
          <p:cNvSpPr/>
          <p:nvPr/>
        </p:nvSpPr>
        <p:spPr>
          <a:xfrm>
            <a:off x="4185428" y="1196330"/>
            <a:ext cx="806398" cy="489102"/>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2" name="Freeform: Shape 171">
            <a:extLst>
              <a:ext uri="{FF2B5EF4-FFF2-40B4-BE49-F238E27FC236}">
                <a16:creationId xmlns:a16="http://schemas.microsoft.com/office/drawing/2014/main" id="{EE4BF67C-669C-4948-86B8-1ADA81E904A7}"/>
              </a:ext>
            </a:extLst>
          </p:cNvPr>
          <p:cNvSpPr/>
          <p:nvPr/>
        </p:nvSpPr>
        <p:spPr>
          <a:xfrm>
            <a:off x="6519263" y="3104745"/>
            <a:ext cx="985697" cy="593435"/>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alpha val="80000"/>
            </a:schemeClr>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3" name="Freeform: Shape 172">
            <a:extLst>
              <a:ext uri="{FF2B5EF4-FFF2-40B4-BE49-F238E27FC236}">
                <a16:creationId xmlns:a16="http://schemas.microsoft.com/office/drawing/2014/main" id="{CC4C43B1-94BB-4F97-A11F-C1E6186E9A39}"/>
              </a:ext>
            </a:extLst>
          </p:cNvPr>
          <p:cNvSpPr/>
          <p:nvPr/>
        </p:nvSpPr>
        <p:spPr>
          <a:xfrm>
            <a:off x="7484908" y="771826"/>
            <a:ext cx="1193109" cy="673905"/>
          </a:xfrm>
          <a:custGeom>
            <a:avLst/>
            <a:gdLst>
              <a:gd name="connsiteX0" fmla="*/ 1977150 w 1978122"/>
              <a:gd name="connsiteY0" fmla="*/ 572661 h 1117304"/>
              <a:gd name="connsiteX1" fmla="*/ 1965373 w 1978122"/>
              <a:gd name="connsiteY1" fmla="*/ 515540 h 1117304"/>
              <a:gd name="connsiteX2" fmla="*/ 1637558 w 1978122"/>
              <a:gd name="connsiteY2" fmla="*/ 329015 h 1117304"/>
              <a:gd name="connsiteX3" fmla="*/ 1615661 w 1978122"/>
              <a:gd name="connsiteY3" fmla="*/ 299266 h 1117304"/>
              <a:gd name="connsiteX4" fmla="*/ 1598265 w 1978122"/>
              <a:gd name="connsiteY4" fmla="*/ 238435 h 1117304"/>
              <a:gd name="connsiteX5" fmla="*/ 1345975 w 1978122"/>
              <a:gd name="connsiteY5" fmla="*/ 132657 h 1117304"/>
              <a:gd name="connsiteX6" fmla="*/ 1280427 w 1978122"/>
              <a:gd name="connsiteY6" fmla="*/ 80399 h 1117304"/>
              <a:gd name="connsiteX7" fmla="*/ 980524 w 1978122"/>
              <a:gd name="connsiteY7" fmla="*/ 84252 h 1117304"/>
              <a:gd name="connsiteX8" fmla="*/ 959743 w 1978122"/>
              <a:gd name="connsiteY8" fmla="*/ 80975 h 1117304"/>
              <a:gd name="connsiteX9" fmla="*/ 782258 w 1978122"/>
              <a:gd name="connsiteY9" fmla="*/ 228 h 1117304"/>
              <a:gd name="connsiteX10" fmla="*/ 594941 w 1978122"/>
              <a:gd name="connsiteY10" fmla="*/ 171158 h 1117304"/>
              <a:gd name="connsiteX11" fmla="*/ 574015 w 1978122"/>
              <a:gd name="connsiteY11" fmla="*/ 181279 h 1117304"/>
              <a:gd name="connsiteX12" fmla="*/ 276274 w 1978122"/>
              <a:gd name="connsiteY12" fmla="*/ 269805 h 1117304"/>
              <a:gd name="connsiteX13" fmla="*/ 247677 w 1978122"/>
              <a:gd name="connsiteY13" fmla="*/ 288857 h 1117304"/>
              <a:gd name="connsiteX14" fmla="*/ 3707 w 1978122"/>
              <a:gd name="connsiteY14" fmla="*/ 601401 h 1117304"/>
              <a:gd name="connsiteX15" fmla="*/ 143520 w 1978122"/>
              <a:gd name="connsiteY15" fmla="*/ 806114 h 1117304"/>
              <a:gd name="connsiteX16" fmla="*/ 303610 w 1978122"/>
              <a:gd name="connsiteY16" fmla="*/ 832550 h 1117304"/>
              <a:gd name="connsiteX17" fmla="*/ 355508 w 1978122"/>
              <a:gd name="connsiteY17" fmla="*/ 855276 h 1117304"/>
              <a:gd name="connsiteX18" fmla="*/ 425955 w 1978122"/>
              <a:gd name="connsiteY18" fmla="*/ 929612 h 1117304"/>
              <a:gd name="connsiteX19" fmla="*/ 467157 w 1978122"/>
              <a:gd name="connsiteY19" fmla="*/ 929216 h 1117304"/>
              <a:gd name="connsiteX20" fmla="*/ 537243 w 1978122"/>
              <a:gd name="connsiteY20" fmla="*/ 918699 h 1117304"/>
              <a:gd name="connsiteX21" fmla="*/ 559645 w 1978122"/>
              <a:gd name="connsiteY21" fmla="*/ 951077 h 1117304"/>
              <a:gd name="connsiteX22" fmla="*/ 722940 w 1978122"/>
              <a:gd name="connsiteY22" fmla="*/ 1083975 h 1117304"/>
              <a:gd name="connsiteX23" fmla="*/ 924340 w 1978122"/>
              <a:gd name="connsiteY23" fmla="*/ 1017238 h 1117304"/>
              <a:gd name="connsiteX24" fmla="*/ 946814 w 1978122"/>
              <a:gd name="connsiteY24" fmla="*/ 1017130 h 1117304"/>
              <a:gd name="connsiteX25" fmla="*/ 979156 w 1978122"/>
              <a:gd name="connsiteY25" fmla="*/ 1059664 h 1117304"/>
              <a:gd name="connsiteX26" fmla="*/ 1027092 w 1978122"/>
              <a:gd name="connsiteY26" fmla="*/ 1094348 h 1117304"/>
              <a:gd name="connsiteX27" fmla="*/ 1252443 w 1978122"/>
              <a:gd name="connsiteY27" fmla="*/ 1078897 h 1117304"/>
              <a:gd name="connsiteX28" fmla="*/ 1325951 w 1978122"/>
              <a:gd name="connsiteY28" fmla="*/ 988786 h 1117304"/>
              <a:gd name="connsiteX29" fmla="*/ 1348244 w 1978122"/>
              <a:gd name="connsiteY29" fmla="*/ 983996 h 1117304"/>
              <a:gd name="connsiteX30" fmla="*/ 1616849 w 1978122"/>
              <a:gd name="connsiteY30" fmla="*/ 1003588 h 1117304"/>
              <a:gd name="connsiteX31" fmla="*/ 1691077 w 1978122"/>
              <a:gd name="connsiteY31" fmla="*/ 911172 h 1117304"/>
              <a:gd name="connsiteX32" fmla="*/ 1735557 w 1978122"/>
              <a:gd name="connsiteY32" fmla="*/ 876381 h 1117304"/>
              <a:gd name="connsiteX33" fmla="*/ 1977150 w 1978122"/>
              <a:gd name="connsiteY33" fmla="*/ 572661 h 111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78122" h="1117304">
                <a:moveTo>
                  <a:pt x="1977150" y="572661"/>
                </a:moveTo>
                <a:cubicBezTo>
                  <a:pt x="1975493" y="553609"/>
                  <a:pt x="1971603" y="534484"/>
                  <a:pt x="1965373" y="515540"/>
                </a:cubicBezTo>
                <a:cubicBezTo>
                  <a:pt x="1917832" y="371729"/>
                  <a:pt x="1773913" y="332436"/>
                  <a:pt x="1637558" y="329015"/>
                </a:cubicBezTo>
                <a:cubicBezTo>
                  <a:pt x="1618866" y="328547"/>
                  <a:pt x="1617965" y="314068"/>
                  <a:pt x="1615661" y="299266"/>
                </a:cubicBezTo>
                <a:cubicBezTo>
                  <a:pt x="1612383" y="278377"/>
                  <a:pt x="1607917" y="257416"/>
                  <a:pt x="1598265" y="238435"/>
                </a:cubicBezTo>
                <a:cubicBezTo>
                  <a:pt x="1554434" y="152286"/>
                  <a:pt x="1433961" y="124014"/>
                  <a:pt x="1345975" y="132657"/>
                </a:cubicBezTo>
                <a:cubicBezTo>
                  <a:pt x="1318279" y="135395"/>
                  <a:pt x="1298975" y="96102"/>
                  <a:pt x="1280427" y="80399"/>
                </a:cubicBezTo>
                <a:cubicBezTo>
                  <a:pt x="1195934" y="8872"/>
                  <a:pt x="1059975" y="264"/>
                  <a:pt x="980524" y="84252"/>
                </a:cubicBezTo>
                <a:cubicBezTo>
                  <a:pt x="970944" y="94373"/>
                  <a:pt x="966226" y="89186"/>
                  <a:pt x="959743" y="80975"/>
                </a:cubicBezTo>
                <a:cubicBezTo>
                  <a:pt x="914543" y="23638"/>
                  <a:pt x="855190" y="-2762"/>
                  <a:pt x="782258" y="228"/>
                </a:cubicBezTo>
                <a:cubicBezTo>
                  <a:pt x="687789" y="4117"/>
                  <a:pt x="605205" y="79246"/>
                  <a:pt x="594941" y="171158"/>
                </a:cubicBezTo>
                <a:cubicBezTo>
                  <a:pt x="592563" y="192588"/>
                  <a:pt x="592563" y="192588"/>
                  <a:pt x="574015" y="181279"/>
                </a:cubicBezTo>
                <a:cubicBezTo>
                  <a:pt x="465212" y="114902"/>
                  <a:pt x="329109" y="155059"/>
                  <a:pt x="276274" y="269805"/>
                </a:cubicBezTo>
                <a:cubicBezTo>
                  <a:pt x="270007" y="283419"/>
                  <a:pt x="261688" y="287525"/>
                  <a:pt x="247677" y="288857"/>
                </a:cubicBezTo>
                <a:cubicBezTo>
                  <a:pt x="87912" y="303984"/>
                  <a:pt x="-21900" y="445273"/>
                  <a:pt x="3707" y="601401"/>
                </a:cubicBezTo>
                <a:cubicBezTo>
                  <a:pt x="17357" y="684561"/>
                  <a:pt x="70084" y="764084"/>
                  <a:pt x="143520" y="806114"/>
                </a:cubicBezTo>
                <a:cubicBezTo>
                  <a:pt x="191025" y="833306"/>
                  <a:pt x="249910" y="842166"/>
                  <a:pt x="303610" y="832550"/>
                </a:cubicBezTo>
                <a:cubicBezTo>
                  <a:pt x="329541" y="827904"/>
                  <a:pt x="340994" y="840293"/>
                  <a:pt x="355508" y="855276"/>
                </a:cubicBezTo>
                <a:cubicBezTo>
                  <a:pt x="380899" y="881459"/>
                  <a:pt x="383889" y="920356"/>
                  <a:pt x="425955" y="929612"/>
                </a:cubicBezTo>
                <a:cubicBezTo>
                  <a:pt x="439425" y="932601"/>
                  <a:pt x="453471" y="930908"/>
                  <a:pt x="467157" y="929216"/>
                </a:cubicBezTo>
                <a:cubicBezTo>
                  <a:pt x="486353" y="926839"/>
                  <a:pt x="518839" y="911712"/>
                  <a:pt x="537243" y="918699"/>
                </a:cubicBezTo>
                <a:cubicBezTo>
                  <a:pt x="550713" y="923777"/>
                  <a:pt x="555179" y="938724"/>
                  <a:pt x="559645" y="951077"/>
                </a:cubicBezTo>
                <a:cubicBezTo>
                  <a:pt x="585108" y="1021416"/>
                  <a:pt x="649072" y="1073062"/>
                  <a:pt x="722940" y="1083975"/>
                </a:cubicBezTo>
                <a:cubicBezTo>
                  <a:pt x="794395" y="1094528"/>
                  <a:pt x="877808" y="1075403"/>
                  <a:pt x="924340" y="1017238"/>
                </a:cubicBezTo>
                <a:cubicBezTo>
                  <a:pt x="932191" y="1007406"/>
                  <a:pt x="937594" y="1007226"/>
                  <a:pt x="946814" y="1017130"/>
                </a:cubicBezTo>
                <a:cubicBezTo>
                  <a:pt x="959095" y="1030348"/>
                  <a:pt x="966082" y="1046771"/>
                  <a:pt x="979156" y="1059664"/>
                </a:cubicBezTo>
                <a:cubicBezTo>
                  <a:pt x="993274" y="1073567"/>
                  <a:pt x="1009553" y="1085200"/>
                  <a:pt x="1027092" y="1094348"/>
                </a:cubicBezTo>
                <a:cubicBezTo>
                  <a:pt x="1096711" y="1130507"/>
                  <a:pt x="1187866" y="1122908"/>
                  <a:pt x="1252443" y="1078897"/>
                </a:cubicBezTo>
                <a:cubicBezTo>
                  <a:pt x="1285361" y="1056459"/>
                  <a:pt x="1309852" y="1025017"/>
                  <a:pt x="1325951" y="988786"/>
                </a:cubicBezTo>
                <a:cubicBezTo>
                  <a:pt x="1333046" y="972471"/>
                  <a:pt x="1335026" y="971930"/>
                  <a:pt x="1348244" y="983996"/>
                </a:cubicBezTo>
                <a:cubicBezTo>
                  <a:pt x="1417214" y="1046879"/>
                  <a:pt x="1539451" y="1057684"/>
                  <a:pt x="1616849" y="1003588"/>
                </a:cubicBezTo>
                <a:cubicBezTo>
                  <a:pt x="1649551" y="980718"/>
                  <a:pt x="1675771" y="948016"/>
                  <a:pt x="1691077" y="911172"/>
                </a:cubicBezTo>
                <a:cubicBezTo>
                  <a:pt x="1700081" y="889526"/>
                  <a:pt x="1712939" y="880018"/>
                  <a:pt x="1735557" y="876381"/>
                </a:cubicBezTo>
                <a:cubicBezTo>
                  <a:pt x="1879619" y="853295"/>
                  <a:pt x="1989683" y="715175"/>
                  <a:pt x="1977150" y="572661"/>
                </a:cubicBezTo>
                <a:close/>
              </a:path>
            </a:pathLst>
          </a:custGeom>
          <a:solidFill>
            <a:schemeClr val="bg1"/>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5" name="Freeform: Shape 174">
            <a:extLst>
              <a:ext uri="{FF2B5EF4-FFF2-40B4-BE49-F238E27FC236}">
                <a16:creationId xmlns:a16="http://schemas.microsoft.com/office/drawing/2014/main" id="{3968B3A9-73CD-4402-88A7-8FF53E6C9D72}"/>
              </a:ext>
            </a:extLst>
          </p:cNvPr>
          <p:cNvSpPr/>
          <p:nvPr/>
        </p:nvSpPr>
        <p:spPr>
          <a:xfrm rot="10800000">
            <a:off x="2483310" y="2888900"/>
            <a:ext cx="928287" cy="521917"/>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alpha val="80000"/>
            </a:schemeClr>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sp>
        <p:nvSpPr>
          <p:cNvPr id="176" name="Freeform: Shape 175">
            <a:extLst>
              <a:ext uri="{FF2B5EF4-FFF2-40B4-BE49-F238E27FC236}">
                <a16:creationId xmlns:a16="http://schemas.microsoft.com/office/drawing/2014/main" id="{9A3ACB8E-A206-4BA6-B61B-00BFA26D71A3}"/>
              </a:ext>
            </a:extLst>
          </p:cNvPr>
          <p:cNvSpPr/>
          <p:nvPr/>
        </p:nvSpPr>
        <p:spPr>
          <a:xfrm>
            <a:off x="9296154" y="301154"/>
            <a:ext cx="681949" cy="423239"/>
          </a:xfrm>
          <a:custGeom>
            <a:avLst/>
            <a:gdLst>
              <a:gd name="connsiteX0" fmla="*/ 1889998 w 1890804"/>
              <a:gd name="connsiteY0" fmla="*/ 616151 h 1173493"/>
              <a:gd name="connsiteX1" fmla="*/ 1848833 w 1890804"/>
              <a:gd name="connsiteY1" fmla="*/ 475078 h 1173493"/>
              <a:gd name="connsiteX2" fmla="*/ 1712693 w 1890804"/>
              <a:gd name="connsiteY2" fmla="*/ 345962 h 1173493"/>
              <a:gd name="connsiteX3" fmla="*/ 1611813 w 1890804"/>
              <a:gd name="connsiteY3" fmla="*/ 296404 h 1173493"/>
              <a:gd name="connsiteX4" fmla="*/ 1576842 w 1890804"/>
              <a:gd name="connsiteY4" fmla="*/ 268564 h 1173493"/>
              <a:gd name="connsiteX5" fmla="*/ 1565029 w 1890804"/>
              <a:gd name="connsiteY5" fmla="*/ 225237 h 1173493"/>
              <a:gd name="connsiteX6" fmla="*/ 1527032 w 1890804"/>
              <a:gd name="connsiteY6" fmla="*/ 151802 h 1173493"/>
              <a:gd name="connsiteX7" fmla="*/ 1328190 w 1890804"/>
              <a:gd name="connsiteY7" fmla="*/ 18472 h 1173493"/>
              <a:gd name="connsiteX8" fmla="*/ 1096969 w 1890804"/>
              <a:gd name="connsiteY8" fmla="*/ 15878 h 1173493"/>
              <a:gd name="connsiteX9" fmla="*/ 905726 w 1890804"/>
              <a:gd name="connsiteY9" fmla="*/ 144995 h 1173493"/>
              <a:gd name="connsiteX10" fmla="*/ 875869 w 1890804"/>
              <a:gd name="connsiteY10" fmla="*/ 145787 h 1173493"/>
              <a:gd name="connsiteX11" fmla="*/ 627325 w 1890804"/>
              <a:gd name="connsiteY11" fmla="*/ 63599 h 1173493"/>
              <a:gd name="connsiteX12" fmla="*/ 448939 w 1890804"/>
              <a:gd name="connsiteY12" fmla="*/ 248540 h 1173493"/>
              <a:gd name="connsiteX13" fmla="*/ 423728 w 1890804"/>
              <a:gd name="connsiteY13" fmla="*/ 264747 h 1173493"/>
              <a:gd name="connsiteX14" fmla="*/ 225462 w 1890804"/>
              <a:gd name="connsiteY14" fmla="*/ 275767 h 1173493"/>
              <a:gd name="connsiteX15" fmla="*/ 1733 w 1890804"/>
              <a:gd name="connsiteY15" fmla="*/ 629837 h 1173493"/>
              <a:gd name="connsiteX16" fmla="*/ 185809 w 1890804"/>
              <a:gd name="connsiteY16" fmla="*/ 910615 h 1173493"/>
              <a:gd name="connsiteX17" fmla="*/ 414761 w 1890804"/>
              <a:gd name="connsiteY17" fmla="*/ 939752 h 1173493"/>
              <a:gd name="connsiteX18" fmla="*/ 441736 w 1890804"/>
              <a:gd name="connsiteY18" fmla="*/ 966332 h 1173493"/>
              <a:gd name="connsiteX19" fmla="*/ 535125 w 1890804"/>
              <a:gd name="connsiteY19" fmla="*/ 1112771 h 1173493"/>
              <a:gd name="connsiteX20" fmla="*/ 893985 w 1890804"/>
              <a:gd name="connsiteY20" fmla="*/ 1075207 h 1173493"/>
              <a:gd name="connsiteX21" fmla="*/ 948945 w 1890804"/>
              <a:gd name="connsiteY21" fmla="*/ 1040920 h 1173493"/>
              <a:gd name="connsiteX22" fmla="*/ 1198858 w 1890804"/>
              <a:gd name="connsiteY22" fmla="*/ 1042721 h 1173493"/>
              <a:gd name="connsiteX23" fmla="*/ 1292931 w 1890804"/>
              <a:gd name="connsiteY23" fmla="*/ 917999 h 1173493"/>
              <a:gd name="connsiteX24" fmla="*/ 1311803 w 1890804"/>
              <a:gd name="connsiteY24" fmla="*/ 911372 h 1173493"/>
              <a:gd name="connsiteX25" fmla="*/ 1735707 w 1890804"/>
              <a:gd name="connsiteY25" fmla="*/ 927075 h 1173493"/>
              <a:gd name="connsiteX26" fmla="*/ 1875268 w 1890804"/>
              <a:gd name="connsiteY26" fmla="*/ 740441 h 1173493"/>
              <a:gd name="connsiteX27" fmla="*/ 1889530 w 1890804"/>
              <a:gd name="connsiteY27" fmla="*/ 669779 h 1173493"/>
              <a:gd name="connsiteX28" fmla="*/ 1889998 w 1890804"/>
              <a:gd name="connsiteY28" fmla="*/ 616151 h 11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90804" h="1173493">
                <a:moveTo>
                  <a:pt x="1889998" y="616151"/>
                </a:moveTo>
                <a:cubicBezTo>
                  <a:pt x="1886613" y="566918"/>
                  <a:pt x="1872603" y="518369"/>
                  <a:pt x="1848833" y="475078"/>
                </a:cubicBezTo>
                <a:cubicBezTo>
                  <a:pt x="1817211" y="417453"/>
                  <a:pt x="1768301" y="379168"/>
                  <a:pt x="1712693" y="345962"/>
                </a:cubicBezTo>
                <a:cubicBezTo>
                  <a:pt x="1680495" y="326730"/>
                  <a:pt x="1646712" y="310126"/>
                  <a:pt x="1611813" y="296404"/>
                </a:cubicBezTo>
                <a:cubicBezTo>
                  <a:pt x="1594310" y="289525"/>
                  <a:pt x="1584369" y="286752"/>
                  <a:pt x="1576842" y="268564"/>
                </a:cubicBezTo>
                <a:cubicBezTo>
                  <a:pt x="1571080" y="254698"/>
                  <a:pt x="1570035" y="239356"/>
                  <a:pt x="1565029" y="225237"/>
                </a:cubicBezTo>
                <a:cubicBezTo>
                  <a:pt x="1555773" y="199162"/>
                  <a:pt x="1542879" y="174419"/>
                  <a:pt x="1527032" y="151802"/>
                </a:cubicBezTo>
                <a:cubicBezTo>
                  <a:pt x="1478988" y="83264"/>
                  <a:pt x="1406560" y="43466"/>
                  <a:pt x="1328190" y="18472"/>
                </a:cubicBezTo>
                <a:cubicBezTo>
                  <a:pt x="1253565" y="-5335"/>
                  <a:pt x="1172134" y="-6055"/>
                  <a:pt x="1096969" y="15878"/>
                </a:cubicBezTo>
                <a:cubicBezTo>
                  <a:pt x="1021697" y="37848"/>
                  <a:pt x="953627" y="82687"/>
                  <a:pt x="905726" y="144995"/>
                </a:cubicBezTo>
                <a:cubicBezTo>
                  <a:pt x="891032" y="164119"/>
                  <a:pt x="891392" y="163795"/>
                  <a:pt x="875869" y="145787"/>
                </a:cubicBezTo>
                <a:cubicBezTo>
                  <a:pt x="809528" y="68713"/>
                  <a:pt x="725720" y="39000"/>
                  <a:pt x="627325" y="63599"/>
                </a:cubicBezTo>
                <a:cubicBezTo>
                  <a:pt x="531163" y="87658"/>
                  <a:pt x="471521" y="151765"/>
                  <a:pt x="448939" y="248540"/>
                </a:cubicBezTo>
                <a:cubicBezTo>
                  <a:pt x="445230" y="264458"/>
                  <a:pt x="440188" y="268600"/>
                  <a:pt x="423728" y="264747"/>
                </a:cubicBezTo>
                <a:cubicBezTo>
                  <a:pt x="356775" y="249116"/>
                  <a:pt x="290507" y="252537"/>
                  <a:pt x="225462" y="275767"/>
                </a:cubicBezTo>
                <a:cubicBezTo>
                  <a:pt x="78806" y="328134"/>
                  <a:pt x="-14006" y="475294"/>
                  <a:pt x="1733" y="629837"/>
                </a:cubicBezTo>
                <a:cubicBezTo>
                  <a:pt x="13402" y="744403"/>
                  <a:pt x="81652" y="858357"/>
                  <a:pt x="185809" y="910615"/>
                </a:cubicBezTo>
                <a:cubicBezTo>
                  <a:pt x="257048" y="946379"/>
                  <a:pt x="336895" y="955059"/>
                  <a:pt x="414761" y="939752"/>
                </a:cubicBezTo>
                <a:cubicBezTo>
                  <a:pt x="435001" y="935790"/>
                  <a:pt x="438855" y="949873"/>
                  <a:pt x="441736" y="966332"/>
                </a:cubicBezTo>
                <a:cubicBezTo>
                  <a:pt x="451100" y="1019851"/>
                  <a:pt x="496948" y="1076035"/>
                  <a:pt x="535125" y="1112771"/>
                </a:cubicBezTo>
                <a:cubicBezTo>
                  <a:pt x="641911" y="1215488"/>
                  <a:pt x="802577" y="1177744"/>
                  <a:pt x="893985" y="1075207"/>
                </a:cubicBezTo>
                <a:cubicBezTo>
                  <a:pt x="913758" y="1053021"/>
                  <a:pt x="915883" y="1018951"/>
                  <a:pt x="948945" y="1040920"/>
                </a:cubicBezTo>
                <a:cubicBezTo>
                  <a:pt x="1027423" y="1093035"/>
                  <a:pt x="1119407" y="1095880"/>
                  <a:pt x="1198858" y="1042721"/>
                </a:cubicBezTo>
                <a:cubicBezTo>
                  <a:pt x="1242653" y="1013440"/>
                  <a:pt x="1277516" y="968601"/>
                  <a:pt x="1292931" y="917999"/>
                </a:cubicBezTo>
                <a:cubicBezTo>
                  <a:pt x="1296064" y="907734"/>
                  <a:pt x="1302943" y="903989"/>
                  <a:pt x="1311803" y="911372"/>
                </a:cubicBezTo>
                <a:cubicBezTo>
                  <a:pt x="1434832" y="1013872"/>
                  <a:pt x="1605006" y="1017726"/>
                  <a:pt x="1735707" y="927075"/>
                </a:cubicBezTo>
                <a:cubicBezTo>
                  <a:pt x="1800679" y="881983"/>
                  <a:pt x="1851245" y="816002"/>
                  <a:pt x="1875268" y="740441"/>
                </a:cubicBezTo>
                <a:cubicBezTo>
                  <a:pt x="1882579" y="717500"/>
                  <a:pt x="1887369" y="693765"/>
                  <a:pt x="1889530" y="669779"/>
                </a:cubicBezTo>
                <a:cubicBezTo>
                  <a:pt x="1891043" y="652023"/>
                  <a:pt x="1891223" y="634051"/>
                  <a:pt x="1889998" y="616151"/>
                </a:cubicBezTo>
                <a:close/>
              </a:path>
            </a:pathLst>
          </a:custGeom>
          <a:solidFill>
            <a:schemeClr val="bg1">
              <a:alpha val="80000"/>
            </a:schemeClr>
          </a:solidFill>
          <a:ln w="9525" cap="flat">
            <a:noFill/>
            <a:prstDash val="solid"/>
            <a:miter/>
          </a:ln>
          <a:effectLst>
            <a:outerShdw blurRad="50800" dist="38100" dir="16200000" rotWithShape="0">
              <a:schemeClr val="accent4">
                <a:lumMod val="50000"/>
                <a:alpha val="40000"/>
              </a:schemeClr>
            </a:outerShdw>
          </a:effectLst>
        </p:spPr>
        <p:txBody>
          <a:bodyPr wrap="square" rtlCol="0" anchor="ctr">
            <a:noAutofit/>
          </a:bodyPr>
          <a:lstStyle/>
          <a:p>
            <a:endParaRPr lang="en-US"/>
          </a:p>
        </p:txBody>
      </p:sp>
      <p:grpSp>
        <p:nvGrpSpPr>
          <p:cNvPr id="174" name="Group 69">
            <a:extLst>
              <a:ext uri="{FF2B5EF4-FFF2-40B4-BE49-F238E27FC236}">
                <a16:creationId xmlns:a16="http://schemas.microsoft.com/office/drawing/2014/main" id="{6E6BC51C-CFE4-467C-85EB-C7035F11853B}"/>
              </a:ext>
            </a:extLst>
          </p:cNvPr>
          <p:cNvGrpSpPr/>
          <p:nvPr/>
        </p:nvGrpSpPr>
        <p:grpSpPr>
          <a:xfrm>
            <a:off x="-36136" y="5911865"/>
            <a:ext cx="12246880" cy="1096967"/>
            <a:chOff x="-37608" y="5771636"/>
            <a:chExt cx="12229608" cy="1095420"/>
          </a:xfrm>
          <a:solidFill>
            <a:schemeClr val="accent1">
              <a:lumMod val="20000"/>
              <a:lumOff val="80000"/>
            </a:schemeClr>
          </a:solidFill>
          <a:effectLst>
            <a:outerShdw blurRad="76200" dist="12700" dir="16200000" rotWithShape="0">
              <a:schemeClr val="accent5">
                <a:lumMod val="75000"/>
                <a:alpha val="40000"/>
              </a:schemeClr>
            </a:outerShdw>
          </a:effectLst>
        </p:grpSpPr>
        <p:grpSp>
          <p:nvGrpSpPr>
            <p:cNvPr id="188" name="Group 70">
              <a:extLst>
                <a:ext uri="{FF2B5EF4-FFF2-40B4-BE49-F238E27FC236}">
                  <a16:creationId xmlns:a16="http://schemas.microsoft.com/office/drawing/2014/main" id="{3C4E1321-E289-4A5A-8A07-9B15122C437E}"/>
                </a:ext>
              </a:extLst>
            </p:cNvPr>
            <p:cNvGrpSpPr/>
            <p:nvPr/>
          </p:nvGrpSpPr>
          <p:grpSpPr>
            <a:xfrm>
              <a:off x="-37608" y="6002404"/>
              <a:ext cx="2687458" cy="855594"/>
              <a:chOff x="5158198" y="5677120"/>
              <a:chExt cx="3931027" cy="1251508"/>
            </a:xfrm>
            <a:grpFill/>
          </p:grpSpPr>
          <p:sp>
            <p:nvSpPr>
              <p:cNvPr id="231" name="Oval 111">
                <a:extLst>
                  <a:ext uri="{FF2B5EF4-FFF2-40B4-BE49-F238E27FC236}">
                    <a16:creationId xmlns:a16="http://schemas.microsoft.com/office/drawing/2014/main" id="{78140ED6-1DAF-4B8D-8811-5624BCAE3068}"/>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2" name="Oval 112">
                <a:extLst>
                  <a:ext uri="{FF2B5EF4-FFF2-40B4-BE49-F238E27FC236}">
                    <a16:creationId xmlns:a16="http://schemas.microsoft.com/office/drawing/2014/main" id="{7DDACFF1-053C-4259-A674-75548E844273}"/>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3" name="Oval 113">
                <a:extLst>
                  <a:ext uri="{FF2B5EF4-FFF2-40B4-BE49-F238E27FC236}">
                    <a16:creationId xmlns:a16="http://schemas.microsoft.com/office/drawing/2014/main" id="{DE4D5104-BAFF-40C1-BD07-9664E8A35E88}"/>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4" name="Oval 114">
                <a:extLst>
                  <a:ext uri="{FF2B5EF4-FFF2-40B4-BE49-F238E27FC236}">
                    <a16:creationId xmlns:a16="http://schemas.microsoft.com/office/drawing/2014/main" id="{14BE41B4-20D9-41F6-B902-FAB5C211274E}"/>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5" name="Oval 115">
                <a:extLst>
                  <a:ext uri="{FF2B5EF4-FFF2-40B4-BE49-F238E27FC236}">
                    <a16:creationId xmlns:a16="http://schemas.microsoft.com/office/drawing/2014/main" id="{2D501813-0FE6-4513-B40F-8F0C92C58B1F}"/>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6" name="Oval 116">
                <a:extLst>
                  <a:ext uri="{FF2B5EF4-FFF2-40B4-BE49-F238E27FC236}">
                    <a16:creationId xmlns:a16="http://schemas.microsoft.com/office/drawing/2014/main" id="{C30A8F73-C8B5-4104-977F-1988954E7052}"/>
                  </a:ext>
                </a:extLst>
              </p:cNvPr>
              <p:cNvSpPr/>
              <p:nvPr/>
            </p:nvSpPr>
            <p:spPr>
              <a:xfrm>
                <a:off x="5827426" y="5940423"/>
                <a:ext cx="988205" cy="9882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7" name="Oval 117">
                <a:extLst>
                  <a:ext uri="{FF2B5EF4-FFF2-40B4-BE49-F238E27FC236}">
                    <a16:creationId xmlns:a16="http://schemas.microsoft.com/office/drawing/2014/main" id="{30E00911-A83A-4B20-8D96-C04649F5AE40}"/>
                  </a:ext>
                </a:extLst>
              </p:cNvPr>
              <p:cNvSpPr/>
              <p:nvPr/>
            </p:nvSpPr>
            <p:spPr>
              <a:xfrm>
                <a:off x="8028027" y="5677120"/>
                <a:ext cx="995012" cy="995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8" name="Oval 118">
                <a:extLst>
                  <a:ext uri="{FF2B5EF4-FFF2-40B4-BE49-F238E27FC236}">
                    <a16:creationId xmlns:a16="http://schemas.microsoft.com/office/drawing/2014/main" id="{6C1FD06F-A36B-4BE4-AE08-CD59B9AD1A27}"/>
                  </a:ext>
                </a:extLst>
              </p:cNvPr>
              <p:cNvSpPr/>
              <p:nvPr/>
            </p:nvSpPr>
            <p:spPr>
              <a:xfrm>
                <a:off x="8369145" y="618281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9" name="Rectangle 119">
                <a:extLst>
                  <a:ext uri="{FF2B5EF4-FFF2-40B4-BE49-F238E27FC236}">
                    <a16:creationId xmlns:a16="http://schemas.microsoft.com/office/drawing/2014/main" id="{11446128-C833-4AE9-8703-1592FF341CDD}"/>
                  </a:ext>
                </a:extLst>
              </p:cNvPr>
              <p:cNvSpPr/>
              <p:nvPr/>
            </p:nvSpPr>
            <p:spPr>
              <a:xfrm>
                <a:off x="5208276" y="6761949"/>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0" name="Oval 120">
                <a:extLst>
                  <a:ext uri="{FF2B5EF4-FFF2-40B4-BE49-F238E27FC236}">
                    <a16:creationId xmlns:a16="http://schemas.microsoft.com/office/drawing/2014/main" id="{A5B3101B-5029-4E7B-BF65-4F12AF2DF846}"/>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1" name="Oval 121">
                <a:extLst>
                  <a:ext uri="{FF2B5EF4-FFF2-40B4-BE49-F238E27FC236}">
                    <a16:creationId xmlns:a16="http://schemas.microsoft.com/office/drawing/2014/main" id="{08A7573B-CA70-421D-9D7E-8A161C7DC8D7}"/>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2" name="Oval 122">
                <a:extLst>
                  <a:ext uri="{FF2B5EF4-FFF2-40B4-BE49-F238E27FC236}">
                    <a16:creationId xmlns:a16="http://schemas.microsoft.com/office/drawing/2014/main" id="{0EF0CA17-80CD-43BC-A210-035C6AA8770B}"/>
                  </a:ext>
                </a:extLst>
              </p:cNvPr>
              <p:cNvSpPr/>
              <p:nvPr/>
            </p:nvSpPr>
            <p:spPr>
              <a:xfrm>
                <a:off x="5158198" y="6236524"/>
                <a:ext cx="595719" cy="59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3" name="Oval 123">
                <a:extLst>
                  <a:ext uri="{FF2B5EF4-FFF2-40B4-BE49-F238E27FC236}">
                    <a16:creationId xmlns:a16="http://schemas.microsoft.com/office/drawing/2014/main" id="{C05FC2A6-C522-4AC5-977A-3922AAD1BB24}"/>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9" name="Group 71">
              <a:extLst>
                <a:ext uri="{FF2B5EF4-FFF2-40B4-BE49-F238E27FC236}">
                  <a16:creationId xmlns:a16="http://schemas.microsoft.com/office/drawing/2014/main" id="{216199FF-9E04-4498-987D-A265E6C16F50}"/>
                </a:ext>
              </a:extLst>
            </p:cNvPr>
            <p:cNvGrpSpPr/>
            <p:nvPr/>
          </p:nvGrpSpPr>
          <p:grpSpPr>
            <a:xfrm>
              <a:off x="2503359" y="5771636"/>
              <a:ext cx="3430784" cy="1086364"/>
              <a:chOff x="5096347" y="5677120"/>
              <a:chExt cx="3992878" cy="1264356"/>
            </a:xfrm>
            <a:grpFill/>
          </p:grpSpPr>
          <p:sp>
            <p:nvSpPr>
              <p:cNvPr id="218" name="Oval 98">
                <a:extLst>
                  <a:ext uri="{FF2B5EF4-FFF2-40B4-BE49-F238E27FC236}">
                    <a16:creationId xmlns:a16="http://schemas.microsoft.com/office/drawing/2014/main" id="{CED62C61-0E72-4641-B1E6-114C525122C5}"/>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9" name="Oval 99">
                <a:extLst>
                  <a:ext uri="{FF2B5EF4-FFF2-40B4-BE49-F238E27FC236}">
                    <a16:creationId xmlns:a16="http://schemas.microsoft.com/office/drawing/2014/main" id="{71E2348C-8DAC-4BBA-A074-9D4F75814068}"/>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0" name="Oval 100">
                <a:extLst>
                  <a:ext uri="{FF2B5EF4-FFF2-40B4-BE49-F238E27FC236}">
                    <a16:creationId xmlns:a16="http://schemas.microsoft.com/office/drawing/2014/main" id="{D02ABE08-EF2E-46D1-90A6-D7E16D396485}"/>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1" name="Oval 101">
                <a:extLst>
                  <a:ext uri="{FF2B5EF4-FFF2-40B4-BE49-F238E27FC236}">
                    <a16:creationId xmlns:a16="http://schemas.microsoft.com/office/drawing/2014/main" id="{7D6C29B2-7594-4AB9-802D-9B6364661070}"/>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2" name="Oval 102">
                <a:extLst>
                  <a:ext uri="{FF2B5EF4-FFF2-40B4-BE49-F238E27FC236}">
                    <a16:creationId xmlns:a16="http://schemas.microsoft.com/office/drawing/2014/main" id="{4D5927DB-8D6C-48E2-86A6-5B8B8E925DD2}"/>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3" name="Oval 103">
                <a:extLst>
                  <a:ext uri="{FF2B5EF4-FFF2-40B4-BE49-F238E27FC236}">
                    <a16:creationId xmlns:a16="http://schemas.microsoft.com/office/drawing/2014/main" id="{93F53A73-8F60-42BB-AA4C-261964A99E1C}"/>
                  </a:ext>
                </a:extLst>
              </p:cNvPr>
              <p:cNvSpPr/>
              <p:nvPr/>
            </p:nvSpPr>
            <p:spPr>
              <a:xfrm>
                <a:off x="5827426" y="5940423"/>
                <a:ext cx="988205" cy="9882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4" name="Oval 104">
                <a:extLst>
                  <a:ext uri="{FF2B5EF4-FFF2-40B4-BE49-F238E27FC236}">
                    <a16:creationId xmlns:a16="http://schemas.microsoft.com/office/drawing/2014/main" id="{9CCC3A21-43A8-4CAC-9296-8164033BB730}"/>
                  </a:ext>
                </a:extLst>
              </p:cNvPr>
              <p:cNvSpPr/>
              <p:nvPr/>
            </p:nvSpPr>
            <p:spPr>
              <a:xfrm>
                <a:off x="8028027" y="5677120"/>
                <a:ext cx="995012" cy="995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5" name="Oval 105">
                <a:extLst>
                  <a:ext uri="{FF2B5EF4-FFF2-40B4-BE49-F238E27FC236}">
                    <a16:creationId xmlns:a16="http://schemas.microsoft.com/office/drawing/2014/main" id="{B36F49DF-9045-4914-97D3-D1D20BF90214}"/>
                  </a:ext>
                </a:extLst>
              </p:cNvPr>
              <p:cNvSpPr/>
              <p:nvPr/>
            </p:nvSpPr>
            <p:spPr>
              <a:xfrm>
                <a:off x="8369145" y="622139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6" name="Rectangle 106">
                <a:extLst>
                  <a:ext uri="{FF2B5EF4-FFF2-40B4-BE49-F238E27FC236}">
                    <a16:creationId xmlns:a16="http://schemas.microsoft.com/office/drawing/2014/main" id="{37A807F1-92BA-472E-BA85-469F6917BCE5}"/>
                  </a:ext>
                </a:extLst>
              </p:cNvPr>
              <p:cNvSpPr/>
              <p:nvPr/>
            </p:nvSpPr>
            <p:spPr>
              <a:xfrm>
                <a:off x="5208276" y="6770752"/>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7" name="Oval 107">
                <a:extLst>
                  <a:ext uri="{FF2B5EF4-FFF2-40B4-BE49-F238E27FC236}">
                    <a16:creationId xmlns:a16="http://schemas.microsoft.com/office/drawing/2014/main" id="{B63379A4-0534-4BC1-AF00-A0273246A5E3}"/>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8" name="Oval 108">
                <a:extLst>
                  <a:ext uri="{FF2B5EF4-FFF2-40B4-BE49-F238E27FC236}">
                    <a16:creationId xmlns:a16="http://schemas.microsoft.com/office/drawing/2014/main" id="{1EC889A1-41C9-4911-87CC-AF27DBACDC5D}"/>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9" name="Oval 109">
                <a:extLst>
                  <a:ext uri="{FF2B5EF4-FFF2-40B4-BE49-F238E27FC236}">
                    <a16:creationId xmlns:a16="http://schemas.microsoft.com/office/drawing/2014/main" id="{E81585BF-F021-4547-B027-F1C5EC0FDB35}"/>
                  </a:ext>
                </a:extLst>
              </p:cNvPr>
              <p:cNvSpPr/>
              <p:nvPr/>
            </p:nvSpPr>
            <p:spPr>
              <a:xfrm>
                <a:off x="5096347" y="6288693"/>
                <a:ext cx="595719" cy="59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0" name="Oval 110">
                <a:extLst>
                  <a:ext uri="{FF2B5EF4-FFF2-40B4-BE49-F238E27FC236}">
                    <a16:creationId xmlns:a16="http://schemas.microsoft.com/office/drawing/2014/main" id="{CF2E182F-26EA-4735-9FF3-7CCC56AD7899}"/>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0" name="Group 72">
              <a:extLst>
                <a:ext uri="{FF2B5EF4-FFF2-40B4-BE49-F238E27FC236}">
                  <a16:creationId xmlns:a16="http://schemas.microsoft.com/office/drawing/2014/main" id="{BA5E56C5-2845-4309-B105-C9B7CEB8D0F3}"/>
                </a:ext>
              </a:extLst>
            </p:cNvPr>
            <p:cNvGrpSpPr/>
            <p:nvPr/>
          </p:nvGrpSpPr>
          <p:grpSpPr>
            <a:xfrm flipH="1">
              <a:off x="5677557" y="5865298"/>
              <a:ext cx="3459076" cy="994002"/>
              <a:chOff x="5176824" y="5783050"/>
              <a:chExt cx="4025805" cy="1156862"/>
            </a:xfrm>
            <a:grpFill/>
          </p:grpSpPr>
          <p:sp>
            <p:nvSpPr>
              <p:cNvPr id="206" name="Oval 86">
                <a:extLst>
                  <a:ext uri="{FF2B5EF4-FFF2-40B4-BE49-F238E27FC236}">
                    <a16:creationId xmlns:a16="http://schemas.microsoft.com/office/drawing/2014/main" id="{D4863CEF-C4D2-422F-BD1D-34F97C74B017}"/>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7" name="Oval 87">
                <a:extLst>
                  <a:ext uri="{FF2B5EF4-FFF2-40B4-BE49-F238E27FC236}">
                    <a16:creationId xmlns:a16="http://schemas.microsoft.com/office/drawing/2014/main" id="{4CDAFD65-AA72-4F04-840E-F398317CACCF}"/>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8" name="Oval 88">
                <a:extLst>
                  <a:ext uri="{FF2B5EF4-FFF2-40B4-BE49-F238E27FC236}">
                    <a16:creationId xmlns:a16="http://schemas.microsoft.com/office/drawing/2014/main" id="{0E1886F1-F07F-4D94-9E1C-F4612E259C89}"/>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9" name="Oval 89">
                <a:extLst>
                  <a:ext uri="{FF2B5EF4-FFF2-40B4-BE49-F238E27FC236}">
                    <a16:creationId xmlns:a16="http://schemas.microsoft.com/office/drawing/2014/main" id="{B1C5CBB6-28E4-4FE9-8FBE-363AA5FB723B}"/>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0" name="Oval 90">
                <a:extLst>
                  <a:ext uri="{FF2B5EF4-FFF2-40B4-BE49-F238E27FC236}">
                    <a16:creationId xmlns:a16="http://schemas.microsoft.com/office/drawing/2014/main" id="{06B20AC0-E668-4BE3-8AC2-236C670CD06E}"/>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1" name="Oval 91">
                <a:extLst>
                  <a:ext uri="{FF2B5EF4-FFF2-40B4-BE49-F238E27FC236}">
                    <a16:creationId xmlns:a16="http://schemas.microsoft.com/office/drawing/2014/main" id="{14C57932-98B9-42F5-B908-CD6581D5D52E}"/>
                  </a:ext>
                </a:extLst>
              </p:cNvPr>
              <p:cNvSpPr/>
              <p:nvPr/>
            </p:nvSpPr>
            <p:spPr>
              <a:xfrm>
                <a:off x="5975384" y="6088379"/>
                <a:ext cx="840247" cy="8402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2" name="Oval 92">
                <a:extLst>
                  <a:ext uri="{FF2B5EF4-FFF2-40B4-BE49-F238E27FC236}">
                    <a16:creationId xmlns:a16="http://schemas.microsoft.com/office/drawing/2014/main" id="{9B3146C3-7323-4C49-90F0-9ACAD17BFCDD}"/>
                  </a:ext>
                </a:extLst>
              </p:cNvPr>
              <p:cNvSpPr/>
              <p:nvPr/>
            </p:nvSpPr>
            <p:spPr>
              <a:xfrm>
                <a:off x="8482549" y="610077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3" name="Rectangle 93">
                <a:extLst>
                  <a:ext uri="{FF2B5EF4-FFF2-40B4-BE49-F238E27FC236}">
                    <a16:creationId xmlns:a16="http://schemas.microsoft.com/office/drawing/2014/main" id="{BB23B80D-EA4A-4AE9-94BB-92457F69A61E}"/>
                  </a:ext>
                </a:extLst>
              </p:cNvPr>
              <p:cNvSpPr/>
              <p:nvPr/>
            </p:nvSpPr>
            <p:spPr>
              <a:xfrm>
                <a:off x="5208276" y="6770752"/>
                <a:ext cx="3880949" cy="1666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4" name="Oval 94">
                <a:extLst>
                  <a:ext uri="{FF2B5EF4-FFF2-40B4-BE49-F238E27FC236}">
                    <a16:creationId xmlns:a16="http://schemas.microsoft.com/office/drawing/2014/main" id="{7BEE82A2-5D4E-4972-A930-5CFE925EA24B}"/>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5" name="Oval 95">
                <a:extLst>
                  <a:ext uri="{FF2B5EF4-FFF2-40B4-BE49-F238E27FC236}">
                    <a16:creationId xmlns:a16="http://schemas.microsoft.com/office/drawing/2014/main" id="{D26E7340-7B24-459B-AA8F-50BE7EFC50B3}"/>
                  </a:ext>
                </a:extLst>
              </p:cNvPr>
              <p:cNvSpPr/>
              <p:nvPr/>
            </p:nvSpPr>
            <p:spPr>
              <a:xfrm>
                <a:off x="5176824" y="6066471"/>
                <a:ext cx="849276" cy="8492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6" name="Oval 96">
                <a:extLst>
                  <a:ext uri="{FF2B5EF4-FFF2-40B4-BE49-F238E27FC236}">
                    <a16:creationId xmlns:a16="http://schemas.microsoft.com/office/drawing/2014/main" id="{8A079A31-819A-4AE6-984D-EAD4C08041C0}"/>
                  </a:ext>
                </a:extLst>
              </p:cNvPr>
              <p:cNvSpPr/>
              <p:nvPr/>
            </p:nvSpPr>
            <p:spPr>
              <a:xfrm>
                <a:off x="7541959" y="6181631"/>
                <a:ext cx="1213393"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7" name="Oval 97">
                <a:extLst>
                  <a:ext uri="{FF2B5EF4-FFF2-40B4-BE49-F238E27FC236}">
                    <a16:creationId xmlns:a16="http://schemas.microsoft.com/office/drawing/2014/main" id="{CA473E87-03CE-4A3D-AA24-81B3E308FC8C}"/>
                  </a:ext>
                </a:extLst>
              </p:cNvPr>
              <p:cNvSpPr/>
              <p:nvPr/>
            </p:nvSpPr>
            <p:spPr>
              <a:xfrm>
                <a:off x="5630466" y="621983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3" name="Group 73">
              <a:extLst>
                <a:ext uri="{FF2B5EF4-FFF2-40B4-BE49-F238E27FC236}">
                  <a16:creationId xmlns:a16="http://schemas.microsoft.com/office/drawing/2014/main" id="{F09E11DE-72A3-43DB-AB72-4059D160B49C}"/>
                </a:ext>
              </a:extLst>
            </p:cNvPr>
            <p:cNvGrpSpPr/>
            <p:nvPr/>
          </p:nvGrpSpPr>
          <p:grpSpPr>
            <a:xfrm flipH="1">
              <a:off x="8843757" y="5862656"/>
              <a:ext cx="3348243" cy="1004400"/>
              <a:chOff x="5192411" y="5783050"/>
              <a:chExt cx="3896814" cy="1168963"/>
            </a:xfrm>
            <a:grpFill/>
          </p:grpSpPr>
          <p:sp>
            <p:nvSpPr>
              <p:cNvPr id="194" name="Oval 74">
                <a:extLst>
                  <a:ext uri="{FF2B5EF4-FFF2-40B4-BE49-F238E27FC236}">
                    <a16:creationId xmlns:a16="http://schemas.microsoft.com/office/drawing/2014/main" id="{BC0794F2-32F1-4B66-AF39-F85D359FC8D4}"/>
                  </a:ext>
                </a:extLst>
              </p:cNvPr>
              <p:cNvSpPr/>
              <p:nvPr/>
            </p:nvSpPr>
            <p:spPr>
              <a:xfrm>
                <a:off x="6973598" y="590364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5" name="Oval 75">
                <a:extLst>
                  <a:ext uri="{FF2B5EF4-FFF2-40B4-BE49-F238E27FC236}">
                    <a16:creationId xmlns:a16="http://schemas.microsoft.com/office/drawing/2014/main" id="{C77533CE-D9CF-400F-A8F4-BA366D8BF1BF}"/>
                  </a:ext>
                </a:extLst>
              </p:cNvPr>
              <p:cNvSpPr/>
              <p:nvPr/>
            </p:nvSpPr>
            <p:spPr>
              <a:xfrm>
                <a:off x="6737750" y="61768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6" name="Oval 76">
                <a:extLst>
                  <a:ext uri="{FF2B5EF4-FFF2-40B4-BE49-F238E27FC236}">
                    <a16:creationId xmlns:a16="http://schemas.microsoft.com/office/drawing/2014/main" id="{F8E52CEC-9C87-4669-9533-4888230699A2}"/>
                  </a:ext>
                </a:extLst>
              </p:cNvPr>
              <p:cNvSpPr/>
              <p:nvPr/>
            </p:nvSpPr>
            <p:spPr>
              <a:xfrm>
                <a:off x="7621548" y="593601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7" name="Oval 77">
                <a:extLst>
                  <a:ext uri="{FF2B5EF4-FFF2-40B4-BE49-F238E27FC236}">
                    <a16:creationId xmlns:a16="http://schemas.microsoft.com/office/drawing/2014/main" id="{4AEA22DD-AD3F-4EFF-9EC7-7243D80C6417}"/>
                  </a:ext>
                </a:extLst>
              </p:cNvPr>
              <p:cNvSpPr/>
              <p:nvPr/>
            </p:nvSpPr>
            <p:spPr>
              <a:xfrm>
                <a:off x="8012007" y="5783050"/>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8" name="Oval 78">
                <a:extLst>
                  <a:ext uri="{FF2B5EF4-FFF2-40B4-BE49-F238E27FC236}">
                    <a16:creationId xmlns:a16="http://schemas.microsoft.com/office/drawing/2014/main" id="{B07F1A12-C9BF-46C4-8219-E442550119A4}"/>
                  </a:ext>
                </a:extLst>
              </p:cNvPr>
              <p:cNvSpPr/>
              <p:nvPr/>
            </p:nvSpPr>
            <p:spPr>
              <a:xfrm>
                <a:off x="6212527" y="616961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9" name="Oval 79">
                <a:extLst>
                  <a:ext uri="{FF2B5EF4-FFF2-40B4-BE49-F238E27FC236}">
                    <a16:creationId xmlns:a16="http://schemas.microsoft.com/office/drawing/2014/main" id="{1C0775B8-294C-45F9-AF30-DA7ED22FD5EC}"/>
                  </a:ext>
                </a:extLst>
              </p:cNvPr>
              <p:cNvSpPr/>
              <p:nvPr/>
            </p:nvSpPr>
            <p:spPr>
              <a:xfrm>
                <a:off x="5975384" y="6088379"/>
                <a:ext cx="840247" cy="8402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0" name="Oval 80">
                <a:extLst>
                  <a:ext uri="{FF2B5EF4-FFF2-40B4-BE49-F238E27FC236}">
                    <a16:creationId xmlns:a16="http://schemas.microsoft.com/office/drawing/2014/main" id="{85606CB3-615B-4DEB-9A46-5A3915C740F1}"/>
                  </a:ext>
                </a:extLst>
              </p:cNvPr>
              <p:cNvSpPr/>
              <p:nvPr/>
            </p:nvSpPr>
            <p:spPr>
              <a:xfrm>
                <a:off x="8369145" y="622139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1" name="Rectangle 81">
                <a:extLst>
                  <a:ext uri="{FF2B5EF4-FFF2-40B4-BE49-F238E27FC236}">
                    <a16:creationId xmlns:a16="http://schemas.microsoft.com/office/drawing/2014/main" id="{C3376574-55BB-4417-9E2A-D5797AAAE6C8}"/>
                  </a:ext>
                </a:extLst>
              </p:cNvPr>
              <p:cNvSpPr/>
              <p:nvPr/>
            </p:nvSpPr>
            <p:spPr>
              <a:xfrm>
                <a:off x="5192411" y="6613640"/>
                <a:ext cx="3880949" cy="3237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2" name="Oval 82">
                <a:extLst>
                  <a:ext uri="{FF2B5EF4-FFF2-40B4-BE49-F238E27FC236}">
                    <a16:creationId xmlns:a16="http://schemas.microsoft.com/office/drawing/2014/main" id="{7FC8F925-CB63-48F8-98DB-1061E50CC5F3}"/>
                  </a:ext>
                </a:extLst>
              </p:cNvPr>
              <p:cNvSpPr/>
              <p:nvPr/>
            </p:nvSpPr>
            <p:spPr>
              <a:xfrm>
                <a:off x="7281640" y="617682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3" name="Oval 83">
                <a:extLst>
                  <a:ext uri="{FF2B5EF4-FFF2-40B4-BE49-F238E27FC236}">
                    <a16:creationId xmlns:a16="http://schemas.microsoft.com/office/drawing/2014/main" id="{C54CFF3E-8114-437E-A595-2CCF40E7A15F}"/>
                  </a:ext>
                </a:extLst>
              </p:cNvPr>
              <p:cNvSpPr/>
              <p:nvPr/>
            </p:nvSpPr>
            <p:spPr>
              <a:xfrm>
                <a:off x="5192411" y="6044347"/>
                <a:ext cx="907666" cy="9076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4" name="Oval 84">
                <a:extLst>
                  <a:ext uri="{FF2B5EF4-FFF2-40B4-BE49-F238E27FC236}">
                    <a16:creationId xmlns:a16="http://schemas.microsoft.com/office/drawing/2014/main" id="{DD240141-17AD-438F-A39E-C38B2249C1E5}"/>
                  </a:ext>
                </a:extLst>
              </p:cNvPr>
              <p:cNvSpPr/>
              <p:nvPr/>
            </p:nvSpPr>
            <p:spPr>
              <a:xfrm>
                <a:off x="7799510" y="618268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5" name="Oval 85">
                <a:extLst>
                  <a:ext uri="{FF2B5EF4-FFF2-40B4-BE49-F238E27FC236}">
                    <a16:creationId xmlns:a16="http://schemas.microsoft.com/office/drawing/2014/main" id="{6C6702BC-D8F2-4582-AE6C-53EF5077AEA8}"/>
                  </a:ext>
                </a:extLst>
              </p:cNvPr>
              <p:cNvSpPr/>
              <p:nvPr/>
            </p:nvSpPr>
            <p:spPr>
              <a:xfrm>
                <a:off x="5630466" y="621983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 name="TextBox 1"/>
          <p:cNvSpPr txBox="1"/>
          <p:nvPr/>
        </p:nvSpPr>
        <p:spPr>
          <a:xfrm>
            <a:off x="10669604" y="296661"/>
            <a:ext cx="1011898" cy="461665"/>
          </a:xfrm>
          <a:prstGeom prst="rect">
            <a:avLst/>
          </a:prstGeom>
          <a:noFill/>
        </p:spPr>
        <p:txBody>
          <a:bodyPr wrap="square" rtlCol="0">
            <a:spAutoFit/>
          </a:bodyPr>
          <a:lstStyle/>
          <a:p>
            <a:r>
              <a:rPr lang="en-US" sz="2400" dirty="0">
                <a:latin typeface="AIGDT" panose="00000400000000000000" pitchFamily="2" charset="2"/>
              </a:rPr>
              <a:t>AMS</a:t>
            </a:r>
          </a:p>
        </p:txBody>
      </p:sp>
    </p:spTree>
    <p:extLst>
      <p:ext uri="{BB962C8B-B14F-4D97-AF65-F5344CB8AC3E}">
        <p14:creationId xmlns:p14="http://schemas.microsoft.com/office/powerpoint/2010/main" val="406383249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338ECD-363C-40BD-843C-ED2FBEB6A0CF}"/>
              </a:ext>
            </a:extLst>
          </p:cNvPr>
          <p:cNvSpPr txBox="1"/>
          <p:nvPr/>
        </p:nvSpPr>
        <p:spPr>
          <a:xfrm>
            <a:off x="6436705" y="3658392"/>
            <a:ext cx="4937672" cy="923330"/>
          </a:xfrm>
          <a:prstGeom prst="rect">
            <a:avLst/>
          </a:prstGeom>
          <a:noFill/>
        </p:spPr>
        <p:txBody>
          <a:bodyPr wrap="square" rtlCol="0" anchor="ctr">
            <a:spAutoFit/>
          </a:bodyPr>
          <a:lstStyle/>
          <a:p>
            <a:r>
              <a:rPr lang="en-US" altLang="ko-KR" sz="5400" dirty="0">
                <a:solidFill>
                  <a:srgbClr val="FFFF00"/>
                </a:solidFill>
                <a:latin typeface="BankGothic Md BT" panose="020B0807020203060204" pitchFamily="34" charset="0"/>
                <a:cs typeface="Arial" pitchFamily="34" charset="0"/>
              </a:rPr>
              <a:t>THANK YOU</a:t>
            </a:r>
            <a:endParaRPr lang="ko-KR" altLang="en-US" sz="5400" dirty="0">
              <a:solidFill>
                <a:srgbClr val="FFFF00"/>
              </a:solidFill>
              <a:latin typeface="BankGothic Md BT" panose="020B0807020203060204" pitchFamily="34" charset="0"/>
              <a:cs typeface="Arial" pitchFamily="34" charset="0"/>
            </a:endParaRPr>
          </a:p>
        </p:txBody>
      </p:sp>
      <p:grpSp>
        <p:nvGrpSpPr>
          <p:cNvPr id="9" name="Group 8">
            <a:extLst>
              <a:ext uri="{FF2B5EF4-FFF2-40B4-BE49-F238E27FC236}">
                <a16:creationId xmlns:a16="http://schemas.microsoft.com/office/drawing/2014/main" id="{1A750506-7247-4232-B00E-2AA89DEDC695}"/>
              </a:ext>
            </a:extLst>
          </p:cNvPr>
          <p:cNvGrpSpPr/>
          <p:nvPr/>
        </p:nvGrpSpPr>
        <p:grpSpPr>
          <a:xfrm>
            <a:off x="1451352" y="1152611"/>
            <a:ext cx="5291973" cy="5220252"/>
            <a:chOff x="1451352" y="1152611"/>
            <a:chExt cx="5291973" cy="5220252"/>
          </a:xfrm>
        </p:grpSpPr>
        <p:grpSp>
          <p:nvGrpSpPr>
            <p:cNvPr id="10" name="Group 9">
              <a:extLst>
                <a:ext uri="{FF2B5EF4-FFF2-40B4-BE49-F238E27FC236}">
                  <a16:creationId xmlns:a16="http://schemas.microsoft.com/office/drawing/2014/main" id="{3E96B100-62BE-4C0D-8377-B5901CE3C409}"/>
                </a:ext>
              </a:extLst>
            </p:cNvPr>
            <p:cNvGrpSpPr/>
            <p:nvPr/>
          </p:nvGrpSpPr>
          <p:grpSpPr>
            <a:xfrm>
              <a:off x="3789886" y="3443782"/>
              <a:ext cx="743513" cy="2513363"/>
              <a:chOff x="5714547" y="3290776"/>
              <a:chExt cx="743513" cy="3591643"/>
            </a:xfrm>
          </p:grpSpPr>
          <p:sp>
            <p:nvSpPr>
              <p:cNvPr id="78" name="Trapezoid 11">
                <a:extLst>
                  <a:ext uri="{FF2B5EF4-FFF2-40B4-BE49-F238E27FC236}">
                    <a16:creationId xmlns:a16="http://schemas.microsoft.com/office/drawing/2014/main" id="{3B49612B-3F28-441A-8E47-596E1A337A1D}"/>
                  </a:ext>
                </a:extLst>
              </p:cNvPr>
              <p:cNvSpPr/>
              <p:nvPr/>
            </p:nvSpPr>
            <p:spPr>
              <a:xfrm>
                <a:off x="5714547" y="3290776"/>
                <a:ext cx="743513"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rapezoid 11">
                <a:extLst>
                  <a:ext uri="{FF2B5EF4-FFF2-40B4-BE49-F238E27FC236}">
                    <a16:creationId xmlns:a16="http://schemas.microsoft.com/office/drawing/2014/main" id="{5704C430-302A-4222-8D16-924187824C67}"/>
                  </a:ext>
                </a:extLst>
              </p:cNvPr>
              <p:cNvSpPr/>
              <p:nvPr/>
            </p:nvSpPr>
            <p:spPr>
              <a:xfrm>
                <a:off x="5845404" y="3290776"/>
                <a:ext cx="479555"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7F8BBE8-95E2-4ACE-A2AC-1831EACF8BCF}"/>
                </a:ext>
              </a:extLst>
            </p:cNvPr>
            <p:cNvGrpSpPr/>
            <p:nvPr/>
          </p:nvGrpSpPr>
          <p:grpSpPr>
            <a:xfrm>
              <a:off x="3558735" y="1152611"/>
              <a:ext cx="1210387" cy="2802321"/>
              <a:chOff x="5331153" y="575008"/>
              <a:chExt cx="1507917" cy="3491170"/>
            </a:xfrm>
          </p:grpSpPr>
          <p:grpSp>
            <p:nvGrpSpPr>
              <p:cNvPr id="43" name="Group 42">
                <a:extLst>
                  <a:ext uri="{FF2B5EF4-FFF2-40B4-BE49-F238E27FC236}">
                    <a16:creationId xmlns:a16="http://schemas.microsoft.com/office/drawing/2014/main" id="{E10753A5-EEE2-4223-9AEC-8EF9CD05B162}"/>
                  </a:ext>
                </a:extLst>
              </p:cNvPr>
              <p:cNvGrpSpPr/>
              <p:nvPr/>
            </p:nvGrpSpPr>
            <p:grpSpPr>
              <a:xfrm>
                <a:off x="6404987" y="3268551"/>
                <a:ext cx="207521" cy="447013"/>
                <a:chOff x="5282863" y="4265998"/>
                <a:chExt cx="524099" cy="1110552"/>
              </a:xfrm>
            </p:grpSpPr>
            <p:sp>
              <p:nvSpPr>
                <p:cNvPr id="75" name="Graphic 2">
                  <a:extLst>
                    <a:ext uri="{FF2B5EF4-FFF2-40B4-BE49-F238E27FC236}">
                      <a16:creationId xmlns:a16="http://schemas.microsoft.com/office/drawing/2014/main" id="{0643467E-DE91-42E5-96A9-E05B6A81FA0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6" name="Graphic 2">
                  <a:extLst>
                    <a:ext uri="{FF2B5EF4-FFF2-40B4-BE49-F238E27FC236}">
                      <a16:creationId xmlns:a16="http://schemas.microsoft.com/office/drawing/2014/main" id="{DF3C8DD9-A225-4CDB-B4CE-B611A5F916FF}"/>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7" name="Graphic 2">
                  <a:extLst>
                    <a:ext uri="{FF2B5EF4-FFF2-40B4-BE49-F238E27FC236}">
                      <a16:creationId xmlns:a16="http://schemas.microsoft.com/office/drawing/2014/main" id="{5804C8E7-3D13-4E85-BAEF-85068D9E31FE}"/>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CBFB14B3-56E8-4FD4-8B61-0CF14D2631BB}"/>
                  </a:ext>
                </a:extLst>
              </p:cNvPr>
              <p:cNvGrpSpPr/>
              <p:nvPr/>
            </p:nvGrpSpPr>
            <p:grpSpPr>
              <a:xfrm>
                <a:off x="5561202" y="3274206"/>
                <a:ext cx="207521" cy="447013"/>
                <a:chOff x="5282863" y="4265998"/>
                <a:chExt cx="524099" cy="1110552"/>
              </a:xfrm>
            </p:grpSpPr>
            <p:sp>
              <p:nvSpPr>
                <p:cNvPr id="72" name="Graphic 2">
                  <a:extLst>
                    <a:ext uri="{FF2B5EF4-FFF2-40B4-BE49-F238E27FC236}">
                      <a16:creationId xmlns:a16="http://schemas.microsoft.com/office/drawing/2014/main" id="{28C78A25-D197-4291-87BD-A3827B6BC4B6}"/>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3" name="Graphic 2">
                  <a:extLst>
                    <a:ext uri="{FF2B5EF4-FFF2-40B4-BE49-F238E27FC236}">
                      <a16:creationId xmlns:a16="http://schemas.microsoft.com/office/drawing/2014/main" id="{44A831EC-51D7-4CB8-A00A-9F9D81C752DD}"/>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4" name="Graphic 2">
                  <a:extLst>
                    <a:ext uri="{FF2B5EF4-FFF2-40B4-BE49-F238E27FC236}">
                      <a16:creationId xmlns:a16="http://schemas.microsoft.com/office/drawing/2014/main" id="{2D445062-134B-4814-9E5A-60F5837FE145}"/>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79C8B9EE-5A6E-482D-B47D-5B3DBF4008A4}"/>
                  </a:ext>
                </a:extLst>
              </p:cNvPr>
              <p:cNvGrpSpPr/>
              <p:nvPr/>
            </p:nvGrpSpPr>
            <p:grpSpPr>
              <a:xfrm>
                <a:off x="5903929" y="3247764"/>
                <a:ext cx="351612" cy="818414"/>
                <a:chOff x="5282863" y="4265998"/>
                <a:chExt cx="524099" cy="1110552"/>
              </a:xfrm>
            </p:grpSpPr>
            <p:sp>
              <p:nvSpPr>
                <p:cNvPr id="69" name="Graphic 2">
                  <a:extLst>
                    <a:ext uri="{FF2B5EF4-FFF2-40B4-BE49-F238E27FC236}">
                      <a16:creationId xmlns:a16="http://schemas.microsoft.com/office/drawing/2014/main" id="{9F1C8749-C017-463F-AD6F-7410C123FEC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0" name="Graphic 2">
                  <a:extLst>
                    <a:ext uri="{FF2B5EF4-FFF2-40B4-BE49-F238E27FC236}">
                      <a16:creationId xmlns:a16="http://schemas.microsoft.com/office/drawing/2014/main" id="{757BD71D-D493-4BE6-BF60-0A4ED811C9D7}"/>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1" name="Graphic 2">
                  <a:extLst>
                    <a:ext uri="{FF2B5EF4-FFF2-40B4-BE49-F238E27FC236}">
                      <a16:creationId xmlns:a16="http://schemas.microsoft.com/office/drawing/2014/main" id="{2694157C-680C-4EB4-B5B7-F6ED97AA8CC9}"/>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A63AD24A-3117-4C40-9463-932E7B1325BB}"/>
                  </a:ext>
                </a:extLst>
              </p:cNvPr>
              <p:cNvGrpSpPr/>
              <p:nvPr/>
            </p:nvGrpSpPr>
            <p:grpSpPr>
              <a:xfrm>
                <a:off x="5331153" y="575008"/>
                <a:ext cx="1507917" cy="2723755"/>
                <a:chOff x="5350725" y="913710"/>
                <a:chExt cx="1507917" cy="2723755"/>
              </a:xfrm>
            </p:grpSpPr>
            <p:sp>
              <p:nvSpPr>
                <p:cNvPr id="47" name="Freeform: Shape 46">
                  <a:extLst>
                    <a:ext uri="{FF2B5EF4-FFF2-40B4-BE49-F238E27FC236}">
                      <a16:creationId xmlns:a16="http://schemas.microsoft.com/office/drawing/2014/main" id="{A68ED41C-C6B2-4825-890F-37798289A53B}"/>
                    </a:ext>
                  </a:extLst>
                </p:cNvPr>
                <p:cNvSpPr/>
                <p:nvPr/>
              </p:nvSpPr>
              <p:spPr>
                <a:xfrm>
                  <a:off x="5763669" y="1171705"/>
                  <a:ext cx="680698" cy="2272550"/>
                </a:xfrm>
                <a:custGeom>
                  <a:avLst/>
                  <a:gdLst>
                    <a:gd name="connsiteX0" fmla="*/ 542062 w 680698"/>
                    <a:gd name="connsiteY0" fmla="*/ 0 h 2272550"/>
                    <a:gd name="connsiteX1" fmla="*/ 605998 w 680698"/>
                    <a:gd name="connsiteY1" fmla="*/ 121363 h 2272550"/>
                    <a:gd name="connsiteX2" fmla="*/ 666313 w 680698"/>
                    <a:gd name="connsiteY2" fmla="*/ 264359 h 2272550"/>
                    <a:gd name="connsiteX3" fmla="*/ 679843 w 680698"/>
                    <a:gd name="connsiteY3" fmla="*/ 345113 h 2272550"/>
                    <a:gd name="connsiteX4" fmla="*/ 680026 w 680698"/>
                    <a:gd name="connsiteY4" fmla="*/ 508514 h 2272550"/>
                    <a:gd name="connsiteX5" fmla="*/ 680698 w 680698"/>
                    <a:gd name="connsiteY5" fmla="*/ 519510 h 2272550"/>
                    <a:gd name="connsiteX6" fmla="*/ 680698 w 680698"/>
                    <a:gd name="connsiteY6" fmla="*/ 2173318 h 2272550"/>
                    <a:gd name="connsiteX7" fmla="*/ 581466 w 680698"/>
                    <a:gd name="connsiteY7" fmla="*/ 2272550 h 2272550"/>
                    <a:gd name="connsiteX8" fmla="*/ 99232 w 680698"/>
                    <a:gd name="connsiteY8" fmla="*/ 2272550 h 2272550"/>
                    <a:gd name="connsiteX9" fmla="*/ 0 w 680698"/>
                    <a:gd name="connsiteY9" fmla="*/ 2173318 h 2272550"/>
                    <a:gd name="connsiteX10" fmla="*/ 0 w 680698"/>
                    <a:gd name="connsiteY10" fmla="*/ 519540 h 2272550"/>
                    <a:gd name="connsiteX11" fmla="*/ 1619 w 680698"/>
                    <a:gd name="connsiteY11" fmla="*/ 501887 h 2272550"/>
                    <a:gd name="connsiteX12" fmla="*/ 764 w 680698"/>
                    <a:gd name="connsiteY12" fmla="*/ 394011 h 2272550"/>
                    <a:gd name="connsiteX13" fmla="*/ 42851 w 680698"/>
                    <a:gd name="connsiteY13" fmla="*/ 187636 h 2272550"/>
                    <a:gd name="connsiteX14" fmla="*/ 97513 w 680698"/>
                    <a:gd name="connsiteY14" fmla="*/ 70669 h 2272550"/>
                    <a:gd name="connsiteX15" fmla="*/ 136692 w 680698"/>
                    <a:gd name="connsiteY15" fmla="*/ 1421 h 2272550"/>
                    <a:gd name="connsiteX16" fmla="*/ 332331 w 680698"/>
                    <a:gd name="connsiteY16" fmla="*/ 21143 h 227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0698" h="2272550">
                      <a:moveTo>
                        <a:pt x="542062" y="0"/>
                      </a:moveTo>
                      <a:lnTo>
                        <a:pt x="605998" y="121363"/>
                      </a:lnTo>
                      <a:cubicBezTo>
                        <a:pt x="628022" y="167906"/>
                        <a:pt x="648132" y="215567"/>
                        <a:pt x="666313" y="264359"/>
                      </a:cubicBezTo>
                      <a:cubicBezTo>
                        <a:pt x="676117" y="290656"/>
                        <a:pt x="679782" y="317502"/>
                        <a:pt x="679843" y="345113"/>
                      </a:cubicBezTo>
                      <a:cubicBezTo>
                        <a:pt x="679996" y="399600"/>
                        <a:pt x="680026" y="454057"/>
                        <a:pt x="680026" y="508514"/>
                      </a:cubicBezTo>
                      <a:cubicBezTo>
                        <a:pt x="680454" y="512118"/>
                        <a:pt x="680668" y="515784"/>
                        <a:pt x="680698" y="519510"/>
                      </a:cubicBezTo>
                      <a:lnTo>
                        <a:pt x="680698" y="2173318"/>
                      </a:lnTo>
                      <a:cubicBezTo>
                        <a:pt x="680698" y="2227897"/>
                        <a:pt x="636046" y="2272550"/>
                        <a:pt x="581466" y="2272550"/>
                      </a:cubicBezTo>
                      <a:lnTo>
                        <a:pt x="99232" y="2272550"/>
                      </a:lnTo>
                      <a:cubicBezTo>
                        <a:pt x="44653" y="2272550"/>
                        <a:pt x="0" y="2227897"/>
                        <a:pt x="0" y="2173318"/>
                      </a:cubicBezTo>
                      <a:lnTo>
                        <a:pt x="0" y="519540"/>
                      </a:lnTo>
                      <a:cubicBezTo>
                        <a:pt x="0" y="513493"/>
                        <a:pt x="581" y="507629"/>
                        <a:pt x="1619" y="501887"/>
                      </a:cubicBezTo>
                      <a:cubicBezTo>
                        <a:pt x="2108" y="465877"/>
                        <a:pt x="3116" y="429837"/>
                        <a:pt x="764" y="394011"/>
                      </a:cubicBezTo>
                      <a:cubicBezTo>
                        <a:pt x="-4062" y="320923"/>
                        <a:pt x="14997" y="254066"/>
                        <a:pt x="42851" y="187636"/>
                      </a:cubicBezTo>
                      <a:cubicBezTo>
                        <a:pt x="59589" y="147717"/>
                        <a:pt x="77841" y="108751"/>
                        <a:pt x="97513" y="70669"/>
                      </a:cubicBezTo>
                      <a:lnTo>
                        <a:pt x="136692" y="1421"/>
                      </a:lnTo>
                      <a:lnTo>
                        <a:pt x="332331" y="21143"/>
                      </a:lnTo>
                      <a:close/>
                    </a:path>
                  </a:pathLst>
                </a:custGeom>
                <a:gradFill flip="none" rotWithShape="1">
                  <a:gsLst>
                    <a:gs pos="0">
                      <a:schemeClr val="bg1">
                        <a:lumMod val="65000"/>
                      </a:schemeClr>
                    </a:gs>
                    <a:gs pos="28000">
                      <a:schemeClr val="bg1">
                        <a:lumMod val="75000"/>
                      </a:schemeClr>
                    </a:gs>
                    <a:gs pos="97345">
                      <a:schemeClr val="bg1">
                        <a:lumMod val="85000"/>
                      </a:schemeClr>
                    </a:gs>
                    <a:gs pos="70000">
                      <a:schemeClr val="bg1">
                        <a:lumMod val="95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4CBFC617-36E0-4EA3-9607-71A7D695F321}"/>
                    </a:ext>
                  </a:extLst>
                </p:cNvPr>
                <p:cNvSpPr/>
                <p:nvPr/>
              </p:nvSpPr>
              <p:spPr>
                <a:xfrm>
                  <a:off x="6414314"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9B031FE8-5A85-451D-BDA9-E41D42756ADD}"/>
                    </a:ext>
                  </a:extLst>
                </p:cNvPr>
                <p:cNvSpPr/>
                <p:nvPr/>
              </p:nvSpPr>
              <p:spPr>
                <a:xfrm>
                  <a:off x="5575895"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0E2EE38F-A470-49D2-B29D-87931BDB0C85}"/>
                    </a:ext>
                  </a:extLst>
                </p:cNvPr>
                <p:cNvSpPr/>
                <p:nvPr/>
              </p:nvSpPr>
              <p:spPr>
                <a:xfrm>
                  <a:off x="5575493" y="1588828"/>
                  <a:ext cx="219748" cy="1855441"/>
                </a:xfrm>
                <a:custGeom>
                  <a:avLst/>
                  <a:gdLst>
                    <a:gd name="connsiteX0" fmla="*/ 323630 w 324382"/>
                    <a:gd name="connsiteY0" fmla="*/ 524984 h 2738918"/>
                    <a:gd name="connsiteX1" fmla="*/ 321601 w 324382"/>
                    <a:gd name="connsiteY1" fmla="*/ 478682 h 2738918"/>
                    <a:gd name="connsiteX2" fmla="*/ 315334 w 324382"/>
                    <a:gd name="connsiteY2" fmla="*/ 415968 h 2738918"/>
                    <a:gd name="connsiteX3" fmla="*/ 179041 w 324382"/>
                    <a:gd name="connsiteY3" fmla="*/ 25530 h 2738918"/>
                    <a:gd name="connsiteX4" fmla="*/ 161773 w 324382"/>
                    <a:gd name="connsiteY4" fmla="*/ 11 h 2738918"/>
                    <a:gd name="connsiteX5" fmla="*/ 128275 w 324382"/>
                    <a:gd name="connsiteY5" fmla="*/ 51138 h 2738918"/>
                    <a:gd name="connsiteX6" fmla="*/ 93379 w 324382"/>
                    <a:gd name="connsiteY6" fmla="*/ 125213 h 2738918"/>
                    <a:gd name="connsiteX7" fmla="*/ 8438 w 324382"/>
                    <a:gd name="connsiteY7" fmla="*/ 435670 h 2738918"/>
                    <a:gd name="connsiteX8" fmla="*/ 549 w 324382"/>
                    <a:gd name="connsiteY8" fmla="*/ 984403 h 2738918"/>
                    <a:gd name="connsiteX9" fmla="*/ 549 w 324382"/>
                    <a:gd name="connsiteY9" fmla="*/ 1547383 h 2738918"/>
                    <a:gd name="connsiteX10" fmla="*/ 503 w 324382"/>
                    <a:gd name="connsiteY10" fmla="*/ 2110362 h 2738918"/>
                    <a:gd name="connsiteX11" fmla="*/ 368 w 324382"/>
                    <a:gd name="connsiteY11" fmla="*/ 2645164 h 2738918"/>
                    <a:gd name="connsiteX12" fmla="*/ 549 w 324382"/>
                    <a:gd name="connsiteY12" fmla="*/ 2722936 h 2738918"/>
                    <a:gd name="connsiteX13" fmla="*/ 21468 w 324382"/>
                    <a:gd name="connsiteY13" fmla="*/ 2738671 h 2738918"/>
                    <a:gd name="connsiteX14" fmla="*/ 302079 w 324382"/>
                    <a:gd name="connsiteY14" fmla="*/ 2738626 h 2738918"/>
                    <a:gd name="connsiteX15" fmla="*/ 322683 w 324382"/>
                    <a:gd name="connsiteY15" fmla="*/ 2720997 h 2738918"/>
                    <a:gd name="connsiteX16" fmla="*/ 322683 w 324382"/>
                    <a:gd name="connsiteY16" fmla="*/ 2158198 h 2738918"/>
                    <a:gd name="connsiteX17" fmla="*/ 322683 w 324382"/>
                    <a:gd name="connsiteY17" fmla="*/ 1595399 h 2738918"/>
                    <a:gd name="connsiteX18" fmla="*/ 322683 w 324382"/>
                    <a:gd name="connsiteY18" fmla="*/ 1032599 h 2738918"/>
                    <a:gd name="connsiteX19" fmla="*/ 322683 w 324382"/>
                    <a:gd name="connsiteY19" fmla="*/ 751222 h 2738918"/>
                    <a:gd name="connsiteX20" fmla="*/ 323630 w 324382"/>
                    <a:gd name="connsiteY20" fmla="*/ 524984 h 273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382" h="2738918">
                      <a:moveTo>
                        <a:pt x="323630" y="524984"/>
                      </a:moveTo>
                      <a:cubicBezTo>
                        <a:pt x="323179" y="509520"/>
                        <a:pt x="322548" y="494056"/>
                        <a:pt x="321601" y="478682"/>
                      </a:cubicBezTo>
                      <a:cubicBezTo>
                        <a:pt x="320338" y="457717"/>
                        <a:pt x="318355" y="436752"/>
                        <a:pt x="315334" y="415968"/>
                      </a:cubicBezTo>
                      <a:cubicBezTo>
                        <a:pt x="295722" y="281163"/>
                        <a:pt x="237562" y="147711"/>
                        <a:pt x="179041" y="25530"/>
                      </a:cubicBezTo>
                      <a:cubicBezTo>
                        <a:pt x="175254" y="17640"/>
                        <a:pt x="171286" y="643"/>
                        <a:pt x="161773" y="11"/>
                      </a:cubicBezTo>
                      <a:cubicBezTo>
                        <a:pt x="148879" y="-800"/>
                        <a:pt x="132829" y="42121"/>
                        <a:pt x="128275" y="51138"/>
                      </a:cubicBezTo>
                      <a:cubicBezTo>
                        <a:pt x="115967" y="75484"/>
                        <a:pt x="104335" y="100191"/>
                        <a:pt x="93379" y="125213"/>
                      </a:cubicBezTo>
                      <a:cubicBezTo>
                        <a:pt x="49556" y="225483"/>
                        <a:pt x="16328" y="326429"/>
                        <a:pt x="8438" y="435670"/>
                      </a:cubicBezTo>
                      <a:cubicBezTo>
                        <a:pt x="-3103" y="595137"/>
                        <a:pt x="549" y="802259"/>
                        <a:pt x="549" y="984403"/>
                      </a:cubicBezTo>
                      <a:cubicBezTo>
                        <a:pt x="549" y="1172048"/>
                        <a:pt x="549" y="1359693"/>
                        <a:pt x="549" y="1547383"/>
                      </a:cubicBezTo>
                      <a:cubicBezTo>
                        <a:pt x="549" y="1735073"/>
                        <a:pt x="503" y="1922672"/>
                        <a:pt x="503" y="2110362"/>
                      </a:cubicBezTo>
                      <a:cubicBezTo>
                        <a:pt x="458" y="2288630"/>
                        <a:pt x="413" y="2466897"/>
                        <a:pt x="368" y="2645164"/>
                      </a:cubicBezTo>
                      <a:cubicBezTo>
                        <a:pt x="368" y="2671088"/>
                        <a:pt x="3479" y="2697012"/>
                        <a:pt x="549" y="2722936"/>
                      </a:cubicBezTo>
                      <a:cubicBezTo>
                        <a:pt x="6635" y="2739843"/>
                        <a:pt x="14164" y="2738671"/>
                        <a:pt x="21468" y="2738671"/>
                      </a:cubicBezTo>
                      <a:cubicBezTo>
                        <a:pt x="115020" y="2738986"/>
                        <a:pt x="208527" y="2739031"/>
                        <a:pt x="302079" y="2738626"/>
                      </a:cubicBezTo>
                      <a:cubicBezTo>
                        <a:pt x="309383" y="2738580"/>
                        <a:pt x="317002" y="2740158"/>
                        <a:pt x="322683" y="2720997"/>
                      </a:cubicBezTo>
                      <a:cubicBezTo>
                        <a:pt x="322683" y="2533397"/>
                        <a:pt x="322683" y="2345798"/>
                        <a:pt x="322683" y="2158198"/>
                      </a:cubicBezTo>
                      <a:cubicBezTo>
                        <a:pt x="322683" y="1970598"/>
                        <a:pt x="322683" y="1782998"/>
                        <a:pt x="322683" y="1595399"/>
                      </a:cubicBezTo>
                      <a:cubicBezTo>
                        <a:pt x="322683" y="1407799"/>
                        <a:pt x="322683" y="1220199"/>
                        <a:pt x="322683" y="1032599"/>
                      </a:cubicBezTo>
                      <a:cubicBezTo>
                        <a:pt x="322683" y="938822"/>
                        <a:pt x="322683" y="844999"/>
                        <a:pt x="322683" y="751222"/>
                      </a:cubicBezTo>
                      <a:cubicBezTo>
                        <a:pt x="322728" y="676020"/>
                        <a:pt x="325749" y="600277"/>
                        <a:pt x="323630" y="524984"/>
                      </a:cubicBezTo>
                      <a:close/>
                    </a:path>
                  </a:pathLst>
                </a:custGeom>
                <a:gradFill flip="none" rotWithShape="1">
                  <a:gsLst>
                    <a:gs pos="0">
                      <a:schemeClr val="accent3">
                        <a:lumMod val="50000"/>
                      </a:schemeClr>
                    </a:gs>
                    <a:gs pos="35000">
                      <a:schemeClr val="accent3">
                        <a:lumMod val="75000"/>
                      </a:schemeClr>
                    </a:gs>
                    <a:gs pos="8141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50">
                  <a:extLst>
                    <a:ext uri="{FF2B5EF4-FFF2-40B4-BE49-F238E27FC236}">
                      <a16:creationId xmlns:a16="http://schemas.microsoft.com/office/drawing/2014/main" id="{99FDA468-76DF-43C6-8400-8A5DAC042052}"/>
                    </a:ext>
                  </a:extLst>
                </p:cNvPr>
                <p:cNvSpPr/>
                <p:nvPr/>
              </p:nvSpPr>
              <p:spPr>
                <a:xfrm>
                  <a:off x="6412849" y="1592862"/>
                  <a:ext cx="220165" cy="1851376"/>
                </a:xfrm>
                <a:custGeom>
                  <a:avLst/>
                  <a:gdLst>
                    <a:gd name="connsiteX0" fmla="*/ 323845 w 324997"/>
                    <a:gd name="connsiteY0" fmla="*/ 2658640 h 2732918"/>
                    <a:gd name="connsiteX1" fmla="*/ 323665 w 324997"/>
                    <a:gd name="connsiteY1" fmla="*/ 2098231 h 2732918"/>
                    <a:gd name="connsiteX2" fmla="*/ 323575 w 324997"/>
                    <a:gd name="connsiteY2" fmla="*/ 1535025 h 2732918"/>
                    <a:gd name="connsiteX3" fmla="*/ 323394 w 324997"/>
                    <a:gd name="connsiteY3" fmla="*/ 977636 h 2732918"/>
                    <a:gd name="connsiteX4" fmla="*/ 323980 w 324997"/>
                    <a:gd name="connsiteY4" fmla="*/ 697296 h 2732918"/>
                    <a:gd name="connsiteX5" fmla="*/ 317308 w 324997"/>
                    <a:gd name="connsiteY5" fmla="*/ 436974 h 2732918"/>
                    <a:gd name="connsiteX6" fmla="*/ 176416 w 324997"/>
                    <a:gd name="connsiteY6" fmla="*/ 11685 h 2732918"/>
                    <a:gd name="connsiteX7" fmla="*/ 133675 w 324997"/>
                    <a:gd name="connsiteY7" fmla="*/ 36031 h 2732918"/>
                    <a:gd name="connsiteX8" fmla="*/ 93054 w 324997"/>
                    <a:gd name="connsiteY8" fmla="*/ 116147 h 2732918"/>
                    <a:gd name="connsiteX9" fmla="*/ 4822 w 324997"/>
                    <a:gd name="connsiteY9" fmla="*/ 437515 h 2732918"/>
                    <a:gd name="connsiteX10" fmla="*/ 944 w 324997"/>
                    <a:gd name="connsiteY10" fmla="*/ 673626 h 2732918"/>
                    <a:gd name="connsiteX11" fmla="*/ 854 w 324997"/>
                    <a:gd name="connsiteY11" fmla="*/ 688234 h 2732918"/>
                    <a:gd name="connsiteX12" fmla="*/ 854 w 324997"/>
                    <a:gd name="connsiteY12" fmla="*/ 2378977 h 2732918"/>
                    <a:gd name="connsiteX13" fmla="*/ 1305 w 324997"/>
                    <a:gd name="connsiteY13" fmla="*/ 2715087 h 2732918"/>
                    <a:gd name="connsiteX14" fmla="*/ 21954 w 324997"/>
                    <a:gd name="connsiteY14" fmla="*/ 2732625 h 2732918"/>
                    <a:gd name="connsiteX15" fmla="*/ 302745 w 324997"/>
                    <a:gd name="connsiteY15" fmla="*/ 2732671 h 2732918"/>
                    <a:gd name="connsiteX16" fmla="*/ 323665 w 324997"/>
                    <a:gd name="connsiteY16" fmla="*/ 2716620 h 2732918"/>
                    <a:gd name="connsiteX17" fmla="*/ 323845 w 324997"/>
                    <a:gd name="connsiteY17" fmla="*/ 2658640 h 273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997" h="2732918">
                      <a:moveTo>
                        <a:pt x="323845" y="2658640"/>
                      </a:moveTo>
                      <a:cubicBezTo>
                        <a:pt x="323845" y="2471852"/>
                        <a:pt x="323710" y="2285064"/>
                        <a:pt x="323665" y="2098231"/>
                      </a:cubicBezTo>
                      <a:cubicBezTo>
                        <a:pt x="323620" y="1910495"/>
                        <a:pt x="323575" y="1722761"/>
                        <a:pt x="323575" y="1535025"/>
                      </a:cubicBezTo>
                      <a:cubicBezTo>
                        <a:pt x="323530" y="1349229"/>
                        <a:pt x="322989" y="1163388"/>
                        <a:pt x="323394" y="977636"/>
                      </a:cubicBezTo>
                      <a:cubicBezTo>
                        <a:pt x="323575" y="884175"/>
                        <a:pt x="323800" y="790713"/>
                        <a:pt x="323980" y="697296"/>
                      </a:cubicBezTo>
                      <a:cubicBezTo>
                        <a:pt x="324161" y="610552"/>
                        <a:pt x="328624" y="523132"/>
                        <a:pt x="317308" y="436974"/>
                      </a:cubicBezTo>
                      <a:cubicBezTo>
                        <a:pt x="297651" y="287516"/>
                        <a:pt x="238544" y="147842"/>
                        <a:pt x="176416" y="11685"/>
                      </a:cubicBezTo>
                      <a:cubicBezTo>
                        <a:pt x="161899" y="-20055"/>
                        <a:pt x="142467" y="21333"/>
                        <a:pt x="133675" y="36031"/>
                      </a:cubicBezTo>
                      <a:cubicBezTo>
                        <a:pt x="118301" y="61774"/>
                        <a:pt x="104956" y="88645"/>
                        <a:pt x="93054" y="116147"/>
                      </a:cubicBezTo>
                      <a:cubicBezTo>
                        <a:pt x="49727" y="216191"/>
                        <a:pt x="13974" y="328499"/>
                        <a:pt x="4822" y="437515"/>
                      </a:cubicBezTo>
                      <a:cubicBezTo>
                        <a:pt x="-1761" y="516099"/>
                        <a:pt x="-2" y="594863"/>
                        <a:pt x="944" y="673626"/>
                      </a:cubicBezTo>
                      <a:cubicBezTo>
                        <a:pt x="899" y="678496"/>
                        <a:pt x="854" y="683365"/>
                        <a:pt x="854" y="688234"/>
                      </a:cubicBezTo>
                      <a:cubicBezTo>
                        <a:pt x="854" y="1251800"/>
                        <a:pt x="809" y="1815411"/>
                        <a:pt x="854" y="2378977"/>
                      </a:cubicBezTo>
                      <a:cubicBezTo>
                        <a:pt x="854" y="2491013"/>
                        <a:pt x="1170" y="2603050"/>
                        <a:pt x="1305" y="2715087"/>
                      </a:cubicBezTo>
                      <a:cubicBezTo>
                        <a:pt x="7076" y="2733843"/>
                        <a:pt x="14650" y="2732625"/>
                        <a:pt x="21954" y="2732625"/>
                      </a:cubicBezTo>
                      <a:cubicBezTo>
                        <a:pt x="115551" y="2733031"/>
                        <a:pt x="209148" y="2732986"/>
                        <a:pt x="302745" y="2732671"/>
                      </a:cubicBezTo>
                      <a:cubicBezTo>
                        <a:pt x="310094" y="2732625"/>
                        <a:pt x="317623" y="2733617"/>
                        <a:pt x="323665" y="2716620"/>
                      </a:cubicBezTo>
                      <a:cubicBezTo>
                        <a:pt x="320509" y="2697324"/>
                        <a:pt x="323890" y="2677982"/>
                        <a:pt x="323845" y="2658640"/>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reeform: Shape 51">
                  <a:extLst>
                    <a:ext uri="{FF2B5EF4-FFF2-40B4-BE49-F238E27FC236}">
                      <a16:creationId xmlns:a16="http://schemas.microsoft.com/office/drawing/2014/main" id="{8BDAAD2E-AD18-4B89-BA06-223C007F00C4}"/>
                    </a:ext>
                  </a:extLst>
                </p:cNvPr>
                <p:cNvSpPr/>
                <p:nvPr/>
              </p:nvSpPr>
              <p:spPr>
                <a:xfrm>
                  <a:off x="5350725" y="2339690"/>
                  <a:ext cx="576651" cy="1136810"/>
                </a:xfrm>
                <a:custGeom>
                  <a:avLst/>
                  <a:gdLst>
                    <a:gd name="connsiteX0" fmla="*/ 850370 w 851226"/>
                    <a:gd name="connsiteY0" fmla="*/ 0 h 1678107"/>
                    <a:gd name="connsiteX1" fmla="*/ 850866 w 851226"/>
                    <a:gd name="connsiteY1" fmla="*/ 1662474 h 1678107"/>
                    <a:gd name="connsiteX2" fmla="*/ 851227 w 851226"/>
                    <a:gd name="connsiteY2" fmla="*/ 1675098 h 1678107"/>
                    <a:gd name="connsiteX3" fmla="*/ 834771 w 851226"/>
                    <a:gd name="connsiteY3" fmla="*/ 1677533 h 1678107"/>
                    <a:gd name="connsiteX4" fmla="*/ 47988 w 851226"/>
                    <a:gd name="connsiteY4" fmla="*/ 1678028 h 1678107"/>
                    <a:gd name="connsiteX5" fmla="*/ 24724 w 851226"/>
                    <a:gd name="connsiteY5" fmla="*/ 1662700 h 1678107"/>
                    <a:gd name="connsiteX6" fmla="*/ 30359 w 851226"/>
                    <a:gd name="connsiteY6" fmla="*/ 1434388 h 1678107"/>
                    <a:gd name="connsiteX7" fmla="*/ 174362 w 851226"/>
                    <a:gd name="connsiteY7" fmla="*/ 1245480 h 1678107"/>
                    <a:gd name="connsiteX8" fmla="*/ 367823 w 851226"/>
                    <a:gd name="connsiteY8" fmla="*/ 1060090 h 1678107"/>
                    <a:gd name="connsiteX9" fmla="*/ 607406 w 851226"/>
                    <a:gd name="connsiteY9" fmla="*/ 766765 h 1678107"/>
                    <a:gd name="connsiteX10" fmla="*/ 711823 w 851226"/>
                    <a:gd name="connsiteY10" fmla="*/ 494676 h 1678107"/>
                    <a:gd name="connsiteX11" fmla="*/ 768270 w 851226"/>
                    <a:gd name="connsiteY11" fmla="*/ 231152 h 1678107"/>
                    <a:gd name="connsiteX12" fmla="*/ 845050 w 851226"/>
                    <a:gd name="connsiteY12" fmla="*/ 7665 h 1678107"/>
                    <a:gd name="connsiteX13" fmla="*/ 850370 w 851226"/>
                    <a:gd name="connsiteY13" fmla="*/ 0 h 16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1226" h="1678107">
                      <a:moveTo>
                        <a:pt x="850370" y="0"/>
                      </a:moveTo>
                      <a:cubicBezTo>
                        <a:pt x="850505" y="6853"/>
                        <a:pt x="850821" y="1115139"/>
                        <a:pt x="850866" y="1662474"/>
                      </a:cubicBezTo>
                      <a:cubicBezTo>
                        <a:pt x="850866" y="1666667"/>
                        <a:pt x="851092" y="1670905"/>
                        <a:pt x="851227" y="1675098"/>
                      </a:cubicBezTo>
                      <a:cubicBezTo>
                        <a:pt x="846358" y="1679922"/>
                        <a:pt x="840271" y="1677487"/>
                        <a:pt x="834771" y="1677533"/>
                      </a:cubicBezTo>
                      <a:cubicBezTo>
                        <a:pt x="774852" y="1677848"/>
                        <a:pt x="141765" y="1677352"/>
                        <a:pt x="47988" y="1678028"/>
                      </a:cubicBezTo>
                      <a:cubicBezTo>
                        <a:pt x="35184" y="1678119"/>
                        <a:pt x="29863" y="1673610"/>
                        <a:pt x="24724" y="1662700"/>
                      </a:cubicBezTo>
                      <a:cubicBezTo>
                        <a:pt x="-11615" y="1585469"/>
                        <a:pt x="-6340" y="1509500"/>
                        <a:pt x="30359" y="1434388"/>
                      </a:cubicBezTo>
                      <a:cubicBezTo>
                        <a:pt x="65796" y="1361891"/>
                        <a:pt x="119177" y="1303009"/>
                        <a:pt x="174362" y="1245480"/>
                      </a:cubicBezTo>
                      <a:cubicBezTo>
                        <a:pt x="224046" y="1193723"/>
                        <a:pt x="358219" y="1068836"/>
                        <a:pt x="367823" y="1060090"/>
                      </a:cubicBezTo>
                      <a:cubicBezTo>
                        <a:pt x="462141" y="974112"/>
                        <a:pt x="543475" y="877494"/>
                        <a:pt x="607406" y="766765"/>
                      </a:cubicBezTo>
                      <a:cubicBezTo>
                        <a:pt x="641400" y="715323"/>
                        <a:pt x="697576" y="556172"/>
                        <a:pt x="711823" y="494676"/>
                      </a:cubicBezTo>
                      <a:cubicBezTo>
                        <a:pt x="732066" y="407165"/>
                        <a:pt x="746088" y="318302"/>
                        <a:pt x="768270" y="231152"/>
                      </a:cubicBezTo>
                      <a:cubicBezTo>
                        <a:pt x="787792" y="154507"/>
                        <a:pt x="813310" y="80026"/>
                        <a:pt x="845050" y="7665"/>
                      </a:cubicBezTo>
                      <a:cubicBezTo>
                        <a:pt x="846313" y="4869"/>
                        <a:pt x="848612" y="2525"/>
                        <a:pt x="850370" y="0"/>
                      </a:cubicBezTo>
                      <a:close/>
                    </a:path>
                  </a:pathLst>
                </a:custGeom>
                <a:gradFill flip="none" rotWithShape="1">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0" scaled="1"/>
                  <a:tileRect/>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53" name="Freeform: Shape 52">
                  <a:extLst>
                    <a:ext uri="{FF2B5EF4-FFF2-40B4-BE49-F238E27FC236}">
                      <a16:creationId xmlns:a16="http://schemas.microsoft.com/office/drawing/2014/main" id="{173A2D70-16A3-481B-AED1-C702BCE4D313}"/>
                    </a:ext>
                  </a:extLst>
                </p:cNvPr>
                <p:cNvSpPr/>
                <p:nvPr/>
              </p:nvSpPr>
              <p:spPr>
                <a:xfrm>
                  <a:off x="6277789" y="2339720"/>
                  <a:ext cx="580853" cy="1136799"/>
                </a:xfrm>
                <a:custGeom>
                  <a:avLst/>
                  <a:gdLst>
                    <a:gd name="connsiteX0" fmla="*/ 4825 w 857429"/>
                    <a:gd name="connsiteY0" fmla="*/ 0 h 1678091"/>
                    <a:gd name="connsiteX1" fmla="*/ 45491 w 857429"/>
                    <a:gd name="connsiteY1" fmla="*/ 95310 h 1678091"/>
                    <a:gd name="connsiteX2" fmla="*/ 121280 w 857429"/>
                    <a:gd name="connsiteY2" fmla="*/ 387824 h 1678091"/>
                    <a:gd name="connsiteX3" fmla="*/ 197248 w 857429"/>
                    <a:gd name="connsiteY3" fmla="*/ 670328 h 1678091"/>
                    <a:gd name="connsiteX4" fmla="*/ 354866 w 857429"/>
                    <a:gd name="connsiteY4" fmla="*/ 920461 h 1678091"/>
                    <a:gd name="connsiteX5" fmla="*/ 464965 w 857429"/>
                    <a:gd name="connsiteY5" fmla="*/ 1040207 h 1678091"/>
                    <a:gd name="connsiteX6" fmla="*/ 612213 w 857429"/>
                    <a:gd name="connsiteY6" fmla="*/ 1177717 h 1678091"/>
                    <a:gd name="connsiteX7" fmla="*/ 775151 w 857429"/>
                    <a:gd name="connsiteY7" fmla="*/ 1353640 h 1678091"/>
                    <a:gd name="connsiteX8" fmla="*/ 853284 w 857429"/>
                    <a:gd name="connsiteY8" fmla="*/ 1523882 h 1678091"/>
                    <a:gd name="connsiteX9" fmla="*/ 855178 w 857429"/>
                    <a:gd name="connsiteY9" fmla="*/ 1586370 h 1678091"/>
                    <a:gd name="connsiteX10" fmla="*/ 829524 w 857429"/>
                    <a:gd name="connsiteY10" fmla="*/ 1665314 h 1678091"/>
                    <a:gd name="connsiteX11" fmla="*/ 809191 w 857429"/>
                    <a:gd name="connsiteY11" fmla="*/ 1677848 h 1678091"/>
                    <a:gd name="connsiteX12" fmla="*/ 4058 w 857429"/>
                    <a:gd name="connsiteY12" fmla="*/ 1675008 h 1678091"/>
                    <a:gd name="connsiteX13" fmla="*/ 4825 w 857429"/>
                    <a:gd name="connsiteY13" fmla="*/ 0 h 167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7429" h="1678091">
                      <a:moveTo>
                        <a:pt x="4825" y="0"/>
                      </a:moveTo>
                      <a:cubicBezTo>
                        <a:pt x="22723" y="29892"/>
                        <a:pt x="33499" y="62939"/>
                        <a:pt x="45491" y="95310"/>
                      </a:cubicBezTo>
                      <a:cubicBezTo>
                        <a:pt x="80658" y="190215"/>
                        <a:pt x="102118" y="288771"/>
                        <a:pt x="121280" y="387824"/>
                      </a:cubicBezTo>
                      <a:cubicBezTo>
                        <a:pt x="139855" y="483810"/>
                        <a:pt x="159783" y="579436"/>
                        <a:pt x="197248" y="670328"/>
                      </a:cubicBezTo>
                      <a:cubicBezTo>
                        <a:pt x="220873" y="728758"/>
                        <a:pt x="295264" y="849361"/>
                        <a:pt x="354866" y="920461"/>
                      </a:cubicBezTo>
                      <a:cubicBezTo>
                        <a:pt x="389717" y="962029"/>
                        <a:pt x="426237" y="1002110"/>
                        <a:pt x="464965" y="1040207"/>
                      </a:cubicBezTo>
                      <a:cubicBezTo>
                        <a:pt x="477363" y="1052425"/>
                        <a:pt x="580293" y="1147240"/>
                        <a:pt x="612213" y="1177717"/>
                      </a:cubicBezTo>
                      <a:cubicBezTo>
                        <a:pt x="670148" y="1232947"/>
                        <a:pt x="727226" y="1289123"/>
                        <a:pt x="775151" y="1353640"/>
                      </a:cubicBezTo>
                      <a:cubicBezTo>
                        <a:pt x="813158" y="1404857"/>
                        <a:pt x="843771" y="1459545"/>
                        <a:pt x="853284" y="1523882"/>
                      </a:cubicBezTo>
                      <a:cubicBezTo>
                        <a:pt x="853419" y="1524739"/>
                        <a:pt x="861129" y="1561708"/>
                        <a:pt x="855178" y="1586370"/>
                      </a:cubicBezTo>
                      <a:cubicBezTo>
                        <a:pt x="847513" y="1612970"/>
                        <a:pt x="841878" y="1640157"/>
                        <a:pt x="829524" y="1665314"/>
                      </a:cubicBezTo>
                      <a:cubicBezTo>
                        <a:pt x="824925" y="1674692"/>
                        <a:pt x="819741" y="1677893"/>
                        <a:pt x="809191" y="1677848"/>
                      </a:cubicBezTo>
                      <a:cubicBezTo>
                        <a:pt x="713835" y="1677487"/>
                        <a:pt x="8972" y="1679787"/>
                        <a:pt x="4058" y="1675008"/>
                      </a:cubicBezTo>
                      <a:cubicBezTo>
                        <a:pt x="406" y="1670815"/>
                        <a:pt x="-3201" y="8341"/>
                        <a:pt x="4825" y="0"/>
                      </a:cubicBezTo>
                      <a:close/>
                    </a:path>
                  </a:pathLst>
                </a:custGeom>
                <a:gradFill>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10800000" scaled="1"/>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54" name="Freeform: Shape 53">
                  <a:extLst>
                    <a:ext uri="{FF2B5EF4-FFF2-40B4-BE49-F238E27FC236}">
                      <a16:creationId xmlns:a16="http://schemas.microsoft.com/office/drawing/2014/main" id="{2EBB5675-5716-4FC8-8F67-460FA4CB9C57}"/>
                    </a:ext>
                  </a:extLst>
                </p:cNvPr>
                <p:cNvSpPr/>
                <p:nvPr/>
              </p:nvSpPr>
              <p:spPr>
                <a:xfrm>
                  <a:off x="6412954"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3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3" y="71595"/>
                        <a:pt x="6199" y="72091"/>
                        <a:pt x="113" y="66636"/>
                      </a:cubicBezTo>
                      <a:cubicBezTo>
                        <a:pt x="113" y="51127"/>
                        <a:pt x="158" y="35617"/>
                        <a:pt x="23"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372A5B2-2E0C-4308-84D4-4E84593342B7}"/>
                    </a:ext>
                  </a:extLst>
                </p:cNvPr>
                <p:cNvSpPr/>
                <p:nvPr/>
              </p:nvSpPr>
              <p:spPr>
                <a:xfrm>
                  <a:off x="5928051" y="3474614"/>
                  <a:ext cx="351611" cy="146390"/>
                </a:xfrm>
                <a:custGeom>
                  <a:avLst/>
                  <a:gdLst>
                    <a:gd name="connsiteX0" fmla="*/ 53333 w 519032"/>
                    <a:gd name="connsiteY0" fmla="*/ 0 h 216094"/>
                    <a:gd name="connsiteX1" fmla="*/ 465728 w 519032"/>
                    <a:gd name="connsiteY1" fmla="*/ 180 h 216094"/>
                    <a:gd name="connsiteX2" fmla="*/ 517756 w 519032"/>
                    <a:gd name="connsiteY2" fmla="*/ 201711 h 216094"/>
                    <a:gd name="connsiteX3" fmla="*/ 506079 w 519032"/>
                    <a:gd name="connsiteY3" fmla="*/ 216094 h 216094"/>
                    <a:gd name="connsiteX4" fmla="*/ 13478 w 519032"/>
                    <a:gd name="connsiteY4" fmla="*/ 216094 h 216094"/>
                    <a:gd name="connsiteX5" fmla="*/ 1485 w 519032"/>
                    <a:gd name="connsiteY5" fmla="*/ 200629 h 216094"/>
                    <a:gd name="connsiteX6" fmla="*/ 53333 w 519032"/>
                    <a:gd name="connsiteY6" fmla="*/ 0 h 2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32" h="216094">
                      <a:moveTo>
                        <a:pt x="53333" y="0"/>
                      </a:moveTo>
                      <a:cubicBezTo>
                        <a:pt x="190798" y="45"/>
                        <a:pt x="328263" y="135"/>
                        <a:pt x="465728" y="180"/>
                      </a:cubicBezTo>
                      <a:cubicBezTo>
                        <a:pt x="482950" y="67403"/>
                        <a:pt x="499812" y="134715"/>
                        <a:pt x="517756" y="201711"/>
                      </a:cubicBezTo>
                      <a:cubicBezTo>
                        <a:pt x="521183" y="214606"/>
                        <a:pt x="517846" y="216094"/>
                        <a:pt x="506079" y="216094"/>
                      </a:cubicBezTo>
                      <a:cubicBezTo>
                        <a:pt x="341879" y="215778"/>
                        <a:pt x="177678" y="215733"/>
                        <a:pt x="13478" y="216094"/>
                      </a:cubicBezTo>
                      <a:cubicBezTo>
                        <a:pt x="583" y="216139"/>
                        <a:pt x="-2167" y="213930"/>
                        <a:pt x="1485" y="200629"/>
                      </a:cubicBezTo>
                      <a:cubicBezTo>
                        <a:pt x="17580" y="141342"/>
                        <a:pt x="47517" y="6402"/>
                        <a:pt x="53333" y="0"/>
                      </a:cubicBezTo>
                      <a:close/>
                    </a:path>
                  </a:pathLst>
                </a:custGeom>
                <a:gradFill>
                  <a:gsLst>
                    <a:gs pos="0">
                      <a:schemeClr val="tx1">
                        <a:lumMod val="95000"/>
                        <a:lumOff val="5000"/>
                      </a:schemeClr>
                    </a:gs>
                    <a:gs pos="28000">
                      <a:schemeClr val="tx1">
                        <a:lumMod val="75000"/>
                        <a:lumOff val="25000"/>
                      </a:schemeClr>
                    </a:gs>
                    <a:gs pos="97345">
                      <a:schemeClr val="bg1">
                        <a:lumMod val="75000"/>
                      </a:schemeClr>
                    </a:gs>
                    <a:gs pos="70000">
                      <a:schemeClr val="bg1">
                        <a:lumMod val="95000"/>
                      </a:schemeClr>
                    </a:gs>
                  </a:gsLst>
                  <a:lin ang="10800000" scaled="1"/>
                </a:gradFill>
                <a:ln w="449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867B582-C35C-4151-B557-49E85E67EFD2}"/>
                    </a:ext>
                  </a:extLst>
                </p:cNvPr>
                <p:cNvSpPr/>
                <p:nvPr/>
              </p:nvSpPr>
              <p:spPr>
                <a:xfrm>
                  <a:off x="5574536"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2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4" y="71595"/>
                        <a:pt x="6199" y="72091"/>
                        <a:pt x="113" y="66636"/>
                      </a:cubicBezTo>
                      <a:cubicBezTo>
                        <a:pt x="113" y="51127"/>
                        <a:pt x="158" y="35617"/>
                        <a:pt x="22"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DBFBBB28-780A-44F5-9AF1-4163E88929D7}"/>
                    </a:ext>
                  </a:extLst>
                </p:cNvPr>
                <p:cNvGrpSpPr/>
                <p:nvPr/>
              </p:nvGrpSpPr>
              <p:grpSpPr>
                <a:xfrm>
                  <a:off x="5575416" y="2099749"/>
                  <a:ext cx="1056756" cy="650063"/>
                  <a:chOff x="5575416" y="2099749"/>
                  <a:chExt cx="1056756" cy="650063"/>
                </a:xfrm>
              </p:grpSpPr>
              <p:sp>
                <p:nvSpPr>
                  <p:cNvPr id="63" name="Freeform: Shape 62">
                    <a:extLst>
                      <a:ext uri="{FF2B5EF4-FFF2-40B4-BE49-F238E27FC236}">
                        <a16:creationId xmlns:a16="http://schemas.microsoft.com/office/drawing/2014/main" id="{B714D6A9-0AFC-48D7-A07E-DA0D6A088912}"/>
                      </a:ext>
                    </a:extLst>
                  </p:cNvPr>
                  <p:cNvSpPr/>
                  <p:nvPr/>
                </p:nvSpPr>
                <p:spPr>
                  <a:xfrm>
                    <a:off x="5575865" y="2099779"/>
                    <a:ext cx="218256" cy="43003"/>
                  </a:xfrm>
                  <a:custGeom>
                    <a:avLst/>
                    <a:gdLst>
                      <a:gd name="connsiteX0" fmla="*/ 322179 w 322179"/>
                      <a:gd name="connsiteY0" fmla="*/ 63480 h 63479"/>
                      <a:gd name="connsiteX1" fmla="*/ 225 w 322179"/>
                      <a:gd name="connsiteY1" fmla="*/ 63119 h 63479"/>
                      <a:gd name="connsiteX2" fmla="*/ 0 w 322179"/>
                      <a:gd name="connsiteY2" fmla="*/ 271 h 63479"/>
                      <a:gd name="connsiteX3" fmla="*/ 322179 w 322179"/>
                      <a:gd name="connsiteY3" fmla="*/ 0 h 63479"/>
                      <a:gd name="connsiteX4" fmla="*/ 322179 w 322179"/>
                      <a:gd name="connsiteY4" fmla="*/ 6348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179" h="63479">
                        <a:moveTo>
                          <a:pt x="322179" y="63480"/>
                        </a:moveTo>
                        <a:cubicBezTo>
                          <a:pt x="214876" y="63345"/>
                          <a:pt x="107528" y="63255"/>
                          <a:pt x="225" y="63119"/>
                        </a:cubicBezTo>
                        <a:cubicBezTo>
                          <a:pt x="135" y="42155"/>
                          <a:pt x="45" y="21235"/>
                          <a:pt x="0" y="271"/>
                        </a:cubicBezTo>
                        <a:cubicBezTo>
                          <a:pt x="107393" y="180"/>
                          <a:pt x="214786" y="90"/>
                          <a:pt x="322179" y="0"/>
                        </a:cubicBezTo>
                        <a:cubicBezTo>
                          <a:pt x="322179" y="21145"/>
                          <a:pt x="322179" y="42335"/>
                          <a:pt x="322179" y="6348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1D6A6F7-E64F-4BCA-B0C9-F09C497D3002}"/>
                      </a:ext>
                    </a:extLst>
                  </p:cNvPr>
                  <p:cNvSpPr/>
                  <p:nvPr/>
                </p:nvSpPr>
                <p:spPr>
                  <a:xfrm>
                    <a:off x="5575416" y="2213488"/>
                    <a:ext cx="218703" cy="43308"/>
                  </a:xfrm>
                  <a:custGeom>
                    <a:avLst/>
                    <a:gdLst>
                      <a:gd name="connsiteX0" fmla="*/ 752 w 322840"/>
                      <a:gd name="connsiteY0" fmla="*/ 406 h 63930"/>
                      <a:gd name="connsiteX1" fmla="*/ 322841 w 322840"/>
                      <a:gd name="connsiteY1" fmla="*/ 0 h 63930"/>
                      <a:gd name="connsiteX2" fmla="*/ 322841 w 322840"/>
                      <a:gd name="connsiteY2" fmla="*/ 63435 h 63930"/>
                      <a:gd name="connsiteX3" fmla="*/ 3727 w 322840"/>
                      <a:gd name="connsiteY3" fmla="*/ 63931 h 63930"/>
                      <a:gd name="connsiteX4" fmla="*/ 752 w 322840"/>
                      <a:gd name="connsiteY4" fmla="*/ 406 h 6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40" h="63930">
                        <a:moveTo>
                          <a:pt x="752" y="406"/>
                        </a:moveTo>
                        <a:cubicBezTo>
                          <a:pt x="108100" y="271"/>
                          <a:pt x="215493" y="135"/>
                          <a:pt x="322841" y="0"/>
                        </a:cubicBezTo>
                        <a:cubicBezTo>
                          <a:pt x="322841" y="21145"/>
                          <a:pt x="322841" y="42290"/>
                          <a:pt x="322841" y="63435"/>
                        </a:cubicBezTo>
                        <a:cubicBezTo>
                          <a:pt x="216485" y="63615"/>
                          <a:pt x="110084" y="63796"/>
                          <a:pt x="3727" y="63931"/>
                        </a:cubicBezTo>
                        <a:cubicBezTo>
                          <a:pt x="-3306" y="43056"/>
                          <a:pt x="2014" y="21596"/>
                          <a:pt x="752" y="406"/>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A0B17DB-1847-425F-A9E2-23A258AC3D5E}"/>
                      </a:ext>
                    </a:extLst>
                  </p:cNvPr>
                  <p:cNvSpPr/>
                  <p:nvPr/>
                </p:nvSpPr>
                <p:spPr>
                  <a:xfrm>
                    <a:off x="5575834" y="2706299"/>
                    <a:ext cx="218286" cy="43513"/>
                  </a:xfrm>
                  <a:custGeom>
                    <a:avLst/>
                    <a:gdLst>
                      <a:gd name="connsiteX0" fmla="*/ 322224 w 322224"/>
                      <a:gd name="connsiteY0" fmla="*/ 63781 h 64232"/>
                      <a:gd name="connsiteX1" fmla="*/ 3111 w 322224"/>
                      <a:gd name="connsiteY1" fmla="*/ 64232 h 64232"/>
                      <a:gd name="connsiteX2" fmla="*/ 0 w 322224"/>
                      <a:gd name="connsiteY2" fmla="*/ 707 h 64232"/>
                      <a:gd name="connsiteX3" fmla="*/ 219475 w 322224"/>
                      <a:gd name="connsiteY3" fmla="*/ 31 h 64232"/>
                      <a:gd name="connsiteX4" fmla="*/ 322134 w 322224"/>
                      <a:gd name="connsiteY4" fmla="*/ 76 h 64232"/>
                      <a:gd name="connsiteX5" fmla="*/ 322224 w 322224"/>
                      <a:gd name="connsiteY5" fmla="*/ 63781 h 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24" h="64232">
                        <a:moveTo>
                          <a:pt x="322224" y="63781"/>
                        </a:moveTo>
                        <a:cubicBezTo>
                          <a:pt x="215868" y="63917"/>
                          <a:pt x="109512" y="64097"/>
                          <a:pt x="3111" y="64232"/>
                        </a:cubicBezTo>
                        <a:cubicBezTo>
                          <a:pt x="-631" y="40022"/>
                          <a:pt x="1488" y="21897"/>
                          <a:pt x="0" y="707"/>
                        </a:cubicBezTo>
                        <a:cubicBezTo>
                          <a:pt x="73173" y="482"/>
                          <a:pt x="146302" y="211"/>
                          <a:pt x="219475" y="31"/>
                        </a:cubicBezTo>
                        <a:cubicBezTo>
                          <a:pt x="253695" y="-59"/>
                          <a:pt x="287915" y="76"/>
                          <a:pt x="322134" y="76"/>
                        </a:cubicBezTo>
                        <a:cubicBezTo>
                          <a:pt x="322179" y="21356"/>
                          <a:pt x="322224" y="42591"/>
                          <a:pt x="322224" y="63781"/>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4388F22-1D86-4A25-BCCD-1CBC5C8EAABE}"/>
                      </a:ext>
                    </a:extLst>
                  </p:cNvPr>
                  <p:cNvSpPr/>
                  <p:nvPr/>
                </p:nvSpPr>
                <p:spPr>
                  <a:xfrm>
                    <a:off x="6413672" y="2099749"/>
                    <a:ext cx="218438" cy="43004"/>
                  </a:xfrm>
                  <a:custGeom>
                    <a:avLst/>
                    <a:gdLst>
                      <a:gd name="connsiteX0" fmla="*/ 322270 w 322449"/>
                      <a:gd name="connsiteY0" fmla="*/ 63210 h 63480"/>
                      <a:gd name="connsiteX1" fmla="*/ 0 w 322449"/>
                      <a:gd name="connsiteY1" fmla="*/ 63480 h 63480"/>
                      <a:gd name="connsiteX2" fmla="*/ 135 w 322449"/>
                      <a:gd name="connsiteY2" fmla="*/ 0 h 63480"/>
                      <a:gd name="connsiteX3" fmla="*/ 322450 w 322449"/>
                      <a:gd name="connsiteY3" fmla="*/ 451 h 63480"/>
                      <a:gd name="connsiteX4" fmla="*/ 322270 w 322449"/>
                      <a:gd name="connsiteY4" fmla="*/ 63210 h 6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3480">
                        <a:moveTo>
                          <a:pt x="322270" y="63210"/>
                        </a:moveTo>
                        <a:cubicBezTo>
                          <a:pt x="214831" y="63300"/>
                          <a:pt x="107438" y="63390"/>
                          <a:pt x="0" y="63480"/>
                        </a:cubicBezTo>
                        <a:cubicBezTo>
                          <a:pt x="45" y="42335"/>
                          <a:pt x="90" y="21145"/>
                          <a:pt x="135" y="0"/>
                        </a:cubicBezTo>
                        <a:cubicBezTo>
                          <a:pt x="107574" y="135"/>
                          <a:pt x="215012" y="271"/>
                          <a:pt x="322450" y="451"/>
                        </a:cubicBezTo>
                        <a:cubicBezTo>
                          <a:pt x="322405" y="21371"/>
                          <a:pt x="322315" y="42290"/>
                          <a:pt x="322270" y="6321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9B629E3-602B-4A77-BCC6-F240D1FF983C}"/>
                      </a:ext>
                    </a:extLst>
                  </p:cNvPr>
                  <p:cNvSpPr/>
                  <p:nvPr/>
                </p:nvSpPr>
                <p:spPr>
                  <a:xfrm>
                    <a:off x="6413703" y="2213488"/>
                    <a:ext cx="218377" cy="43003"/>
                  </a:xfrm>
                  <a:custGeom>
                    <a:avLst/>
                    <a:gdLst>
                      <a:gd name="connsiteX0" fmla="*/ 45 w 322359"/>
                      <a:gd name="connsiteY0" fmla="*/ 0 h 63479"/>
                      <a:gd name="connsiteX1" fmla="*/ 322360 w 322359"/>
                      <a:gd name="connsiteY1" fmla="*/ 406 h 63479"/>
                      <a:gd name="connsiteX2" fmla="*/ 322270 w 322359"/>
                      <a:gd name="connsiteY2" fmla="*/ 63164 h 63479"/>
                      <a:gd name="connsiteX3" fmla="*/ 0 w 322359"/>
                      <a:gd name="connsiteY3" fmla="*/ 63480 h 63479"/>
                      <a:gd name="connsiteX4" fmla="*/ 45 w 322359"/>
                      <a:gd name="connsiteY4" fmla="*/ 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59" h="63479">
                        <a:moveTo>
                          <a:pt x="45" y="0"/>
                        </a:moveTo>
                        <a:cubicBezTo>
                          <a:pt x="107483" y="135"/>
                          <a:pt x="214922" y="271"/>
                          <a:pt x="322360" y="406"/>
                        </a:cubicBezTo>
                        <a:cubicBezTo>
                          <a:pt x="322315" y="21325"/>
                          <a:pt x="322270" y="42245"/>
                          <a:pt x="322270" y="63164"/>
                        </a:cubicBezTo>
                        <a:cubicBezTo>
                          <a:pt x="214831" y="63255"/>
                          <a:pt x="107438" y="63390"/>
                          <a:pt x="0" y="63480"/>
                        </a:cubicBezTo>
                        <a:cubicBezTo>
                          <a:pt x="0" y="42290"/>
                          <a:pt x="45" y="21145"/>
                          <a:pt x="45" y="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2F9258-08DD-42D5-BC7B-74436FD7FE27}"/>
                      </a:ext>
                    </a:extLst>
                  </p:cNvPr>
                  <p:cNvSpPr/>
                  <p:nvPr/>
                </p:nvSpPr>
                <p:spPr>
                  <a:xfrm>
                    <a:off x="6413672" y="2706412"/>
                    <a:ext cx="218500" cy="43065"/>
                  </a:xfrm>
                  <a:custGeom>
                    <a:avLst/>
                    <a:gdLst>
                      <a:gd name="connsiteX0" fmla="*/ 322224 w 322540"/>
                      <a:gd name="connsiteY0" fmla="*/ 63345 h 63570"/>
                      <a:gd name="connsiteX1" fmla="*/ 0 w 322540"/>
                      <a:gd name="connsiteY1" fmla="*/ 63570 h 63570"/>
                      <a:gd name="connsiteX2" fmla="*/ 135 w 322540"/>
                      <a:gd name="connsiteY2" fmla="*/ 0 h 63570"/>
                      <a:gd name="connsiteX3" fmla="*/ 322540 w 322540"/>
                      <a:gd name="connsiteY3" fmla="*/ 496 h 63570"/>
                      <a:gd name="connsiteX4" fmla="*/ 322224 w 322540"/>
                      <a:gd name="connsiteY4" fmla="*/ 63345 h 63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40" h="63570">
                        <a:moveTo>
                          <a:pt x="322224" y="63345"/>
                        </a:moveTo>
                        <a:cubicBezTo>
                          <a:pt x="214831" y="63435"/>
                          <a:pt x="107393" y="63525"/>
                          <a:pt x="0" y="63570"/>
                        </a:cubicBezTo>
                        <a:cubicBezTo>
                          <a:pt x="45" y="42380"/>
                          <a:pt x="90" y="21190"/>
                          <a:pt x="135" y="0"/>
                        </a:cubicBezTo>
                        <a:cubicBezTo>
                          <a:pt x="107619" y="180"/>
                          <a:pt x="215057" y="316"/>
                          <a:pt x="322540" y="496"/>
                        </a:cubicBezTo>
                        <a:cubicBezTo>
                          <a:pt x="322405" y="21461"/>
                          <a:pt x="322315" y="42380"/>
                          <a:pt x="322224" y="63345"/>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sp>
              <p:nvSpPr>
                <p:cNvPr id="58" name="Freeform: Shape 57">
                  <a:extLst>
                    <a:ext uri="{FF2B5EF4-FFF2-40B4-BE49-F238E27FC236}">
                      <a16:creationId xmlns:a16="http://schemas.microsoft.com/office/drawing/2014/main" id="{529A9427-12F7-4204-9ABF-0798241CE4D9}"/>
                    </a:ext>
                  </a:extLst>
                </p:cNvPr>
                <p:cNvSpPr/>
                <p:nvPr/>
              </p:nvSpPr>
              <p:spPr>
                <a:xfrm>
                  <a:off x="6508323" y="3196189"/>
                  <a:ext cx="125071" cy="120489"/>
                </a:xfrm>
                <a:custGeom>
                  <a:avLst/>
                  <a:gdLst>
                    <a:gd name="connsiteX0" fmla="*/ 32552 w 184624"/>
                    <a:gd name="connsiteY0" fmla="*/ 175292 h 177861"/>
                    <a:gd name="connsiteX1" fmla="*/ 42876 w 184624"/>
                    <a:gd name="connsiteY1" fmla="*/ 123489 h 177861"/>
                    <a:gd name="connsiteX2" fmla="*/ 37150 w 184624"/>
                    <a:gd name="connsiteY2" fmla="*/ 103831 h 177861"/>
                    <a:gd name="connsiteX3" fmla="*/ 0 w 184624"/>
                    <a:gd name="connsiteY3" fmla="*/ 70063 h 177861"/>
                    <a:gd name="connsiteX4" fmla="*/ 2705 w 184624"/>
                    <a:gd name="connsiteY4" fmla="*/ 65058 h 177861"/>
                    <a:gd name="connsiteX5" fmla="*/ 51848 w 184624"/>
                    <a:gd name="connsiteY5" fmla="*/ 59377 h 177861"/>
                    <a:gd name="connsiteX6" fmla="*/ 68845 w 184624"/>
                    <a:gd name="connsiteY6" fmla="*/ 48241 h 177861"/>
                    <a:gd name="connsiteX7" fmla="*/ 93687 w 184624"/>
                    <a:gd name="connsiteY7" fmla="*/ 0 h 177861"/>
                    <a:gd name="connsiteX8" fmla="*/ 116410 w 184624"/>
                    <a:gd name="connsiteY8" fmla="*/ 48737 h 177861"/>
                    <a:gd name="connsiteX9" fmla="*/ 131063 w 184624"/>
                    <a:gd name="connsiteY9" fmla="*/ 60369 h 177861"/>
                    <a:gd name="connsiteX10" fmla="*/ 184624 w 184624"/>
                    <a:gd name="connsiteY10" fmla="*/ 69612 h 177861"/>
                    <a:gd name="connsiteX11" fmla="*/ 147789 w 184624"/>
                    <a:gd name="connsiteY11" fmla="*/ 104102 h 177861"/>
                    <a:gd name="connsiteX12" fmla="*/ 139719 w 184624"/>
                    <a:gd name="connsiteY12" fmla="*/ 128944 h 177861"/>
                    <a:gd name="connsiteX13" fmla="*/ 147203 w 184624"/>
                    <a:gd name="connsiteY13" fmla="*/ 177861 h 177861"/>
                    <a:gd name="connsiteX14" fmla="*/ 100585 w 184624"/>
                    <a:gd name="connsiteY14" fmla="*/ 151757 h 177861"/>
                    <a:gd name="connsiteX15" fmla="*/ 80207 w 184624"/>
                    <a:gd name="connsiteY15" fmla="*/ 151396 h 177861"/>
                    <a:gd name="connsiteX16" fmla="*/ 32552 w 184624"/>
                    <a:gd name="connsiteY16" fmla="*/ 175292 h 1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624" h="177861">
                      <a:moveTo>
                        <a:pt x="32552" y="175292"/>
                      </a:moveTo>
                      <a:cubicBezTo>
                        <a:pt x="36339" y="156175"/>
                        <a:pt x="39359" y="139764"/>
                        <a:pt x="42876" y="123489"/>
                      </a:cubicBezTo>
                      <a:cubicBezTo>
                        <a:pt x="44544" y="115689"/>
                        <a:pt x="43733" y="109467"/>
                        <a:pt x="37150" y="103831"/>
                      </a:cubicBezTo>
                      <a:cubicBezTo>
                        <a:pt x="24436" y="92966"/>
                        <a:pt x="12353" y="81379"/>
                        <a:pt x="0" y="70063"/>
                      </a:cubicBezTo>
                      <a:cubicBezTo>
                        <a:pt x="902" y="68395"/>
                        <a:pt x="1803" y="66726"/>
                        <a:pt x="2705" y="65058"/>
                      </a:cubicBezTo>
                      <a:cubicBezTo>
                        <a:pt x="19071" y="63074"/>
                        <a:pt x="35392" y="60595"/>
                        <a:pt x="51848" y="59377"/>
                      </a:cubicBezTo>
                      <a:cubicBezTo>
                        <a:pt x="60189" y="58746"/>
                        <a:pt x="65193" y="55861"/>
                        <a:pt x="68845" y="48241"/>
                      </a:cubicBezTo>
                      <a:cubicBezTo>
                        <a:pt x="76239" y="32777"/>
                        <a:pt x="84535" y="17674"/>
                        <a:pt x="93687" y="0"/>
                      </a:cubicBezTo>
                      <a:cubicBezTo>
                        <a:pt x="101983" y="17674"/>
                        <a:pt x="109512" y="33093"/>
                        <a:pt x="116410" y="48737"/>
                      </a:cubicBezTo>
                      <a:cubicBezTo>
                        <a:pt x="119386" y="55500"/>
                        <a:pt x="122812" y="59422"/>
                        <a:pt x="131063" y="60369"/>
                      </a:cubicBezTo>
                      <a:cubicBezTo>
                        <a:pt x="148150" y="62398"/>
                        <a:pt x="165012" y="66140"/>
                        <a:pt x="184624" y="69612"/>
                      </a:cubicBezTo>
                      <a:cubicBezTo>
                        <a:pt x="171369" y="82145"/>
                        <a:pt x="160143" y="93868"/>
                        <a:pt x="147789" y="104102"/>
                      </a:cubicBezTo>
                      <a:cubicBezTo>
                        <a:pt x="139223" y="111180"/>
                        <a:pt x="137645" y="118619"/>
                        <a:pt x="139719" y="128944"/>
                      </a:cubicBezTo>
                      <a:cubicBezTo>
                        <a:pt x="142830" y="144273"/>
                        <a:pt x="144543" y="159872"/>
                        <a:pt x="147203" y="177861"/>
                      </a:cubicBezTo>
                      <a:cubicBezTo>
                        <a:pt x="130296" y="168484"/>
                        <a:pt x="115193" y="160549"/>
                        <a:pt x="100585" y="151757"/>
                      </a:cubicBezTo>
                      <a:cubicBezTo>
                        <a:pt x="93417" y="147474"/>
                        <a:pt x="87465" y="147474"/>
                        <a:pt x="80207" y="151396"/>
                      </a:cubicBezTo>
                      <a:cubicBezTo>
                        <a:pt x="65419" y="159377"/>
                        <a:pt x="50270" y="166455"/>
                        <a:pt x="32552" y="175292"/>
                      </a:cubicBezTo>
                      <a:close/>
                    </a:path>
                  </a:pathLst>
                </a:custGeom>
                <a:solidFill>
                  <a:srgbClr val="DBE363"/>
                </a:solidFill>
                <a:ln w="449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76E112-E367-46B9-9414-E9C16F163913}"/>
                    </a:ext>
                  </a:extLst>
                </p:cNvPr>
                <p:cNvSpPr/>
                <p:nvPr/>
              </p:nvSpPr>
              <p:spPr>
                <a:xfrm>
                  <a:off x="6011967" y="2112695"/>
                  <a:ext cx="184610" cy="75196"/>
                </a:xfrm>
                <a:custGeom>
                  <a:avLst/>
                  <a:gdLst>
                    <a:gd name="connsiteX0" fmla="*/ 272514 w 272513"/>
                    <a:gd name="connsiteY0" fmla="*/ 46264 h 111001"/>
                    <a:gd name="connsiteX1" fmla="*/ 270034 w 272513"/>
                    <a:gd name="connsiteY1" fmla="*/ 52982 h 111001"/>
                    <a:gd name="connsiteX2" fmla="*/ 249385 w 272513"/>
                    <a:gd name="connsiteY2" fmla="*/ 102395 h 111001"/>
                    <a:gd name="connsiteX3" fmla="*/ 233605 w 272513"/>
                    <a:gd name="connsiteY3" fmla="*/ 109068 h 111001"/>
                    <a:gd name="connsiteX4" fmla="*/ 144111 w 272513"/>
                    <a:gd name="connsiteY4" fmla="*/ 85623 h 111001"/>
                    <a:gd name="connsiteX5" fmla="*/ 41948 w 272513"/>
                    <a:gd name="connsiteY5" fmla="*/ 108617 h 111001"/>
                    <a:gd name="connsiteX6" fmla="*/ 22922 w 272513"/>
                    <a:gd name="connsiteY6" fmla="*/ 100501 h 111001"/>
                    <a:gd name="connsiteX7" fmla="*/ 2768 w 272513"/>
                    <a:gd name="connsiteY7" fmla="*/ 56002 h 111001"/>
                    <a:gd name="connsiteX8" fmla="*/ 7638 w 272513"/>
                    <a:gd name="connsiteY8" fmla="*/ 37698 h 111001"/>
                    <a:gd name="connsiteX9" fmla="*/ 263001 w 272513"/>
                    <a:gd name="connsiteY9" fmla="*/ 38013 h 111001"/>
                    <a:gd name="connsiteX10" fmla="*/ 272514 w 272513"/>
                    <a:gd name="connsiteY10" fmla="*/ 46264 h 11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513" h="111001">
                      <a:moveTo>
                        <a:pt x="272514" y="46264"/>
                      </a:moveTo>
                      <a:cubicBezTo>
                        <a:pt x="271477" y="49059"/>
                        <a:pt x="270846" y="51043"/>
                        <a:pt x="270034" y="52982"/>
                      </a:cubicBezTo>
                      <a:cubicBezTo>
                        <a:pt x="263091" y="69438"/>
                        <a:pt x="255517" y="85668"/>
                        <a:pt x="249385" y="102395"/>
                      </a:cubicBezTo>
                      <a:cubicBezTo>
                        <a:pt x="246049" y="111457"/>
                        <a:pt x="242622" y="112629"/>
                        <a:pt x="233605" y="109068"/>
                      </a:cubicBezTo>
                      <a:cubicBezTo>
                        <a:pt x="204796" y="97571"/>
                        <a:pt x="175580" y="87201"/>
                        <a:pt x="144111" y="85623"/>
                      </a:cubicBezTo>
                      <a:cubicBezTo>
                        <a:pt x="107907" y="83820"/>
                        <a:pt x="74499" y="94956"/>
                        <a:pt x="41948" y="108617"/>
                      </a:cubicBezTo>
                      <a:cubicBezTo>
                        <a:pt x="30812" y="113306"/>
                        <a:pt x="26934" y="111322"/>
                        <a:pt x="22922" y="100501"/>
                      </a:cubicBezTo>
                      <a:cubicBezTo>
                        <a:pt x="17331" y="85263"/>
                        <a:pt x="10117" y="70520"/>
                        <a:pt x="2768" y="56002"/>
                      </a:cubicBezTo>
                      <a:cubicBezTo>
                        <a:pt x="-1379" y="47752"/>
                        <a:pt x="-1695" y="43243"/>
                        <a:pt x="7638" y="37698"/>
                      </a:cubicBezTo>
                      <a:cubicBezTo>
                        <a:pt x="92984" y="-12888"/>
                        <a:pt x="177970" y="-12347"/>
                        <a:pt x="263001" y="38013"/>
                      </a:cubicBezTo>
                      <a:cubicBezTo>
                        <a:pt x="266698" y="40222"/>
                        <a:pt x="272243" y="41079"/>
                        <a:pt x="272514" y="46264"/>
                      </a:cubicBezTo>
                      <a:close/>
                    </a:path>
                  </a:pathLst>
                </a:custGeom>
                <a:solidFill>
                  <a:srgbClr val="273248"/>
                </a:solidFill>
                <a:ln w="449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BEB8A6E-02BA-488A-A214-FE151982F2AC}"/>
                    </a:ext>
                  </a:extLst>
                </p:cNvPr>
                <p:cNvSpPr/>
                <p:nvPr/>
              </p:nvSpPr>
              <p:spPr>
                <a:xfrm>
                  <a:off x="5574521" y="3196250"/>
                  <a:ext cx="125498" cy="120337"/>
                </a:xfrm>
                <a:custGeom>
                  <a:avLst/>
                  <a:gdLst>
                    <a:gd name="connsiteX0" fmla="*/ 0 w 185255"/>
                    <a:gd name="connsiteY0" fmla="*/ 69521 h 177636"/>
                    <a:gd name="connsiteX1" fmla="*/ 54193 w 185255"/>
                    <a:gd name="connsiteY1" fmla="*/ 60189 h 177636"/>
                    <a:gd name="connsiteX2" fmla="*/ 67898 w 185255"/>
                    <a:gd name="connsiteY2" fmla="*/ 49639 h 177636"/>
                    <a:gd name="connsiteX3" fmla="*/ 90892 w 185255"/>
                    <a:gd name="connsiteY3" fmla="*/ 0 h 177636"/>
                    <a:gd name="connsiteX4" fmla="*/ 114787 w 185255"/>
                    <a:gd name="connsiteY4" fmla="*/ 45717 h 177636"/>
                    <a:gd name="connsiteX5" fmla="*/ 134985 w 185255"/>
                    <a:gd name="connsiteY5" fmla="*/ 59467 h 177636"/>
                    <a:gd name="connsiteX6" fmla="*/ 185255 w 185255"/>
                    <a:gd name="connsiteY6" fmla="*/ 65238 h 177636"/>
                    <a:gd name="connsiteX7" fmla="*/ 149458 w 185255"/>
                    <a:gd name="connsiteY7" fmla="*/ 101757 h 177636"/>
                    <a:gd name="connsiteX8" fmla="*/ 142379 w 185255"/>
                    <a:gd name="connsiteY8" fmla="*/ 125337 h 177636"/>
                    <a:gd name="connsiteX9" fmla="*/ 152208 w 185255"/>
                    <a:gd name="connsiteY9" fmla="*/ 175156 h 177636"/>
                    <a:gd name="connsiteX10" fmla="*/ 118394 w 185255"/>
                    <a:gd name="connsiteY10" fmla="*/ 157979 h 177636"/>
                    <a:gd name="connsiteX11" fmla="*/ 70017 w 185255"/>
                    <a:gd name="connsiteY11" fmla="*/ 159557 h 177636"/>
                    <a:gd name="connsiteX12" fmla="*/ 37781 w 185255"/>
                    <a:gd name="connsiteY12" fmla="*/ 177636 h 177636"/>
                    <a:gd name="connsiteX13" fmla="*/ 44860 w 185255"/>
                    <a:gd name="connsiteY13" fmla="*/ 129891 h 177636"/>
                    <a:gd name="connsiteX14" fmla="*/ 35482 w 185255"/>
                    <a:gd name="connsiteY14" fmla="*/ 102524 h 177636"/>
                    <a:gd name="connsiteX15" fmla="*/ 0 w 185255"/>
                    <a:gd name="connsiteY15" fmla="*/ 69521 h 17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255" h="177636">
                      <a:moveTo>
                        <a:pt x="0" y="69521"/>
                      </a:moveTo>
                      <a:cubicBezTo>
                        <a:pt x="20063" y="65960"/>
                        <a:pt x="37060" y="62308"/>
                        <a:pt x="54193" y="60189"/>
                      </a:cubicBezTo>
                      <a:cubicBezTo>
                        <a:pt x="61722" y="59242"/>
                        <a:pt x="65103" y="55906"/>
                        <a:pt x="67898" y="49639"/>
                      </a:cubicBezTo>
                      <a:cubicBezTo>
                        <a:pt x="74887" y="33904"/>
                        <a:pt x="82326" y="18350"/>
                        <a:pt x="90892" y="0"/>
                      </a:cubicBezTo>
                      <a:cubicBezTo>
                        <a:pt x="99729" y="16682"/>
                        <a:pt x="108069" y="30838"/>
                        <a:pt x="114787" y="45717"/>
                      </a:cubicBezTo>
                      <a:cubicBezTo>
                        <a:pt x="119025" y="55139"/>
                        <a:pt x="124616" y="58972"/>
                        <a:pt x="134985" y="59467"/>
                      </a:cubicBezTo>
                      <a:cubicBezTo>
                        <a:pt x="150630" y="60234"/>
                        <a:pt x="166184" y="62939"/>
                        <a:pt x="185255" y="65238"/>
                      </a:cubicBezTo>
                      <a:cubicBezTo>
                        <a:pt x="171955" y="78944"/>
                        <a:pt x="161270" y="90937"/>
                        <a:pt x="149458" y="101757"/>
                      </a:cubicBezTo>
                      <a:cubicBezTo>
                        <a:pt x="141928" y="108655"/>
                        <a:pt x="139900" y="115508"/>
                        <a:pt x="142379" y="125337"/>
                      </a:cubicBezTo>
                      <a:cubicBezTo>
                        <a:pt x="146166" y="140531"/>
                        <a:pt x="148556" y="156085"/>
                        <a:pt x="152208" y="175156"/>
                      </a:cubicBezTo>
                      <a:cubicBezTo>
                        <a:pt x="139043" y="168574"/>
                        <a:pt x="127862" y="164561"/>
                        <a:pt x="118394" y="157979"/>
                      </a:cubicBezTo>
                      <a:cubicBezTo>
                        <a:pt x="101352" y="146121"/>
                        <a:pt x="86248" y="147474"/>
                        <a:pt x="70017" y="159557"/>
                      </a:cubicBezTo>
                      <a:cubicBezTo>
                        <a:pt x="60910" y="166320"/>
                        <a:pt x="50135" y="170828"/>
                        <a:pt x="37781" y="177636"/>
                      </a:cubicBezTo>
                      <a:cubicBezTo>
                        <a:pt x="40261" y="160323"/>
                        <a:pt x="41569" y="144859"/>
                        <a:pt x="44860" y="129891"/>
                      </a:cubicBezTo>
                      <a:cubicBezTo>
                        <a:pt x="47475" y="118123"/>
                        <a:pt x="44860" y="110143"/>
                        <a:pt x="35482" y="102524"/>
                      </a:cubicBezTo>
                      <a:cubicBezTo>
                        <a:pt x="23805" y="93056"/>
                        <a:pt x="13255" y="82010"/>
                        <a:pt x="0" y="69521"/>
                      </a:cubicBezTo>
                      <a:close/>
                    </a:path>
                  </a:pathLst>
                </a:custGeom>
                <a:solidFill>
                  <a:srgbClr val="DBE363"/>
                </a:solidFill>
                <a:ln w="449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08B8479-8C39-4279-A73A-10F1C38AB30B}"/>
                    </a:ext>
                  </a:extLst>
                </p:cNvPr>
                <p:cNvSpPr/>
                <p:nvPr/>
              </p:nvSpPr>
              <p:spPr>
                <a:xfrm>
                  <a:off x="5926763" y="1735188"/>
                  <a:ext cx="354304" cy="1739330"/>
                </a:xfrm>
                <a:custGeom>
                  <a:avLst/>
                  <a:gdLst>
                    <a:gd name="connsiteX0" fmla="*/ 522272 w 523007"/>
                    <a:gd name="connsiteY0" fmla="*/ 2567437 h 2567521"/>
                    <a:gd name="connsiteX1" fmla="*/ 906 w 523007"/>
                    <a:gd name="connsiteY1" fmla="*/ 2567437 h 2567521"/>
                    <a:gd name="connsiteX2" fmla="*/ 4 w 523007"/>
                    <a:gd name="connsiteY2" fmla="*/ 637607 h 2567521"/>
                    <a:gd name="connsiteX3" fmla="*/ 29490 w 523007"/>
                    <a:gd name="connsiteY3" fmla="*/ 498113 h 2567521"/>
                    <a:gd name="connsiteX4" fmla="*/ 212040 w 523007"/>
                    <a:gd name="connsiteY4" fmla="*/ 79993 h 2567521"/>
                    <a:gd name="connsiteX5" fmla="*/ 248108 w 523007"/>
                    <a:gd name="connsiteY5" fmla="*/ 13357 h 2567521"/>
                    <a:gd name="connsiteX6" fmla="*/ 275159 w 523007"/>
                    <a:gd name="connsiteY6" fmla="*/ 13627 h 2567521"/>
                    <a:gd name="connsiteX7" fmla="*/ 330163 w 523007"/>
                    <a:gd name="connsiteY7" fmla="*/ 125484 h 2567521"/>
                    <a:gd name="connsiteX8" fmla="*/ 498061 w 523007"/>
                    <a:gd name="connsiteY8" fmla="*/ 508708 h 2567521"/>
                    <a:gd name="connsiteX9" fmla="*/ 522993 w 523007"/>
                    <a:gd name="connsiteY9" fmla="*/ 628229 h 2567521"/>
                    <a:gd name="connsiteX10" fmla="*/ 522272 w 523007"/>
                    <a:gd name="connsiteY10" fmla="*/ 2567437 h 256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007" h="2567521">
                      <a:moveTo>
                        <a:pt x="522272" y="2567437"/>
                      </a:moveTo>
                      <a:cubicBezTo>
                        <a:pt x="504057" y="2567572"/>
                        <a:pt x="18985" y="2567527"/>
                        <a:pt x="906" y="2567437"/>
                      </a:cubicBezTo>
                      <a:cubicBezTo>
                        <a:pt x="1852" y="2520638"/>
                        <a:pt x="410" y="722503"/>
                        <a:pt x="4" y="637607"/>
                      </a:cubicBezTo>
                      <a:cubicBezTo>
                        <a:pt x="-222" y="588870"/>
                        <a:pt x="9337" y="542387"/>
                        <a:pt x="29490" y="498113"/>
                      </a:cubicBezTo>
                      <a:cubicBezTo>
                        <a:pt x="92474" y="359656"/>
                        <a:pt x="151040" y="219306"/>
                        <a:pt x="212040" y="79993"/>
                      </a:cubicBezTo>
                      <a:cubicBezTo>
                        <a:pt x="222184" y="56819"/>
                        <a:pt x="234718" y="34817"/>
                        <a:pt x="248108" y="13357"/>
                      </a:cubicBezTo>
                      <a:cubicBezTo>
                        <a:pt x="259199" y="-4407"/>
                        <a:pt x="263933" y="-4587"/>
                        <a:pt x="275159" y="13627"/>
                      </a:cubicBezTo>
                      <a:cubicBezTo>
                        <a:pt x="297026" y="49154"/>
                        <a:pt x="314023" y="87161"/>
                        <a:pt x="330163" y="125484"/>
                      </a:cubicBezTo>
                      <a:cubicBezTo>
                        <a:pt x="384356" y="254022"/>
                        <a:pt x="441298" y="381297"/>
                        <a:pt x="498061" y="508708"/>
                      </a:cubicBezTo>
                      <a:cubicBezTo>
                        <a:pt x="515103" y="546941"/>
                        <a:pt x="523399" y="586255"/>
                        <a:pt x="522993" y="628229"/>
                      </a:cubicBezTo>
                      <a:cubicBezTo>
                        <a:pt x="522181" y="716236"/>
                        <a:pt x="522362" y="2563740"/>
                        <a:pt x="522272" y="2567437"/>
                      </a:cubicBezTo>
                      <a:close/>
                    </a:path>
                  </a:pathLst>
                </a:custGeom>
                <a:gradFill flip="none" rotWithShape="1">
                  <a:gsLst>
                    <a:gs pos="0">
                      <a:schemeClr val="accent3">
                        <a:lumMod val="50000"/>
                      </a:schemeClr>
                    </a:gs>
                    <a:gs pos="35000">
                      <a:schemeClr val="accent3">
                        <a:lumMod val="75000"/>
                      </a:schemeClr>
                    </a:gs>
                    <a:gs pos="7348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Freeform: Shape 61">
                  <a:extLst>
                    <a:ext uri="{FF2B5EF4-FFF2-40B4-BE49-F238E27FC236}">
                      <a16:creationId xmlns:a16="http://schemas.microsoft.com/office/drawing/2014/main" id="{01F713A7-0817-4726-BC2B-A480F111E17D}"/>
                    </a:ext>
                  </a:extLst>
                </p:cNvPr>
                <p:cNvSpPr/>
                <p:nvPr/>
              </p:nvSpPr>
              <p:spPr>
                <a:xfrm>
                  <a:off x="5915520" y="913710"/>
                  <a:ext cx="376997" cy="279137"/>
                </a:xfrm>
                <a:custGeom>
                  <a:avLst/>
                  <a:gdLst>
                    <a:gd name="connsiteX0" fmla="*/ 197107 w 405271"/>
                    <a:gd name="connsiteY0" fmla="*/ 0 h 300072"/>
                    <a:gd name="connsiteX1" fmla="*/ 205689 w 405271"/>
                    <a:gd name="connsiteY1" fmla="*/ 0 h 300072"/>
                    <a:gd name="connsiteX2" fmla="*/ 218334 w 405271"/>
                    <a:gd name="connsiteY2" fmla="*/ 11301 h 300072"/>
                    <a:gd name="connsiteX3" fmla="*/ 395984 w 405271"/>
                    <a:gd name="connsiteY3" fmla="*/ 264008 h 300072"/>
                    <a:gd name="connsiteX4" fmla="*/ 405271 w 405271"/>
                    <a:gd name="connsiteY4" fmla="*/ 281638 h 300072"/>
                    <a:gd name="connsiteX5" fmla="*/ 222407 w 405271"/>
                    <a:gd name="connsiteY5" fmla="*/ 300072 h 300072"/>
                    <a:gd name="connsiteX6" fmla="*/ 0 w 405271"/>
                    <a:gd name="connsiteY6" fmla="*/ 277652 h 300072"/>
                    <a:gd name="connsiteX7" fmla="*/ 22470 w 405271"/>
                    <a:gd name="connsiteY7" fmla="*/ 237937 h 300072"/>
                    <a:gd name="connsiteX8" fmla="*/ 172032 w 405271"/>
                    <a:gd name="connsiteY8" fmla="*/ 28893 h 300072"/>
                    <a:gd name="connsiteX9" fmla="*/ 197107 w 405271"/>
                    <a:gd name="connsiteY9" fmla="*/ 0 h 30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71" h="300072">
                      <a:moveTo>
                        <a:pt x="197107" y="0"/>
                      </a:moveTo>
                      <a:cubicBezTo>
                        <a:pt x="199978" y="0"/>
                        <a:pt x="202818" y="0"/>
                        <a:pt x="205689" y="0"/>
                      </a:cubicBezTo>
                      <a:cubicBezTo>
                        <a:pt x="210332" y="3268"/>
                        <a:pt x="214608" y="6842"/>
                        <a:pt x="218334" y="11301"/>
                      </a:cubicBezTo>
                      <a:cubicBezTo>
                        <a:pt x="285054" y="91169"/>
                        <a:pt x="344314" y="175374"/>
                        <a:pt x="395984" y="264008"/>
                      </a:cubicBezTo>
                      <a:lnTo>
                        <a:pt x="405271" y="281638"/>
                      </a:lnTo>
                      <a:lnTo>
                        <a:pt x="222407" y="300072"/>
                      </a:lnTo>
                      <a:lnTo>
                        <a:pt x="0" y="277652"/>
                      </a:lnTo>
                      <a:lnTo>
                        <a:pt x="22470" y="237937"/>
                      </a:lnTo>
                      <a:cubicBezTo>
                        <a:pt x="67294" y="165173"/>
                        <a:pt x="117407" y="95674"/>
                        <a:pt x="172032" y="28893"/>
                      </a:cubicBezTo>
                      <a:cubicBezTo>
                        <a:pt x="180095" y="19028"/>
                        <a:pt x="188739" y="9621"/>
                        <a:pt x="197107" y="0"/>
                      </a:cubicBezTo>
                      <a:close/>
                    </a:path>
                  </a:pathLst>
                </a:custGeom>
                <a:gradFill flip="none" rotWithShape="1">
                  <a:gsLst>
                    <a:gs pos="62000">
                      <a:schemeClr val="accent3">
                        <a:lumMod val="40000"/>
                        <a:lumOff val="60000"/>
                      </a:schemeClr>
                    </a:gs>
                    <a:gs pos="0">
                      <a:schemeClr val="accent3">
                        <a:lumMod val="50000"/>
                      </a:schemeClr>
                    </a:gs>
                    <a:gs pos="35000">
                      <a:schemeClr val="accent3">
                        <a:lumMod val="75000"/>
                      </a:schemeClr>
                    </a:gs>
                    <a:gs pos="100000">
                      <a:schemeClr val="accent3">
                        <a:lumMod val="60000"/>
                        <a:lumOff val="40000"/>
                      </a:schemeClr>
                    </a:gs>
                  </a:gsLst>
                  <a:lin ang="12000000" scaled="0"/>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2" name="Group 11">
              <a:extLst>
                <a:ext uri="{FF2B5EF4-FFF2-40B4-BE49-F238E27FC236}">
                  <a16:creationId xmlns:a16="http://schemas.microsoft.com/office/drawing/2014/main" id="{CD302FD3-BF09-4493-80E0-CE56FE139FE2}"/>
                </a:ext>
              </a:extLst>
            </p:cNvPr>
            <p:cNvGrpSpPr/>
            <p:nvPr/>
          </p:nvGrpSpPr>
          <p:grpSpPr>
            <a:xfrm>
              <a:off x="1451352" y="4102855"/>
              <a:ext cx="5291973" cy="2270008"/>
              <a:chOff x="1451352" y="4102855"/>
              <a:chExt cx="5291973" cy="2270008"/>
            </a:xfrm>
          </p:grpSpPr>
          <p:sp>
            <p:nvSpPr>
              <p:cNvPr id="13" name="Oval 12">
                <a:extLst>
                  <a:ext uri="{FF2B5EF4-FFF2-40B4-BE49-F238E27FC236}">
                    <a16:creationId xmlns:a16="http://schemas.microsoft.com/office/drawing/2014/main" id="{71C2D074-66A7-44DE-B2DE-11D29AFA6E85}"/>
                  </a:ext>
                </a:extLst>
              </p:cNvPr>
              <p:cNvSpPr/>
              <p:nvPr/>
            </p:nvSpPr>
            <p:spPr>
              <a:xfrm>
                <a:off x="4514680" y="5445235"/>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4" name="Oval 13">
                <a:extLst>
                  <a:ext uri="{FF2B5EF4-FFF2-40B4-BE49-F238E27FC236}">
                    <a16:creationId xmlns:a16="http://schemas.microsoft.com/office/drawing/2014/main" id="{652D45C3-3461-43D6-AA28-9C3C7261FA20}"/>
                  </a:ext>
                </a:extLst>
              </p:cNvPr>
              <p:cNvSpPr/>
              <p:nvPr/>
            </p:nvSpPr>
            <p:spPr>
              <a:xfrm>
                <a:off x="4780440" y="5127138"/>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5" name="Oval 14">
                <a:extLst>
                  <a:ext uri="{FF2B5EF4-FFF2-40B4-BE49-F238E27FC236}">
                    <a16:creationId xmlns:a16="http://schemas.microsoft.com/office/drawing/2014/main" id="{5C9B9455-1440-459E-BABB-A1D9B62A7D63}"/>
                  </a:ext>
                </a:extLst>
              </p:cNvPr>
              <p:cNvSpPr/>
              <p:nvPr/>
            </p:nvSpPr>
            <p:spPr>
              <a:xfrm>
                <a:off x="5176251" y="5444370"/>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6" name="Oval 15">
                <a:extLst>
                  <a:ext uri="{FF2B5EF4-FFF2-40B4-BE49-F238E27FC236}">
                    <a16:creationId xmlns:a16="http://schemas.microsoft.com/office/drawing/2014/main" id="{C980E9E5-3D27-4B5B-BC9E-6A6F1E071B80}"/>
                  </a:ext>
                </a:extLst>
              </p:cNvPr>
              <p:cNvSpPr/>
              <p:nvPr/>
            </p:nvSpPr>
            <p:spPr>
              <a:xfrm>
                <a:off x="5655807" y="5395567"/>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7" name="Oval 16">
                <a:extLst>
                  <a:ext uri="{FF2B5EF4-FFF2-40B4-BE49-F238E27FC236}">
                    <a16:creationId xmlns:a16="http://schemas.microsoft.com/office/drawing/2014/main" id="{F8C06BDE-91EE-4A94-AC83-3E34D4647BB7}"/>
                  </a:ext>
                </a:extLst>
              </p:cNvPr>
              <p:cNvSpPr/>
              <p:nvPr/>
            </p:nvSpPr>
            <p:spPr>
              <a:xfrm>
                <a:off x="2683098" y="4905490"/>
                <a:ext cx="751408" cy="75140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8" name="Oval 17">
                <a:extLst>
                  <a:ext uri="{FF2B5EF4-FFF2-40B4-BE49-F238E27FC236}">
                    <a16:creationId xmlns:a16="http://schemas.microsoft.com/office/drawing/2014/main" id="{45D6610C-F1A7-4A16-B780-BD21F2122F0B}"/>
                  </a:ext>
                </a:extLst>
              </p:cNvPr>
              <p:cNvSpPr/>
              <p:nvPr/>
            </p:nvSpPr>
            <p:spPr>
              <a:xfrm>
                <a:off x="3314394" y="4946151"/>
                <a:ext cx="548616" cy="54861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9" name="Oval 18">
                <a:extLst>
                  <a:ext uri="{FF2B5EF4-FFF2-40B4-BE49-F238E27FC236}">
                    <a16:creationId xmlns:a16="http://schemas.microsoft.com/office/drawing/2014/main" id="{FD80173D-85D4-4FC7-9185-A3CAE48C76B8}"/>
                  </a:ext>
                </a:extLst>
              </p:cNvPr>
              <p:cNvSpPr/>
              <p:nvPr/>
            </p:nvSpPr>
            <p:spPr>
              <a:xfrm>
                <a:off x="3679829" y="517373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0" name="Oval 19">
                <a:extLst>
                  <a:ext uri="{FF2B5EF4-FFF2-40B4-BE49-F238E27FC236}">
                    <a16:creationId xmlns:a16="http://schemas.microsoft.com/office/drawing/2014/main" id="{A86AB34B-0B61-4357-AE41-A6CA94AD449E}"/>
                  </a:ext>
                </a:extLst>
              </p:cNvPr>
              <p:cNvSpPr/>
              <p:nvPr/>
            </p:nvSpPr>
            <p:spPr>
              <a:xfrm>
                <a:off x="4127774" y="4960942"/>
                <a:ext cx="769163" cy="76916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1" name="Oval 20">
                <a:extLst>
                  <a:ext uri="{FF2B5EF4-FFF2-40B4-BE49-F238E27FC236}">
                    <a16:creationId xmlns:a16="http://schemas.microsoft.com/office/drawing/2014/main" id="{41DFA541-61AE-4C84-B43F-9B47E02E696F}"/>
                  </a:ext>
                </a:extLst>
              </p:cNvPr>
              <p:cNvSpPr/>
              <p:nvPr/>
            </p:nvSpPr>
            <p:spPr>
              <a:xfrm>
                <a:off x="3688783" y="4539662"/>
                <a:ext cx="800222" cy="80022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2" name="Oval 21">
                <a:extLst>
                  <a:ext uri="{FF2B5EF4-FFF2-40B4-BE49-F238E27FC236}">
                    <a16:creationId xmlns:a16="http://schemas.microsoft.com/office/drawing/2014/main" id="{5CFFA5A5-C3FF-4269-970E-F1AA7A2B04AF}"/>
                  </a:ext>
                </a:extLst>
              </p:cNvPr>
              <p:cNvSpPr/>
              <p:nvPr/>
            </p:nvSpPr>
            <p:spPr>
              <a:xfrm>
                <a:off x="4642116" y="4739286"/>
                <a:ext cx="594928" cy="5949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3" name="Oval 22">
                <a:extLst>
                  <a:ext uri="{FF2B5EF4-FFF2-40B4-BE49-F238E27FC236}">
                    <a16:creationId xmlns:a16="http://schemas.microsoft.com/office/drawing/2014/main" id="{8D39D514-CD22-45AC-B66D-DAC9AF3791D6}"/>
                  </a:ext>
                </a:extLst>
              </p:cNvPr>
              <p:cNvSpPr/>
              <p:nvPr/>
            </p:nvSpPr>
            <p:spPr>
              <a:xfrm>
                <a:off x="1896877" y="5484341"/>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4" name="Oval 23">
                <a:extLst>
                  <a:ext uri="{FF2B5EF4-FFF2-40B4-BE49-F238E27FC236}">
                    <a16:creationId xmlns:a16="http://schemas.microsoft.com/office/drawing/2014/main" id="{A519DEC0-D09B-4353-BAD5-BC31C2A2A4EC}"/>
                  </a:ext>
                </a:extLst>
              </p:cNvPr>
              <p:cNvSpPr/>
              <p:nvPr/>
            </p:nvSpPr>
            <p:spPr>
              <a:xfrm>
                <a:off x="2238355" y="5267852"/>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5" name="Oval 24">
                <a:extLst>
                  <a:ext uri="{FF2B5EF4-FFF2-40B4-BE49-F238E27FC236}">
                    <a16:creationId xmlns:a16="http://schemas.microsoft.com/office/drawing/2014/main" id="{7B74B878-1229-49B0-89D8-47FA875D26B7}"/>
                  </a:ext>
                </a:extLst>
              </p:cNvPr>
              <p:cNvSpPr/>
              <p:nvPr/>
            </p:nvSpPr>
            <p:spPr>
              <a:xfrm>
                <a:off x="2624176" y="5484341"/>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6" name="Oval 25">
                <a:extLst>
                  <a:ext uri="{FF2B5EF4-FFF2-40B4-BE49-F238E27FC236}">
                    <a16:creationId xmlns:a16="http://schemas.microsoft.com/office/drawing/2014/main" id="{ED80AC0D-EFAE-4A4E-9BF1-0C70228F4A94}"/>
                  </a:ext>
                </a:extLst>
              </p:cNvPr>
              <p:cNvSpPr/>
              <p:nvPr/>
            </p:nvSpPr>
            <p:spPr>
              <a:xfrm>
                <a:off x="3145883" y="5368468"/>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7" name="Oval 26">
                <a:extLst>
                  <a:ext uri="{FF2B5EF4-FFF2-40B4-BE49-F238E27FC236}">
                    <a16:creationId xmlns:a16="http://schemas.microsoft.com/office/drawing/2014/main" id="{9C274663-C148-4E3F-A2C6-FA1F16CC277B}"/>
                  </a:ext>
                </a:extLst>
              </p:cNvPr>
              <p:cNvSpPr/>
              <p:nvPr/>
            </p:nvSpPr>
            <p:spPr>
              <a:xfrm>
                <a:off x="4033604" y="553568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8" name="Oval 27">
                <a:extLst>
                  <a:ext uri="{FF2B5EF4-FFF2-40B4-BE49-F238E27FC236}">
                    <a16:creationId xmlns:a16="http://schemas.microsoft.com/office/drawing/2014/main" id="{8FAD9178-9829-48DF-BAB1-119A5A14F946}"/>
                  </a:ext>
                </a:extLst>
              </p:cNvPr>
              <p:cNvSpPr/>
              <p:nvPr/>
            </p:nvSpPr>
            <p:spPr>
              <a:xfrm>
                <a:off x="3645147" y="5719382"/>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9" name="Oval 28">
                <a:extLst>
                  <a:ext uri="{FF2B5EF4-FFF2-40B4-BE49-F238E27FC236}">
                    <a16:creationId xmlns:a16="http://schemas.microsoft.com/office/drawing/2014/main" id="{1B73499A-8DED-4590-9201-994AA59A803D}"/>
                  </a:ext>
                </a:extLst>
              </p:cNvPr>
              <p:cNvSpPr/>
              <p:nvPr/>
            </p:nvSpPr>
            <p:spPr>
              <a:xfrm>
                <a:off x="4836414" y="5656523"/>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30" name="Oval 29">
                <a:extLst>
                  <a:ext uri="{FF2B5EF4-FFF2-40B4-BE49-F238E27FC236}">
                    <a16:creationId xmlns:a16="http://schemas.microsoft.com/office/drawing/2014/main" id="{E7159B20-A079-418A-ABC1-0001C79C5CE5}"/>
                  </a:ext>
                </a:extLst>
              </p:cNvPr>
              <p:cNvSpPr/>
              <p:nvPr/>
            </p:nvSpPr>
            <p:spPr>
              <a:xfrm>
                <a:off x="5340662" y="4557194"/>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1" name="Oval 30">
                <a:extLst>
                  <a:ext uri="{FF2B5EF4-FFF2-40B4-BE49-F238E27FC236}">
                    <a16:creationId xmlns:a16="http://schemas.microsoft.com/office/drawing/2014/main" id="{46262F6E-FE72-4CA5-9EC8-33EFCCD7DBBF}"/>
                  </a:ext>
                </a:extLst>
              </p:cNvPr>
              <p:cNvSpPr/>
              <p:nvPr/>
            </p:nvSpPr>
            <p:spPr>
              <a:xfrm>
                <a:off x="2618674" y="4525723"/>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2" name="Oval 31">
                <a:extLst>
                  <a:ext uri="{FF2B5EF4-FFF2-40B4-BE49-F238E27FC236}">
                    <a16:creationId xmlns:a16="http://schemas.microsoft.com/office/drawing/2014/main" id="{AD691E16-15DA-494F-8024-D99ACD4ECE50}"/>
                  </a:ext>
                </a:extLst>
              </p:cNvPr>
              <p:cNvSpPr/>
              <p:nvPr/>
            </p:nvSpPr>
            <p:spPr>
              <a:xfrm>
                <a:off x="3476351" y="4102855"/>
                <a:ext cx="224828" cy="2248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3" name="Oval 32">
                <a:extLst>
                  <a:ext uri="{FF2B5EF4-FFF2-40B4-BE49-F238E27FC236}">
                    <a16:creationId xmlns:a16="http://schemas.microsoft.com/office/drawing/2014/main" id="{0E1732E9-5DFC-47E7-85AE-16392CBDC4E9}"/>
                  </a:ext>
                </a:extLst>
              </p:cNvPr>
              <p:cNvSpPr/>
              <p:nvPr/>
            </p:nvSpPr>
            <p:spPr>
              <a:xfrm>
                <a:off x="6134469" y="4717321"/>
                <a:ext cx="207353" cy="20735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4" name="Oval 33">
                <a:extLst>
                  <a:ext uri="{FF2B5EF4-FFF2-40B4-BE49-F238E27FC236}">
                    <a16:creationId xmlns:a16="http://schemas.microsoft.com/office/drawing/2014/main" id="{0055ABB7-DCB9-4B30-8418-0489DB8A9822}"/>
                  </a:ext>
                </a:extLst>
              </p:cNvPr>
              <p:cNvSpPr/>
              <p:nvPr/>
            </p:nvSpPr>
            <p:spPr>
              <a:xfrm>
                <a:off x="6026370" y="5695203"/>
                <a:ext cx="410335" cy="410335"/>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35" name="Oval 34">
                <a:extLst>
                  <a:ext uri="{FF2B5EF4-FFF2-40B4-BE49-F238E27FC236}">
                    <a16:creationId xmlns:a16="http://schemas.microsoft.com/office/drawing/2014/main" id="{7CF1929E-D485-4D2B-94B5-A8B2EB52B0FF}"/>
                  </a:ext>
                </a:extLst>
              </p:cNvPr>
              <p:cNvSpPr/>
              <p:nvPr/>
            </p:nvSpPr>
            <p:spPr>
              <a:xfrm>
                <a:off x="1583076" y="5388048"/>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152400" dist="317500" dir="5400000" sx="90000" sy="-19000" rotWithShape="0">
                  <a:schemeClr val="accent4">
                    <a:lumMod val="50000"/>
                    <a:alpha val="15000"/>
                  </a:schemeClr>
                </a:outerShdw>
              </a:effectLst>
            </p:spPr>
            <p:txBody>
              <a:bodyPr rtlCol="0" anchor="ctr"/>
              <a:lstStyle/>
              <a:p>
                <a:endParaRPr lang="en-US">
                  <a:solidFill>
                    <a:schemeClr val="tx1"/>
                  </a:solidFill>
                </a:endParaRPr>
              </a:p>
            </p:txBody>
          </p:sp>
          <p:sp>
            <p:nvSpPr>
              <p:cNvPr id="36" name="Oval 35">
                <a:extLst>
                  <a:ext uri="{FF2B5EF4-FFF2-40B4-BE49-F238E27FC236}">
                    <a16:creationId xmlns:a16="http://schemas.microsoft.com/office/drawing/2014/main" id="{2BD954F2-FDD1-4FF5-859A-A9329A0DDC18}"/>
                  </a:ext>
                </a:extLst>
              </p:cNvPr>
              <p:cNvSpPr/>
              <p:nvPr/>
            </p:nvSpPr>
            <p:spPr>
              <a:xfrm>
                <a:off x="1451352" y="5303746"/>
                <a:ext cx="231939" cy="231939"/>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152400" dist="317500" dir="5400000" sx="90000" sy="-19000" rotWithShape="0">
                  <a:schemeClr val="accent4">
                    <a:lumMod val="50000"/>
                    <a:alpha val="15000"/>
                  </a:schemeClr>
                </a:outerShdw>
              </a:effectLst>
            </p:spPr>
            <p:txBody>
              <a:bodyPr rtlCol="0" anchor="ctr"/>
              <a:lstStyle/>
              <a:p>
                <a:endParaRPr lang="en-US">
                  <a:solidFill>
                    <a:schemeClr val="tx1"/>
                  </a:solidFill>
                </a:endParaRPr>
              </a:p>
            </p:txBody>
          </p:sp>
          <p:sp>
            <p:nvSpPr>
              <p:cNvPr id="37" name="Oval 36">
                <a:extLst>
                  <a:ext uri="{FF2B5EF4-FFF2-40B4-BE49-F238E27FC236}">
                    <a16:creationId xmlns:a16="http://schemas.microsoft.com/office/drawing/2014/main" id="{09B3BFDA-FCD4-46BF-9F77-11AA36FD17B9}"/>
                  </a:ext>
                </a:extLst>
              </p:cNvPr>
              <p:cNvSpPr/>
              <p:nvPr/>
            </p:nvSpPr>
            <p:spPr>
              <a:xfrm>
                <a:off x="1505787" y="4995533"/>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8" name="Oval 37">
                <a:extLst>
                  <a:ext uri="{FF2B5EF4-FFF2-40B4-BE49-F238E27FC236}">
                    <a16:creationId xmlns:a16="http://schemas.microsoft.com/office/drawing/2014/main" id="{B51D903C-6FA8-4168-AA5F-7617CAFB1558}"/>
                  </a:ext>
                </a:extLst>
              </p:cNvPr>
              <p:cNvSpPr/>
              <p:nvPr/>
            </p:nvSpPr>
            <p:spPr>
              <a:xfrm>
                <a:off x="6518399" y="5505179"/>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9" name="Oval 38">
                <a:extLst>
                  <a:ext uri="{FF2B5EF4-FFF2-40B4-BE49-F238E27FC236}">
                    <a16:creationId xmlns:a16="http://schemas.microsoft.com/office/drawing/2014/main" id="{2C8762AC-ED70-4238-9080-95A668DE836C}"/>
                  </a:ext>
                </a:extLst>
              </p:cNvPr>
              <p:cNvSpPr/>
              <p:nvPr/>
            </p:nvSpPr>
            <p:spPr>
              <a:xfrm>
                <a:off x="6559657" y="520840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0" name="Oval 39">
                <a:extLst>
                  <a:ext uri="{FF2B5EF4-FFF2-40B4-BE49-F238E27FC236}">
                    <a16:creationId xmlns:a16="http://schemas.microsoft.com/office/drawing/2014/main" id="{315BD9B8-C955-455E-BC2A-1F8ED364DCB9}"/>
                  </a:ext>
                </a:extLst>
              </p:cNvPr>
              <p:cNvSpPr/>
              <p:nvPr/>
            </p:nvSpPr>
            <p:spPr>
              <a:xfrm>
                <a:off x="3317145" y="6088337"/>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1" name="Oval 40">
                <a:extLst>
                  <a:ext uri="{FF2B5EF4-FFF2-40B4-BE49-F238E27FC236}">
                    <a16:creationId xmlns:a16="http://schemas.microsoft.com/office/drawing/2014/main" id="{EE2EDDB6-1C94-4BAA-9783-174D6DB53634}"/>
                  </a:ext>
                </a:extLst>
              </p:cNvPr>
              <p:cNvSpPr/>
              <p:nvPr/>
            </p:nvSpPr>
            <p:spPr>
              <a:xfrm>
                <a:off x="3020327" y="623574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2" name="Freeform: Shape 41">
                <a:extLst>
                  <a:ext uri="{FF2B5EF4-FFF2-40B4-BE49-F238E27FC236}">
                    <a16:creationId xmlns:a16="http://schemas.microsoft.com/office/drawing/2014/main" id="{05779B1C-647B-4D2B-B691-6818119BE7F2}"/>
                  </a:ext>
                </a:extLst>
              </p:cNvPr>
              <p:cNvSpPr/>
              <p:nvPr/>
            </p:nvSpPr>
            <p:spPr>
              <a:xfrm>
                <a:off x="1896877" y="5290986"/>
                <a:ext cx="4539829" cy="931086"/>
              </a:xfrm>
              <a:custGeom>
                <a:avLst/>
                <a:gdLst>
                  <a:gd name="connsiteX0" fmla="*/ 691268 w 4539829"/>
                  <a:gd name="connsiteY0" fmla="*/ 0 h 931086"/>
                  <a:gd name="connsiteX1" fmla="*/ 1013570 w 4539829"/>
                  <a:gd name="connsiteY1" fmla="*/ 213636 h 931086"/>
                  <a:gd name="connsiteX2" fmla="*/ 1014847 w 4539829"/>
                  <a:gd name="connsiteY2" fmla="*/ 219961 h 931086"/>
                  <a:gd name="connsiteX3" fmla="*/ 1049283 w 4539829"/>
                  <a:gd name="connsiteY3" fmla="*/ 216489 h 931086"/>
                  <a:gd name="connsiteX4" fmla="*/ 1229307 w 4539829"/>
                  <a:gd name="connsiteY4" fmla="*/ 271479 h 931086"/>
                  <a:gd name="connsiteX5" fmla="*/ 1272347 w 4539829"/>
                  <a:gd name="connsiteY5" fmla="*/ 306990 h 931086"/>
                  <a:gd name="connsiteX6" fmla="*/ 1274309 w 4539829"/>
                  <a:gd name="connsiteY6" fmla="*/ 297269 h 931086"/>
                  <a:gd name="connsiteX7" fmla="*/ 1570990 w 4539829"/>
                  <a:gd name="connsiteY7" fmla="*/ 100616 h 931086"/>
                  <a:gd name="connsiteX8" fmla="*/ 1892974 w 4539829"/>
                  <a:gd name="connsiteY8" fmla="*/ 422600 h 931086"/>
                  <a:gd name="connsiteX9" fmla="*/ 1881928 w 4539829"/>
                  <a:gd name="connsiteY9" fmla="*/ 477314 h 931086"/>
                  <a:gd name="connsiteX10" fmla="*/ 1894715 w 4539829"/>
                  <a:gd name="connsiteY10" fmla="*/ 470373 h 931086"/>
                  <a:gd name="connsiteX11" fmla="*/ 1988048 w 4539829"/>
                  <a:gd name="connsiteY11" fmla="*/ 451530 h 931086"/>
                  <a:gd name="connsiteX12" fmla="*/ 2122110 w 4539829"/>
                  <a:gd name="connsiteY12" fmla="*/ 492481 h 931086"/>
                  <a:gd name="connsiteX13" fmla="*/ 2152662 w 4539829"/>
                  <a:gd name="connsiteY13" fmla="*/ 517688 h 931086"/>
                  <a:gd name="connsiteX14" fmla="*/ 2162564 w 4539829"/>
                  <a:gd name="connsiteY14" fmla="*/ 468641 h 931086"/>
                  <a:gd name="connsiteX15" fmla="*/ 2465513 w 4539829"/>
                  <a:gd name="connsiteY15" fmla="*/ 267833 h 931086"/>
                  <a:gd name="connsiteX16" fmla="*/ 2649340 w 4539829"/>
                  <a:gd name="connsiteY16" fmla="*/ 323985 h 931086"/>
                  <a:gd name="connsiteX17" fmla="*/ 2651368 w 4539829"/>
                  <a:gd name="connsiteY17" fmla="*/ 325658 h 931086"/>
                  <a:gd name="connsiteX18" fmla="*/ 2697563 w 4539829"/>
                  <a:gd name="connsiteY18" fmla="*/ 257143 h 931086"/>
                  <a:gd name="connsiteX19" fmla="*/ 2890119 w 4539829"/>
                  <a:gd name="connsiteY19" fmla="*/ 177383 h 931086"/>
                  <a:gd name="connsiteX20" fmla="*/ 3141035 w 4539829"/>
                  <a:gd name="connsiteY20" fmla="*/ 343702 h 931086"/>
                  <a:gd name="connsiteX21" fmla="*/ 3150697 w 4539829"/>
                  <a:gd name="connsiteY21" fmla="*/ 391556 h 931086"/>
                  <a:gd name="connsiteX22" fmla="*/ 3179315 w 4539829"/>
                  <a:gd name="connsiteY22" fmla="*/ 388671 h 931086"/>
                  <a:gd name="connsiteX23" fmla="*/ 3272648 w 4539829"/>
                  <a:gd name="connsiteY23" fmla="*/ 407514 h 931086"/>
                  <a:gd name="connsiteX24" fmla="*/ 3295265 w 4539829"/>
                  <a:gd name="connsiteY24" fmla="*/ 419791 h 931086"/>
                  <a:gd name="connsiteX25" fmla="*/ 3304677 w 4539829"/>
                  <a:gd name="connsiteY25" fmla="*/ 373171 h 931086"/>
                  <a:gd name="connsiteX26" fmla="*/ 3601358 w 4539829"/>
                  <a:gd name="connsiteY26" fmla="*/ 176518 h 931086"/>
                  <a:gd name="connsiteX27" fmla="*/ 3781383 w 4539829"/>
                  <a:gd name="connsiteY27" fmla="*/ 231508 h 931086"/>
                  <a:gd name="connsiteX28" fmla="*/ 3819477 w 4539829"/>
                  <a:gd name="connsiteY28" fmla="*/ 262939 h 931086"/>
                  <a:gd name="connsiteX29" fmla="*/ 3853237 w 4539829"/>
                  <a:gd name="connsiteY29" fmla="*/ 222022 h 931086"/>
                  <a:gd name="connsiteX30" fmla="*/ 4080914 w 4539829"/>
                  <a:gd name="connsiteY30" fmla="*/ 127715 h 931086"/>
                  <a:gd name="connsiteX31" fmla="*/ 4377595 w 4539829"/>
                  <a:gd name="connsiteY31" fmla="*/ 324368 h 931086"/>
                  <a:gd name="connsiteX32" fmla="*/ 4400780 w 4539829"/>
                  <a:gd name="connsiteY32" fmla="*/ 439209 h 931086"/>
                  <a:gd name="connsiteX33" fmla="*/ 4414522 w 4539829"/>
                  <a:gd name="connsiteY33" fmla="*/ 443474 h 931086"/>
                  <a:gd name="connsiteX34" fmla="*/ 4539829 w 4539829"/>
                  <a:gd name="connsiteY34" fmla="*/ 632519 h 931086"/>
                  <a:gd name="connsiteX35" fmla="*/ 4334661 w 4539829"/>
                  <a:gd name="connsiteY35" fmla="*/ 837687 h 931086"/>
                  <a:gd name="connsiteX36" fmla="*/ 4189586 w 4539829"/>
                  <a:gd name="connsiteY36" fmla="*/ 777595 h 931086"/>
                  <a:gd name="connsiteX37" fmla="*/ 4175066 w 4539829"/>
                  <a:gd name="connsiteY37" fmla="*/ 756059 h 931086"/>
                  <a:gd name="connsiteX38" fmla="*/ 4145805 w 4539829"/>
                  <a:gd name="connsiteY38" fmla="*/ 765142 h 931086"/>
                  <a:gd name="connsiteX39" fmla="*/ 4080914 w 4539829"/>
                  <a:gd name="connsiteY39" fmla="*/ 771683 h 931086"/>
                  <a:gd name="connsiteX40" fmla="*/ 3900890 w 4539829"/>
                  <a:gd name="connsiteY40" fmla="*/ 716693 h 931086"/>
                  <a:gd name="connsiteX41" fmla="*/ 3862795 w 4539829"/>
                  <a:gd name="connsiteY41" fmla="*/ 685262 h 931086"/>
                  <a:gd name="connsiteX42" fmla="*/ 3829035 w 4539829"/>
                  <a:gd name="connsiteY42" fmla="*/ 726179 h 931086"/>
                  <a:gd name="connsiteX43" fmla="*/ 3601358 w 4539829"/>
                  <a:gd name="connsiteY43" fmla="*/ 820486 h 931086"/>
                  <a:gd name="connsiteX44" fmla="*/ 3421334 w 4539829"/>
                  <a:gd name="connsiteY44" fmla="*/ 765496 h 931086"/>
                  <a:gd name="connsiteX45" fmla="*/ 3388848 w 4539829"/>
                  <a:gd name="connsiteY45" fmla="*/ 738693 h 931086"/>
                  <a:gd name="connsiteX46" fmla="*/ 3348864 w 4539829"/>
                  <a:gd name="connsiteY46" fmla="*/ 797998 h 931086"/>
                  <a:gd name="connsiteX47" fmla="*/ 3179315 w 4539829"/>
                  <a:gd name="connsiteY47" fmla="*/ 868227 h 931086"/>
                  <a:gd name="connsiteX48" fmla="*/ 2958380 w 4539829"/>
                  <a:gd name="connsiteY48" fmla="*/ 721782 h 931086"/>
                  <a:gd name="connsiteX49" fmla="*/ 2956584 w 4539829"/>
                  <a:gd name="connsiteY49" fmla="*/ 712887 h 931086"/>
                  <a:gd name="connsiteX50" fmla="*/ 2945000 w 4539829"/>
                  <a:gd name="connsiteY50" fmla="*/ 716483 h 931086"/>
                  <a:gd name="connsiteX51" fmla="*/ 2890119 w 4539829"/>
                  <a:gd name="connsiteY51" fmla="*/ 722015 h 931086"/>
                  <a:gd name="connsiteX52" fmla="*/ 2784122 w 4539829"/>
                  <a:gd name="connsiteY52" fmla="*/ 700615 h 931086"/>
                  <a:gd name="connsiteX53" fmla="*/ 2774372 w 4539829"/>
                  <a:gd name="connsiteY53" fmla="*/ 695323 h 931086"/>
                  <a:gd name="connsiteX54" fmla="*/ 2768462 w 4539829"/>
                  <a:gd name="connsiteY54" fmla="*/ 724597 h 931086"/>
                  <a:gd name="connsiteX55" fmla="*/ 2465513 w 4539829"/>
                  <a:gd name="connsiteY55" fmla="*/ 925405 h 931086"/>
                  <a:gd name="connsiteX56" fmla="*/ 2233026 w 4539829"/>
                  <a:gd name="connsiteY56" fmla="*/ 829106 h 931086"/>
                  <a:gd name="connsiteX57" fmla="*/ 2203297 w 4539829"/>
                  <a:gd name="connsiteY57" fmla="*/ 793074 h 931086"/>
                  <a:gd name="connsiteX58" fmla="*/ 2157597 w 4539829"/>
                  <a:gd name="connsiteY58" fmla="*/ 860857 h 931086"/>
                  <a:gd name="connsiteX59" fmla="*/ 1988048 w 4539829"/>
                  <a:gd name="connsiteY59" fmla="*/ 931086 h 931086"/>
                  <a:gd name="connsiteX60" fmla="*/ 1748270 w 4539829"/>
                  <a:gd name="connsiteY60" fmla="*/ 691308 h 931086"/>
                  <a:gd name="connsiteX61" fmla="*/ 1748321 w 4539829"/>
                  <a:gd name="connsiteY61" fmla="*/ 691057 h 931086"/>
                  <a:gd name="connsiteX62" fmla="*/ 1696321 w 4539829"/>
                  <a:gd name="connsiteY62" fmla="*/ 719281 h 931086"/>
                  <a:gd name="connsiteX63" fmla="*/ 1570990 w 4539829"/>
                  <a:gd name="connsiteY63" fmla="*/ 744584 h 931086"/>
                  <a:gd name="connsiteX64" fmla="*/ 1390966 w 4539829"/>
                  <a:gd name="connsiteY64" fmla="*/ 689594 h 931086"/>
                  <a:gd name="connsiteX65" fmla="*/ 1347926 w 4539829"/>
                  <a:gd name="connsiteY65" fmla="*/ 654084 h 931086"/>
                  <a:gd name="connsiteX66" fmla="*/ 1345964 w 4539829"/>
                  <a:gd name="connsiteY66" fmla="*/ 663804 h 931086"/>
                  <a:gd name="connsiteX67" fmla="*/ 1049283 w 4539829"/>
                  <a:gd name="connsiteY67" fmla="*/ 860457 h 931086"/>
                  <a:gd name="connsiteX68" fmla="*/ 782289 w 4539829"/>
                  <a:gd name="connsiteY68" fmla="*/ 718498 h 931086"/>
                  <a:gd name="connsiteX69" fmla="*/ 767241 w 4539829"/>
                  <a:gd name="connsiteY69" fmla="*/ 690773 h 931086"/>
                  <a:gd name="connsiteX70" fmla="*/ 761763 w 4539829"/>
                  <a:gd name="connsiteY70" fmla="*/ 692474 h 931086"/>
                  <a:gd name="connsiteX71" fmla="*/ 691268 w 4539829"/>
                  <a:gd name="connsiteY71" fmla="*/ 699580 h 931086"/>
                  <a:gd name="connsiteX72" fmla="*/ 495697 w 4539829"/>
                  <a:gd name="connsiteY72" fmla="*/ 639842 h 931086"/>
                  <a:gd name="connsiteX73" fmla="*/ 493878 w 4539829"/>
                  <a:gd name="connsiteY73" fmla="*/ 638341 h 931086"/>
                  <a:gd name="connsiteX74" fmla="*/ 464872 w 4539829"/>
                  <a:gd name="connsiteY74" fmla="*/ 681362 h 931086"/>
                  <a:gd name="connsiteX75" fmla="*/ 272316 w 4539829"/>
                  <a:gd name="connsiteY75" fmla="*/ 761121 h 931086"/>
                  <a:gd name="connsiteX76" fmla="*/ 0 w 4539829"/>
                  <a:gd name="connsiteY76" fmla="*/ 488805 h 931086"/>
                  <a:gd name="connsiteX77" fmla="*/ 272316 w 4539829"/>
                  <a:gd name="connsiteY77" fmla="*/ 216489 h 931086"/>
                  <a:gd name="connsiteX78" fmla="*/ 327197 w 4539829"/>
                  <a:gd name="connsiteY78" fmla="*/ 222022 h 931086"/>
                  <a:gd name="connsiteX79" fmla="*/ 364910 w 4539829"/>
                  <a:gd name="connsiteY79" fmla="*/ 233728 h 931086"/>
                  <a:gd name="connsiteX80" fmla="*/ 368966 w 4539829"/>
                  <a:gd name="connsiteY80" fmla="*/ 213636 h 931086"/>
                  <a:gd name="connsiteX81" fmla="*/ 691268 w 4539829"/>
                  <a:gd name="connsiteY81" fmla="*/ 0 h 9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539829" h="931086">
                    <a:moveTo>
                      <a:pt x="691268" y="0"/>
                    </a:moveTo>
                    <a:cubicBezTo>
                      <a:pt x="836156" y="0"/>
                      <a:pt x="960469" y="88091"/>
                      <a:pt x="1013570" y="213636"/>
                    </a:cubicBezTo>
                    <a:lnTo>
                      <a:pt x="1014847" y="219961"/>
                    </a:lnTo>
                    <a:lnTo>
                      <a:pt x="1049283" y="216489"/>
                    </a:lnTo>
                    <a:cubicBezTo>
                      <a:pt x="1115968" y="216489"/>
                      <a:pt x="1177918" y="236761"/>
                      <a:pt x="1229307" y="271479"/>
                    </a:cubicBezTo>
                    <a:lnTo>
                      <a:pt x="1272347" y="306990"/>
                    </a:lnTo>
                    <a:lnTo>
                      <a:pt x="1274309" y="297269"/>
                    </a:lnTo>
                    <a:cubicBezTo>
                      <a:pt x="1323189" y="181705"/>
                      <a:pt x="1437620" y="100616"/>
                      <a:pt x="1570990" y="100616"/>
                    </a:cubicBezTo>
                    <a:cubicBezTo>
                      <a:pt x="1748817" y="100616"/>
                      <a:pt x="1892974" y="244773"/>
                      <a:pt x="1892974" y="422600"/>
                    </a:cubicBezTo>
                    <a:lnTo>
                      <a:pt x="1881928" y="477314"/>
                    </a:lnTo>
                    <a:lnTo>
                      <a:pt x="1894715" y="470373"/>
                    </a:lnTo>
                    <a:cubicBezTo>
                      <a:pt x="1923402" y="458240"/>
                      <a:pt x="1954941" y="451530"/>
                      <a:pt x="1988048" y="451530"/>
                    </a:cubicBezTo>
                    <a:cubicBezTo>
                      <a:pt x="2037708" y="451530"/>
                      <a:pt x="2083841" y="466627"/>
                      <a:pt x="2122110" y="492481"/>
                    </a:cubicBezTo>
                    <a:lnTo>
                      <a:pt x="2152662" y="517688"/>
                    </a:lnTo>
                    <a:lnTo>
                      <a:pt x="2162564" y="468641"/>
                    </a:lnTo>
                    <a:cubicBezTo>
                      <a:pt x="2212477" y="350635"/>
                      <a:pt x="2329325" y="267833"/>
                      <a:pt x="2465513" y="267833"/>
                    </a:cubicBezTo>
                    <a:cubicBezTo>
                      <a:pt x="2533606" y="267833"/>
                      <a:pt x="2596865" y="288534"/>
                      <a:pt x="2649340" y="323985"/>
                    </a:cubicBezTo>
                    <a:lnTo>
                      <a:pt x="2651368" y="325658"/>
                    </a:lnTo>
                    <a:lnTo>
                      <a:pt x="2697563" y="257143"/>
                    </a:lnTo>
                    <a:cubicBezTo>
                      <a:pt x="2746842" y="207863"/>
                      <a:pt x="2814921" y="177383"/>
                      <a:pt x="2890119" y="177383"/>
                    </a:cubicBezTo>
                    <a:cubicBezTo>
                      <a:pt x="3002916" y="177383"/>
                      <a:pt x="3099695" y="245963"/>
                      <a:pt x="3141035" y="343702"/>
                    </a:cubicBezTo>
                    <a:lnTo>
                      <a:pt x="3150697" y="391556"/>
                    </a:lnTo>
                    <a:lnTo>
                      <a:pt x="3179315" y="388671"/>
                    </a:lnTo>
                    <a:cubicBezTo>
                      <a:pt x="3212422" y="388671"/>
                      <a:pt x="3243961" y="395381"/>
                      <a:pt x="3272648" y="407514"/>
                    </a:cubicBezTo>
                    <a:lnTo>
                      <a:pt x="3295265" y="419791"/>
                    </a:lnTo>
                    <a:lnTo>
                      <a:pt x="3304677" y="373171"/>
                    </a:lnTo>
                    <a:cubicBezTo>
                      <a:pt x="3353557" y="257607"/>
                      <a:pt x="3467988" y="176518"/>
                      <a:pt x="3601358" y="176518"/>
                    </a:cubicBezTo>
                    <a:cubicBezTo>
                      <a:pt x="3668043" y="176518"/>
                      <a:pt x="3729994" y="196790"/>
                      <a:pt x="3781383" y="231508"/>
                    </a:cubicBezTo>
                    <a:lnTo>
                      <a:pt x="3819477" y="262939"/>
                    </a:lnTo>
                    <a:lnTo>
                      <a:pt x="3853237" y="222022"/>
                    </a:lnTo>
                    <a:cubicBezTo>
                      <a:pt x="3911505" y="163754"/>
                      <a:pt x="3992001" y="127715"/>
                      <a:pt x="4080914" y="127715"/>
                    </a:cubicBezTo>
                    <a:cubicBezTo>
                      <a:pt x="4214285" y="127715"/>
                      <a:pt x="4328715" y="208804"/>
                      <a:pt x="4377595" y="324368"/>
                    </a:cubicBezTo>
                    <a:lnTo>
                      <a:pt x="4400780" y="439209"/>
                    </a:lnTo>
                    <a:lnTo>
                      <a:pt x="4414522" y="443474"/>
                    </a:lnTo>
                    <a:cubicBezTo>
                      <a:pt x="4488160" y="474621"/>
                      <a:pt x="4539829" y="547536"/>
                      <a:pt x="4539829" y="632519"/>
                    </a:cubicBezTo>
                    <a:cubicBezTo>
                      <a:pt x="4539829" y="745830"/>
                      <a:pt x="4447972" y="837687"/>
                      <a:pt x="4334661" y="837687"/>
                    </a:cubicBezTo>
                    <a:cubicBezTo>
                      <a:pt x="4278006" y="837687"/>
                      <a:pt x="4226714" y="814723"/>
                      <a:pt x="4189586" y="777595"/>
                    </a:cubicBezTo>
                    <a:lnTo>
                      <a:pt x="4175066" y="756059"/>
                    </a:lnTo>
                    <a:lnTo>
                      <a:pt x="4145805" y="765142"/>
                    </a:lnTo>
                    <a:cubicBezTo>
                      <a:pt x="4124845" y="769431"/>
                      <a:pt x="4103143" y="771683"/>
                      <a:pt x="4080914" y="771683"/>
                    </a:cubicBezTo>
                    <a:cubicBezTo>
                      <a:pt x="4014229" y="771683"/>
                      <a:pt x="3952279" y="751411"/>
                      <a:pt x="3900890" y="716693"/>
                    </a:cubicBezTo>
                    <a:lnTo>
                      <a:pt x="3862795" y="685262"/>
                    </a:lnTo>
                    <a:lnTo>
                      <a:pt x="3829035" y="726179"/>
                    </a:lnTo>
                    <a:cubicBezTo>
                      <a:pt x="3770768" y="784447"/>
                      <a:pt x="3690272" y="820486"/>
                      <a:pt x="3601358" y="820486"/>
                    </a:cubicBezTo>
                    <a:cubicBezTo>
                      <a:pt x="3534673" y="820486"/>
                      <a:pt x="3472723" y="800214"/>
                      <a:pt x="3421334" y="765496"/>
                    </a:cubicBezTo>
                    <a:lnTo>
                      <a:pt x="3388848" y="738693"/>
                    </a:lnTo>
                    <a:lnTo>
                      <a:pt x="3348864" y="797998"/>
                    </a:lnTo>
                    <a:cubicBezTo>
                      <a:pt x="3305473" y="841389"/>
                      <a:pt x="3245528" y="868227"/>
                      <a:pt x="3179315" y="868227"/>
                    </a:cubicBezTo>
                    <a:cubicBezTo>
                      <a:pt x="3079996" y="868227"/>
                      <a:pt x="2994780" y="807842"/>
                      <a:pt x="2958380" y="721782"/>
                    </a:cubicBezTo>
                    <a:lnTo>
                      <a:pt x="2956584" y="712887"/>
                    </a:lnTo>
                    <a:lnTo>
                      <a:pt x="2945000" y="716483"/>
                    </a:lnTo>
                    <a:cubicBezTo>
                      <a:pt x="2927273" y="720110"/>
                      <a:pt x="2908919" y="722015"/>
                      <a:pt x="2890119" y="722015"/>
                    </a:cubicBezTo>
                    <a:cubicBezTo>
                      <a:pt x="2852520" y="722015"/>
                      <a:pt x="2816701" y="714395"/>
                      <a:pt x="2784122" y="700615"/>
                    </a:cubicBezTo>
                    <a:lnTo>
                      <a:pt x="2774372" y="695323"/>
                    </a:lnTo>
                    <a:lnTo>
                      <a:pt x="2768462" y="724597"/>
                    </a:lnTo>
                    <a:cubicBezTo>
                      <a:pt x="2718549" y="842604"/>
                      <a:pt x="2601700" y="925405"/>
                      <a:pt x="2465513" y="925405"/>
                    </a:cubicBezTo>
                    <a:cubicBezTo>
                      <a:pt x="2374721" y="925405"/>
                      <a:pt x="2292525" y="888605"/>
                      <a:pt x="2233026" y="829106"/>
                    </a:cubicBezTo>
                    <a:lnTo>
                      <a:pt x="2203297" y="793074"/>
                    </a:lnTo>
                    <a:lnTo>
                      <a:pt x="2157597" y="860857"/>
                    </a:lnTo>
                    <a:cubicBezTo>
                      <a:pt x="2114205" y="904248"/>
                      <a:pt x="2054261" y="931086"/>
                      <a:pt x="1988048" y="931086"/>
                    </a:cubicBezTo>
                    <a:cubicBezTo>
                      <a:pt x="1855622" y="931086"/>
                      <a:pt x="1748270" y="823734"/>
                      <a:pt x="1748270" y="691308"/>
                    </a:cubicBezTo>
                    <a:lnTo>
                      <a:pt x="1748321" y="691057"/>
                    </a:lnTo>
                    <a:lnTo>
                      <a:pt x="1696321" y="719281"/>
                    </a:lnTo>
                    <a:cubicBezTo>
                      <a:pt x="1657799" y="735574"/>
                      <a:pt x="1615447" y="744584"/>
                      <a:pt x="1570990" y="744584"/>
                    </a:cubicBezTo>
                    <a:cubicBezTo>
                      <a:pt x="1504305" y="744584"/>
                      <a:pt x="1442355" y="724312"/>
                      <a:pt x="1390966" y="689594"/>
                    </a:cubicBezTo>
                    <a:lnTo>
                      <a:pt x="1347926" y="654084"/>
                    </a:lnTo>
                    <a:lnTo>
                      <a:pt x="1345964" y="663804"/>
                    </a:lnTo>
                    <a:cubicBezTo>
                      <a:pt x="1297084" y="779369"/>
                      <a:pt x="1182653" y="860457"/>
                      <a:pt x="1049283" y="860457"/>
                    </a:cubicBezTo>
                    <a:cubicBezTo>
                      <a:pt x="938141" y="860457"/>
                      <a:pt x="840152" y="804146"/>
                      <a:pt x="782289" y="718498"/>
                    </a:cubicBezTo>
                    <a:lnTo>
                      <a:pt x="767241" y="690773"/>
                    </a:lnTo>
                    <a:lnTo>
                      <a:pt x="761763" y="692474"/>
                    </a:lnTo>
                    <a:cubicBezTo>
                      <a:pt x="738992" y="697133"/>
                      <a:pt x="715416" y="699580"/>
                      <a:pt x="691268" y="699580"/>
                    </a:cubicBezTo>
                    <a:cubicBezTo>
                      <a:pt x="618824" y="699580"/>
                      <a:pt x="551524" y="677558"/>
                      <a:pt x="495697" y="639842"/>
                    </a:cubicBezTo>
                    <a:lnTo>
                      <a:pt x="493878" y="638341"/>
                    </a:lnTo>
                    <a:lnTo>
                      <a:pt x="464872" y="681362"/>
                    </a:lnTo>
                    <a:cubicBezTo>
                      <a:pt x="415593" y="730641"/>
                      <a:pt x="347514" y="761121"/>
                      <a:pt x="272316" y="761121"/>
                    </a:cubicBezTo>
                    <a:cubicBezTo>
                      <a:pt x="121920" y="761121"/>
                      <a:pt x="0" y="639201"/>
                      <a:pt x="0" y="488805"/>
                    </a:cubicBezTo>
                    <a:cubicBezTo>
                      <a:pt x="0" y="338409"/>
                      <a:pt x="121920" y="216489"/>
                      <a:pt x="272316" y="216489"/>
                    </a:cubicBezTo>
                    <a:cubicBezTo>
                      <a:pt x="291115" y="216489"/>
                      <a:pt x="309470" y="218394"/>
                      <a:pt x="327197" y="222022"/>
                    </a:cubicBezTo>
                    <a:lnTo>
                      <a:pt x="364910" y="233728"/>
                    </a:lnTo>
                    <a:lnTo>
                      <a:pt x="368966" y="213636"/>
                    </a:lnTo>
                    <a:cubicBezTo>
                      <a:pt x="422067" y="88091"/>
                      <a:pt x="546380" y="0"/>
                      <a:pt x="691268" y="0"/>
                    </a:cubicBezTo>
                    <a:close/>
                  </a:path>
                </a:pathLst>
              </a:custGeom>
              <a:gradFill flip="none" rotWithShape="1">
                <a:gsLst>
                  <a:gs pos="29000">
                    <a:schemeClr val="bg1">
                      <a:alpha val="0"/>
                    </a:schemeClr>
                  </a:gs>
                  <a:gs pos="0">
                    <a:schemeClr val="bg1">
                      <a:alpha val="0"/>
                    </a:schemeClr>
                  </a:gs>
                  <a:gs pos="100000">
                    <a:schemeClr val="bg1">
                      <a:lumMod val="50000"/>
                      <a:alpha val="50000"/>
                    </a:schemeClr>
                  </a:gs>
                </a:gsLst>
                <a:lin ang="5400000" scaled="1"/>
                <a:tileRect/>
              </a:gradFill>
              <a:ln w="4030" cap="flat">
                <a:noFill/>
                <a:prstDash val="solid"/>
                <a:miter/>
              </a:ln>
              <a:effectLst/>
            </p:spPr>
            <p:txBody>
              <a:bodyPr wrap="square" rtlCol="0" anchor="ctr">
                <a:noAutofit/>
              </a:bodyPr>
              <a:lstStyle/>
              <a:p>
                <a:endParaRPr lang="en-US">
                  <a:solidFill>
                    <a:schemeClr val="tx1"/>
                  </a:solidFill>
                </a:endParaRPr>
              </a:p>
            </p:txBody>
          </p:sp>
        </p:gr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solidFill>
                  <a:schemeClr val="accent3"/>
                </a:solidFill>
              </a:rPr>
              <a:t>AMS-A Team Group2</a:t>
            </a:r>
          </a:p>
        </p:txBody>
      </p:sp>
      <p:sp>
        <p:nvSpPr>
          <p:cNvPr id="3" name="Text Placeholder 17">
            <a:extLst>
              <a:ext uri="{FF2B5EF4-FFF2-40B4-BE49-F238E27FC236}">
                <a16:creationId xmlns:a16="http://schemas.microsoft.com/office/drawing/2014/main" id="{19FEEA5C-A305-4FD3-AB6E-908C3AC0CD56}"/>
              </a:ext>
            </a:extLst>
          </p:cNvPr>
          <p:cNvSpPr txBox="1">
            <a:spLocks/>
          </p:cNvSpPr>
          <p:nvPr/>
        </p:nvSpPr>
        <p:spPr>
          <a:xfrm>
            <a:off x="577922" y="3358609"/>
            <a:ext cx="215863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Dr</a:t>
            </a:r>
            <a:r>
              <a:rPr lang="en-US" sz="1800" b="1" dirty="0">
                <a:solidFill>
                  <a:schemeClr val="tx1">
                    <a:lumMod val="75000"/>
                    <a:lumOff val="25000"/>
                  </a:schemeClr>
                </a:solidFill>
                <a:cs typeface="Arial" pitchFamily="34" charset="0"/>
              </a:rPr>
              <a:t> : Chan </a:t>
            </a:r>
            <a:r>
              <a:rPr lang="en-US" sz="1800" b="1" dirty="0" err="1">
                <a:solidFill>
                  <a:schemeClr val="tx1">
                    <a:lumMod val="75000"/>
                    <a:lumOff val="25000"/>
                  </a:schemeClr>
                </a:solidFill>
                <a:cs typeface="Arial" pitchFamily="34" charset="0"/>
              </a:rPr>
              <a:t>Sophol</a:t>
            </a:r>
            <a:endParaRPr lang="en-US" sz="1800" b="1" dirty="0">
              <a:solidFill>
                <a:schemeClr val="tx1">
                  <a:lumMod val="75000"/>
                  <a:lumOff val="25000"/>
                </a:schemeClr>
              </a:solidFill>
              <a:cs typeface="Arial" pitchFamily="34" charset="0"/>
            </a:endParaRPr>
          </a:p>
        </p:txBody>
      </p:sp>
      <p:sp>
        <p:nvSpPr>
          <p:cNvPr id="4" name="Text Placeholder 17">
            <a:extLst>
              <a:ext uri="{FF2B5EF4-FFF2-40B4-BE49-F238E27FC236}">
                <a16:creationId xmlns:a16="http://schemas.microsoft.com/office/drawing/2014/main" id="{5B94294A-7620-4FDE-87ED-CE939C69DB43}"/>
              </a:ext>
            </a:extLst>
          </p:cNvPr>
          <p:cNvSpPr txBox="1">
            <a:spLocks/>
          </p:cNvSpPr>
          <p:nvPr/>
        </p:nvSpPr>
        <p:spPr>
          <a:xfrm>
            <a:off x="3243740" y="3178706"/>
            <a:ext cx="2899726" cy="23610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Lun</a:t>
            </a:r>
            <a:r>
              <a:rPr lang="en-US" sz="1800" b="1" dirty="0">
                <a:solidFill>
                  <a:schemeClr val="tx1">
                    <a:lumMod val="75000"/>
                    <a:lumOff val="25000"/>
                  </a:schemeClr>
                </a:solidFill>
                <a:cs typeface="Arial" pitchFamily="34" charset="0"/>
              </a:rPr>
              <a:t> </a:t>
            </a:r>
            <a:r>
              <a:rPr lang="en-US" sz="1800" b="1" dirty="0" err="1">
                <a:solidFill>
                  <a:schemeClr val="tx1">
                    <a:lumMod val="75000"/>
                    <a:lumOff val="25000"/>
                  </a:schemeClr>
                </a:solidFill>
                <a:cs typeface="Arial" pitchFamily="34" charset="0"/>
              </a:rPr>
              <a:t>Tola</a:t>
            </a:r>
            <a:r>
              <a:rPr lang="en-US" sz="1800" b="1" dirty="0">
                <a:solidFill>
                  <a:schemeClr val="tx1">
                    <a:lumMod val="75000"/>
                    <a:lumOff val="25000"/>
                  </a:schemeClr>
                </a:solidFill>
                <a:cs typeface="Arial" pitchFamily="34" charset="0"/>
              </a:rPr>
              <a:t> (</a:t>
            </a:r>
            <a:r>
              <a:rPr lang="en-US" sz="1800" b="1" dirty="0">
                <a:solidFill>
                  <a:schemeClr val="accent3"/>
                </a:solidFill>
                <a:cs typeface="Arial" pitchFamily="34" charset="0"/>
              </a:rPr>
              <a:t>leader Team</a:t>
            </a:r>
            <a:r>
              <a:rPr lang="en-US" sz="1800" b="1" dirty="0">
                <a:solidFill>
                  <a:schemeClr val="tx1">
                    <a:lumMod val="75000"/>
                    <a:lumOff val="25000"/>
                  </a:schemeClr>
                </a:solidFill>
                <a:cs typeface="Arial" pitchFamily="34" charset="0"/>
              </a:rPr>
              <a:t>) </a:t>
            </a:r>
          </a:p>
        </p:txBody>
      </p:sp>
      <p:grpSp>
        <p:nvGrpSpPr>
          <p:cNvPr id="5" name="Group 15">
            <a:extLst>
              <a:ext uri="{FF2B5EF4-FFF2-40B4-BE49-F238E27FC236}">
                <a16:creationId xmlns:a16="http://schemas.microsoft.com/office/drawing/2014/main" id="{A1E484F7-07EB-4688-B1E5-9D3755F894CA}"/>
              </a:ext>
            </a:extLst>
          </p:cNvPr>
          <p:cNvGrpSpPr/>
          <p:nvPr/>
        </p:nvGrpSpPr>
        <p:grpSpPr>
          <a:xfrm>
            <a:off x="4156453" y="3495806"/>
            <a:ext cx="1074300" cy="309125"/>
            <a:chOff x="3130166" y="5667342"/>
            <a:chExt cx="1254837" cy="361074"/>
          </a:xfrm>
          <a:solidFill>
            <a:schemeClr val="accent1"/>
          </a:solidFill>
        </p:grpSpPr>
        <p:sp>
          <p:nvSpPr>
            <p:cNvPr id="6" name="Rounded Rectangle 3">
              <a:extLst>
                <a:ext uri="{FF2B5EF4-FFF2-40B4-BE49-F238E27FC236}">
                  <a16:creationId xmlns:a16="http://schemas.microsoft.com/office/drawing/2014/main" id="{09CAAFCA-14E7-47AE-BD99-2D00029DF46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Rounded Rectangle 39">
              <a:extLst>
                <a:ext uri="{FF2B5EF4-FFF2-40B4-BE49-F238E27FC236}">
                  <a16:creationId xmlns:a16="http://schemas.microsoft.com/office/drawing/2014/main" id="{4F6547CD-EBA5-4B86-B1C3-3362D3EE197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
              <a:extLst>
                <a:ext uri="{FF2B5EF4-FFF2-40B4-BE49-F238E27FC236}">
                  <a16:creationId xmlns:a16="http://schemas.microsoft.com/office/drawing/2014/main" id="{C93BFBC4-B312-41FE-9C03-15305EFC40AE}"/>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9" name="Text Placeholder 17">
            <a:extLst>
              <a:ext uri="{FF2B5EF4-FFF2-40B4-BE49-F238E27FC236}">
                <a16:creationId xmlns:a16="http://schemas.microsoft.com/office/drawing/2014/main" id="{9263460E-9EEA-4ED4-983F-39C450DBA335}"/>
              </a:ext>
            </a:extLst>
          </p:cNvPr>
          <p:cNvSpPr txBox="1">
            <a:spLocks/>
          </p:cNvSpPr>
          <p:nvPr/>
        </p:nvSpPr>
        <p:spPr>
          <a:xfrm>
            <a:off x="6891613" y="3171795"/>
            <a:ext cx="1524360" cy="23610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Chea</a:t>
            </a:r>
            <a:r>
              <a:rPr lang="en-US" sz="1800" b="1" dirty="0">
                <a:solidFill>
                  <a:schemeClr val="tx1">
                    <a:lumMod val="75000"/>
                    <a:lumOff val="25000"/>
                  </a:schemeClr>
                </a:solidFill>
                <a:cs typeface="Arial" pitchFamily="34" charset="0"/>
              </a:rPr>
              <a:t> </a:t>
            </a:r>
            <a:r>
              <a:rPr lang="en-US" sz="1800" b="1" dirty="0" err="1">
                <a:solidFill>
                  <a:schemeClr val="tx1">
                    <a:lumMod val="75000"/>
                    <a:lumOff val="25000"/>
                  </a:schemeClr>
                </a:solidFill>
                <a:cs typeface="Arial" pitchFamily="34" charset="0"/>
              </a:rPr>
              <a:t>Rotha</a:t>
            </a:r>
            <a:endParaRPr lang="en-US" sz="1800" b="1" dirty="0">
              <a:solidFill>
                <a:schemeClr val="tx1">
                  <a:lumMod val="75000"/>
                  <a:lumOff val="25000"/>
                </a:schemeClr>
              </a:solidFill>
              <a:cs typeface="Arial" pitchFamily="34" charset="0"/>
            </a:endParaRPr>
          </a:p>
        </p:txBody>
      </p:sp>
      <p:grpSp>
        <p:nvGrpSpPr>
          <p:cNvPr id="10" name="Group 15">
            <a:extLst>
              <a:ext uri="{FF2B5EF4-FFF2-40B4-BE49-F238E27FC236}">
                <a16:creationId xmlns:a16="http://schemas.microsoft.com/office/drawing/2014/main" id="{4BBC8776-BFD8-4C44-A633-59182E440146}"/>
              </a:ext>
            </a:extLst>
          </p:cNvPr>
          <p:cNvGrpSpPr/>
          <p:nvPr/>
        </p:nvGrpSpPr>
        <p:grpSpPr>
          <a:xfrm>
            <a:off x="7056179" y="3495806"/>
            <a:ext cx="1074300" cy="309125"/>
            <a:chOff x="3130166" y="5667342"/>
            <a:chExt cx="1254837" cy="361074"/>
          </a:xfrm>
          <a:solidFill>
            <a:schemeClr val="accent2"/>
          </a:solidFill>
        </p:grpSpPr>
        <p:sp>
          <p:nvSpPr>
            <p:cNvPr id="11" name="Rounded Rectangle 3">
              <a:extLst>
                <a:ext uri="{FF2B5EF4-FFF2-40B4-BE49-F238E27FC236}">
                  <a16:creationId xmlns:a16="http://schemas.microsoft.com/office/drawing/2014/main" id="{82606656-55B4-4152-8F44-7C045D8C22E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Rounded Rectangle 39">
              <a:extLst>
                <a:ext uri="{FF2B5EF4-FFF2-40B4-BE49-F238E27FC236}">
                  <a16:creationId xmlns:a16="http://schemas.microsoft.com/office/drawing/2014/main" id="{FC4567A3-F2D1-4EAF-909B-6E13B8FEC4E0}"/>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2">
              <a:extLst>
                <a:ext uri="{FF2B5EF4-FFF2-40B4-BE49-F238E27FC236}">
                  <a16:creationId xmlns:a16="http://schemas.microsoft.com/office/drawing/2014/main" id="{CD7F817A-E0F8-486F-A4D4-01C8BA5B839E}"/>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4" name="Text Placeholder 17">
            <a:extLst>
              <a:ext uri="{FF2B5EF4-FFF2-40B4-BE49-F238E27FC236}">
                <a16:creationId xmlns:a16="http://schemas.microsoft.com/office/drawing/2014/main" id="{1D415C5E-9228-441C-877E-8ADB976FC345}"/>
              </a:ext>
            </a:extLst>
          </p:cNvPr>
          <p:cNvSpPr txBox="1">
            <a:spLocks/>
          </p:cNvSpPr>
          <p:nvPr/>
        </p:nvSpPr>
        <p:spPr>
          <a:xfrm>
            <a:off x="9726129" y="3171794"/>
            <a:ext cx="1643278" cy="18681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Hengpa</a:t>
            </a:r>
            <a:r>
              <a:rPr lang="en-US" sz="1800" b="1" dirty="0">
                <a:solidFill>
                  <a:schemeClr val="tx1">
                    <a:lumMod val="75000"/>
                    <a:lumOff val="25000"/>
                  </a:schemeClr>
                </a:solidFill>
                <a:cs typeface="Arial" pitchFamily="34" charset="0"/>
              </a:rPr>
              <a:t> </a:t>
            </a:r>
            <a:r>
              <a:rPr lang="en-US" sz="1800" b="1" dirty="0" err="1">
                <a:solidFill>
                  <a:schemeClr val="tx1">
                    <a:lumMod val="75000"/>
                    <a:lumOff val="25000"/>
                  </a:schemeClr>
                </a:solidFill>
                <a:cs typeface="Arial" pitchFamily="34" charset="0"/>
              </a:rPr>
              <a:t>Visal</a:t>
            </a:r>
            <a:endParaRPr lang="en-US" sz="1800" b="1" dirty="0">
              <a:solidFill>
                <a:schemeClr val="tx1">
                  <a:lumMod val="75000"/>
                  <a:lumOff val="25000"/>
                </a:schemeClr>
              </a:solidFill>
              <a:cs typeface="Arial" pitchFamily="34" charset="0"/>
            </a:endParaRPr>
          </a:p>
        </p:txBody>
      </p:sp>
      <p:grpSp>
        <p:nvGrpSpPr>
          <p:cNvPr id="15" name="Group 15">
            <a:extLst>
              <a:ext uri="{FF2B5EF4-FFF2-40B4-BE49-F238E27FC236}">
                <a16:creationId xmlns:a16="http://schemas.microsoft.com/office/drawing/2014/main" id="{B3F6C399-5E38-4DF4-95BD-9B0471770765}"/>
              </a:ext>
            </a:extLst>
          </p:cNvPr>
          <p:cNvGrpSpPr/>
          <p:nvPr/>
        </p:nvGrpSpPr>
        <p:grpSpPr>
          <a:xfrm>
            <a:off x="9955906" y="3495806"/>
            <a:ext cx="1074300" cy="309125"/>
            <a:chOff x="3130166" y="5667342"/>
            <a:chExt cx="1254837" cy="361074"/>
          </a:xfrm>
          <a:solidFill>
            <a:schemeClr val="accent3"/>
          </a:solidFill>
        </p:grpSpPr>
        <p:sp>
          <p:nvSpPr>
            <p:cNvPr id="16" name="Rounded Rectangle 3">
              <a:extLst>
                <a:ext uri="{FF2B5EF4-FFF2-40B4-BE49-F238E27FC236}">
                  <a16:creationId xmlns:a16="http://schemas.microsoft.com/office/drawing/2014/main" id="{907B40BE-855C-4827-893E-A1225BAD3B1A}"/>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7" name="Rounded Rectangle 39">
              <a:extLst>
                <a:ext uri="{FF2B5EF4-FFF2-40B4-BE49-F238E27FC236}">
                  <a16:creationId xmlns:a16="http://schemas.microsoft.com/office/drawing/2014/main" id="{AF6B612E-B3E0-4B6E-849F-FDCF439178A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ounded Rectangle 2">
              <a:extLst>
                <a:ext uri="{FF2B5EF4-FFF2-40B4-BE49-F238E27FC236}">
                  <a16:creationId xmlns:a16="http://schemas.microsoft.com/office/drawing/2014/main" id="{5830F1CA-0794-4272-B0C5-103B21090258}"/>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9" name="Text Placeholder 17">
            <a:extLst>
              <a:ext uri="{FF2B5EF4-FFF2-40B4-BE49-F238E27FC236}">
                <a16:creationId xmlns:a16="http://schemas.microsoft.com/office/drawing/2014/main" id="{16AB3116-771D-48D8-9712-C3F4D2B842F2}"/>
              </a:ext>
            </a:extLst>
          </p:cNvPr>
          <p:cNvSpPr txBox="1">
            <a:spLocks/>
          </p:cNvSpPr>
          <p:nvPr/>
        </p:nvSpPr>
        <p:spPr>
          <a:xfrm>
            <a:off x="3777357" y="5775785"/>
            <a:ext cx="1836258"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Aov</a:t>
            </a:r>
            <a:r>
              <a:rPr lang="en-US" sz="1800" b="1" dirty="0">
                <a:solidFill>
                  <a:schemeClr val="tx1">
                    <a:lumMod val="75000"/>
                    <a:lumOff val="25000"/>
                  </a:schemeClr>
                </a:solidFill>
                <a:cs typeface="Arial" pitchFamily="34" charset="0"/>
              </a:rPr>
              <a:t> </a:t>
            </a:r>
            <a:r>
              <a:rPr lang="en-US" sz="1800" b="1" dirty="0" err="1">
                <a:solidFill>
                  <a:schemeClr val="tx1">
                    <a:lumMod val="75000"/>
                    <a:lumOff val="25000"/>
                  </a:schemeClr>
                </a:solidFill>
                <a:cs typeface="Arial" pitchFamily="34" charset="0"/>
              </a:rPr>
              <a:t>Keatmeng</a:t>
            </a:r>
            <a:endParaRPr lang="en-US" sz="1800" b="1" dirty="0">
              <a:solidFill>
                <a:schemeClr val="tx1">
                  <a:lumMod val="75000"/>
                  <a:lumOff val="25000"/>
                </a:schemeClr>
              </a:solidFill>
              <a:cs typeface="Arial" pitchFamily="34" charset="0"/>
            </a:endParaRPr>
          </a:p>
        </p:txBody>
      </p:sp>
      <p:grpSp>
        <p:nvGrpSpPr>
          <p:cNvPr id="20" name="Group 15">
            <a:extLst>
              <a:ext uri="{FF2B5EF4-FFF2-40B4-BE49-F238E27FC236}">
                <a16:creationId xmlns:a16="http://schemas.microsoft.com/office/drawing/2014/main" id="{72CD02D9-26EF-4858-BE4E-5D0F0C0B6509}"/>
              </a:ext>
            </a:extLst>
          </p:cNvPr>
          <p:cNvGrpSpPr/>
          <p:nvPr/>
        </p:nvGrpSpPr>
        <p:grpSpPr>
          <a:xfrm>
            <a:off x="4156453" y="6099797"/>
            <a:ext cx="1074300" cy="309125"/>
            <a:chOff x="3130166" y="5667342"/>
            <a:chExt cx="1254837" cy="361074"/>
          </a:xfrm>
          <a:solidFill>
            <a:schemeClr val="accent6"/>
          </a:solidFill>
        </p:grpSpPr>
        <p:sp>
          <p:nvSpPr>
            <p:cNvPr id="21" name="Rounded Rectangle 3">
              <a:extLst>
                <a:ext uri="{FF2B5EF4-FFF2-40B4-BE49-F238E27FC236}">
                  <a16:creationId xmlns:a16="http://schemas.microsoft.com/office/drawing/2014/main" id="{B8282B4C-2448-4691-9D84-DF70CE726E3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Rounded Rectangle 39">
              <a:extLst>
                <a:ext uri="{FF2B5EF4-FFF2-40B4-BE49-F238E27FC236}">
                  <a16:creationId xmlns:a16="http://schemas.microsoft.com/office/drawing/2014/main" id="{18EC7DAE-A9E4-4ACB-AEB7-0F1067C90A8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2">
              <a:extLst>
                <a:ext uri="{FF2B5EF4-FFF2-40B4-BE49-F238E27FC236}">
                  <a16:creationId xmlns:a16="http://schemas.microsoft.com/office/drawing/2014/main" id="{C4DA78F1-3CD2-4BBF-AF02-47D407C27C51}"/>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24" name="Text Placeholder 17">
            <a:extLst>
              <a:ext uri="{FF2B5EF4-FFF2-40B4-BE49-F238E27FC236}">
                <a16:creationId xmlns:a16="http://schemas.microsoft.com/office/drawing/2014/main" id="{111CAE8A-E0E9-4F13-9D0A-47877E38127D}"/>
              </a:ext>
            </a:extLst>
          </p:cNvPr>
          <p:cNvSpPr txBox="1">
            <a:spLocks/>
          </p:cNvSpPr>
          <p:nvPr/>
        </p:nvSpPr>
        <p:spPr>
          <a:xfrm>
            <a:off x="6891613" y="5775785"/>
            <a:ext cx="1403432"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itchFamily="34" charset="0"/>
              </a:rPr>
              <a:t>Lakhana</a:t>
            </a:r>
            <a:endParaRPr lang="en-US" sz="1800" b="1" dirty="0">
              <a:solidFill>
                <a:schemeClr val="tx1">
                  <a:lumMod val="75000"/>
                  <a:lumOff val="25000"/>
                </a:schemeClr>
              </a:solidFill>
              <a:cs typeface="Arial" pitchFamily="34" charset="0"/>
            </a:endParaRPr>
          </a:p>
        </p:txBody>
      </p:sp>
      <p:grpSp>
        <p:nvGrpSpPr>
          <p:cNvPr id="25" name="Group 15">
            <a:extLst>
              <a:ext uri="{FF2B5EF4-FFF2-40B4-BE49-F238E27FC236}">
                <a16:creationId xmlns:a16="http://schemas.microsoft.com/office/drawing/2014/main" id="{A3B828CC-4DC7-4F49-8D89-E7F3A5FB4B5A}"/>
              </a:ext>
            </a:extLst>
          </p:cNvPr>
          <p:cNvGrpSpPr/>
          <p:nvPr/>
        </p:nvGrpSpPr>
        <p:grpSpPr>
          <a:xfrm>
            <a:off x="7056179" y="6099797"/>
            <a:ext cx="1074300" cy="309125"/>
            <a:chOff x="3130166" y="5667342"/>
            <a:chExt cx="1254837" cy="361074"/>
          </a:xfrm>
          <a:solidFill>
            <a:schemeClr val="accent5"/>
          </a:solidFill>
        </p:grpSpPr>
        <p:sp>
          <p:nvSpPr>
            <p:cNvPr id="26" name="Rounded Rectangle 3">
              <a:extLst>
                <a:ext uri="{FF2B5EF4-FFF2-40B4-BE49-F238E27FC236}">
                  <a16:creationId xmlns:a16="http://schemas.microsoft.com/office/drawing/2014/main" id="{6B974A38-3BFC-47AB-9FC3-8B1720C3F98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7" name="Rounded Rectangle 39">
              <a:extLst>
                <a:ext uri="{FF2B5EF4-FFF2-40B4-BE49-F238E27FC236}">
                  <a16:creationId xmlns:a16="http://schemas.microsoft.com/office/drawing/2014/main" id="{BB23AC3E-8E10-4751-855C-9B156AB2312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ounded Rectangle 2">
              <a:extLst>
                <a:ext uri="{FF2B5EF4-FFF2-40B4-BE49-F238E27FC236}">
                  <a16:creationId xmlns:a16="http://schemas.microsoft.com/office/drawing/2014/main" id="{E37F2640-40B6-49F6-8891-47CC7E1ABDDE}"/>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34" name="직사각형 1">
            <a:extLst>
              <a:ext uri="{FF2B5EF4-FFF2-40B4-BE49-F238E27FC236}">
                <a16:creationId xmlns:a16="http://schemas.microsoft.com/office/drawing/2014/main" id="{C432CA66-4DB9-44E7-9401-111CB1A74B23}"/>
              </a:ext>
            </a:extLst>
          </p:cNvPr>
          <p:cNvSpPr/>
          <p:nvPr/>
        </p:nvSpPr>
        <p:spPr>
          <a:xfrm>
            <a:off x="516661" y="3700688"/>
            <a:ext cx="2271853" cy="646331"/>
          </a:xfrm>
          <a:prstGeom prst="rect">
            <a:avLst/>
          </a:prstGeom>
        </p:spPr>
        <p:txBody>
          <a:bodyPr wrap="square">
            <a:spAutoFit/>
          </a:bodyPr>
          <a:lstStyle/>
          <a:p>
            <a:pPr algn="ctr"/>
            <a:r>
              <a:rPr lang="en-US" altLang="ko-KR" sz="1200" dirty="0">
                <a:solidFill>
                  <a:schemeClr val="tx1">
                    <a:lumMod val="75000"/>
                    <a:lumOff val="25000"/>
                  </a:schemeClr>
                </a:solidFill>
              </a:rPr>
              <a:t> Lecturer and Researcher at Institute of Technology of Cambodia - </a:t>
            </a:r>
            <a:r>
              <a:rPr lang="en-US" altLang="ko-KR" sz="1200" dirty="0" err="1">
                <a:solidFill>
                  <a:schemeClr val="tx1">
                    <a:lumMod val="75000"/>
                    <a:lumOff val="25000"/>
                  </a:schemeClr>
                </a:solidFill>
              </a:rPr>
              <a:t>សាលាតិចណូ</a:t>
            </a:r>
            <a:endParaRPr lang="ko-KR" altLang="en-US" sz="1200" dirty="0">
              <a:solidFill>
                <a:schemeClr val="tx1">
                  <a:lumMod val="75000"/>
                  <a:lumOff val="25000"/>
                </a:schemeClr>
              </a:solidFill>
            </a:endParaRPr>
          </a:p>
        </p:txBody>
      </p:sp>
      <p:grpSp>
        <p:nvGrpSpPr>
          <p:cNvPr id="35" name="Group 34">
            <a:extLst>
              <a:ext uri="{FF2B5EF4-FFF2-40B4-BE49-F238E27FC236}">
                <a16:creationId xmlns:a16="http://schemas.microsoft.com/office/drawing/2014/main" id="{DB9F521B-E8E7-491B-A56A-DC403A4BA6CB}"/>
              </a:ext>
            </a:extLst>
          </p:cNvPr>
          <p:cNvGrpSpPr/>
          <p:nvPr/>
        </p:nvGrpSpPr>
        <p:grpSpPr>
          <a:xfrm>
            <a:off x="1115437" y="4484352"/>
            <a:ext cx="1074300" cy="309125"/>
            <a:chOff x="4308853" y="3648206"/>
            <a:chExt cx="1074300" cy="309125"/>
          </a:xfrm>
        </p:grpSpPr>
        <p:sp>
          <p:nvSpPr>
            <p:cNvPr id="36" name="Rounded Rectangle 3">
              <a:extLst>
                <a:ext uri="{FF2B5EF4-FFF2-40B4-BE49-F238E27FC236}">
                  <a16:creationId xmlns:a16="http://schemas.microsoft.com/office/drawing/2014/main" id="{78DD1709-FDD9-459D-9098-10C24DFE4EF6}"/>
                </a:ext>
              </a:extLst>
            </p:cNvPr>
            <p:cNvSpPr/>
            <p:nvPr userDrawn="1"/>
          </p:nvSpPr>
          <p:spPr>
            <a:xfrm>
              <a:off x="5074028" y="3648206"/>
              <a:ext cx="309125" cy="30912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39">
              <a:extLst>
                <a:ext uri="{FF2B5EF4-FFF2-40B4-BE49-F238E27FC236}">
                  <a16:creationId xmlns:a16="http://schemas.microsoft.com/office/drawing/2014/main" id="{13BB8E54-1C8A-4CC6-9E4C-29B7BBC63715}"/>
                </a:ext>
              </a:extLst>
            </p:cNvPr>
            <p:cNvSpPr/>
            <p:nvPr userDrawn="1"/>
          </p:nvSpPr>
          <p:spPr>
            <a:xfrm>
              <a:off x="4308853" y="3648206"/>
              <a:ext cx="309125" cy="309125"/>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2">
              <a:extLst>
                <a:ext uri="{FF2B5EF4-FFF2-40B4-BE49-F238E27FC236}">
                  <a16:creationId xmlns:a16="http://schemas.microsoft.com/office/drawing/2014/main" id="{C94F9210-7140-4BEC-B151-DFC137D670D6}"/>
                </a:ext>
              </a:extLst>
            </p:cNvPr>
            <p:cNvSpPr/>
            <p:nvPr userDrawn="1"/>
          </p:nvSpPr>
          <p:spPr>
            <a:xfrm>
              <a:off x="4691440" y="3648206"/>
              <a:ext cx="309125" cy="30912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pic>
        <p:nvPicPr>
          <p:cNvPr id="39" name="Picture Placeholder 38"/>
          <p:cNvPicPr>
            <a:picLocks noGrp="1" noChangeAspect="1"/>
          </p:cNvPicPr>
          <p:nvPr>
            <p:ph type="pic" idx="11"/>
          </p:nvPr>
        </p:nvPicPr>
        <p:blipFill rotWithShape="1">
          <a:blip r:embed="rId2" cstate="print">
            <a:extLst>
              <a:ext uri="{28A0092B-C50C-407E-A947-70E740481C1C}">
                <a14:useLocalDpi xmlns:a14="http://schemas.microsoft.com/office/drawing/2010/main" val="0"/>
              </a:ext>
            </a:extLst>
          </a:blip>
          <a:srcRect l="1974" t="15120" r="12058" b="20850"/>
          <a:stretch/>
        </p:blipFill>
        <p:spPr>
          <a:xfrm>
            <a:off x="726246" y="1413181"/>
            <a:ext cx="1769347" cy="1758613"/>
          </a:xfrm>
        </p:spPr>
      </p:pic>
      <p:pic>
        <p:nvPicPr>
          <p:cNvPr id="43" name="Picture Placeholder 42"/>
          <p:cNvPicPr>
            <a:picLocks noGrp="1" noChangeAspect="1"/>
          </p:cNvPicPr>
          <p:nvPr>
            <p:ph type="pic" idx="12"/>
          </p:nvPr>
        </p:nvPicPr>
        <p:blipFill rotWithShape="1">
          <a:blip r:embed="rId3" cstate="print">
            <a:extLst>
              <a:ext uri="{28A0092B-C50C-407E-A947-70E740481C1C}">
                <a14:useLocalDpi xmlns:a14="http://schemas.microsoft.com/office/drawing/2010/main" val="0"/>
              </a:ext>
            </a:extLst>
          </a:blip>
          <a:srcRect l="28469" t="2798" r="11118" b="16651"/>
          <a:stretch/>
        </p:blipFill>
        <p:spPr/>
      </p:pic>
      <p:pic>
        <p:nvPicPr>
          <p:cNvPr id="41" name="Picture Placeholder 40"/>
          <p:cNvPicPr>
            <a:picLocks noGrp="1" noChangeAspect="1"/>
          </p:cNvPicPr>
          <p:nvPr>
            <p:ph type="pic" idx="13"/>
          </p:nvPr>
        </p:nvPicPr>
        <p:blipFill>
          <a:blip r:embed="rId4" cstate="print">
            <a:extLst>
              <a:ext uri="{28A0092B-C50C-407E-A947-70E740481C1C}">
                <a14:useLocalDpi xmlns:a14="http://schemas.microsoft.com/office/drawing/2010/main" val="0"/>
              </a:ext>
            </a:extLst>
          </a:blip>
          <a:srcRect l="48" r="48"/>
          <a:stretch>
            <a:fillRect/>
          </a:stretch>
        </p:blipFill>
        <p:spPr/>
      </p:pic>
      <p:pic>
        <p:nvPicPr>
          <p:cNvPr id="45" name="Picture Placeholder 44"/>
          <p:cNvPicPr>
            <a:picLocks noGrp="1" noChangeAspect="1"/>
          </p:cNvPicPr>
          <p:nvPr>
            <p:ph type="pic" idx="14"/>
          </p:nvPr>
        </p:nvPicPr>
        <p:blipFill rotWithShape="1">
          <a:blip r:embed="rId5" cstate="print">
            <a:extLst>
              <a:ext uri="{28A0092B-C50C-407E-A947-70E740481C1C}">
                <a14:useLocalDpi xmlns:a14="http://schemas.microsoft.com/office/drawing/2010/main" val="0"/>
              </a:ext>
            </a:extLst>
          </a:blip>
          <a:srcRect l="17583" t="12661" r="6987" b="30670"/>
          <a:stretch/>
        </p:blipFill>
        <p:spPr/>
      </p:pic>
      <p:pic>
        <p:nvPicPr>
          <p:cNvPr id="47" name="Picture Placeholder 46"/>
          <p:cNvPicPr>
            <a:picLocks noGrp="1" noChangeAspect="1"/>
          </p:cNvPicPr>
          <p:nvPr>
            <p:ph type="pic" idx="16"/>
          </p:nvPr>
        </p:nvPicPr>
        <p:blipFill rotWithShape="1">
          <a:blip r:embed="rId6" cstate="print">
            <a:extLst>
              <a:ext uri="{28A0092B-C50C-407E-A947-70E740481C1C}">
                <a14:useLocalDpi xmlns:a14="http://schemas.microsoft.com/office/drawing/2010/main" val="0"/>
              </a:ext>
            </a:extLst>
          </a:blip>
          <a:srcRect l="13463" t="26340" r="23394" b="24472"/>
          <a:stretch/>
        </p:blipFill>
        <p:spPr/>
      </p:pic>
      <p:pic>
        <p:nvPicPr>
          <p:cNvPr id="49" name="Picture Placeholder 48"/>
          <p:cNvPicPr>
            <a:picLocks noGrp="1" noChangeAspect="1"/>
          </p:cNvPicPr>
          <p:nvPr>
            <p:ph type="pic" idx="15"/>
          </p:nvPr>
        </p:nvPicPr>
        <p:blipFill rotWithShape="1">
          <a:blip r:embed="rId7" cstate="print">
            <a:extLst>
              <a:ext uri="{28A0092B-C50C-407E-A947-70E740481C1C}">
                <a14:useLocalDpi xmlns:a14="http://schemas.microsoft.com/office/drawing/2010/main" val="0"/>
              </a:ext>
            </a:extLst>
          </a:blip>
          <a:srcRect l="42390" r="1360"/>
          <a:stretch/>
        </p:blipFill>
        <p:spPr/>
      </p:pic>
    </p:spTree>
    <p:extLst>
      <p:ext uri="{BB962C8B-B14F-4D97-AF65-F5344CB8AC3E}">
        <p14:creationId xmlns:p14="http://schemas.microsoft.com/office/powerpoint/2010/main" val="1410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1530" y="1761909"/>
            <a:ext cx="8139123" cy="724247"/>
          </a:xfrm>
        </p:spPr>
        <p:txBody>
          <a:bodyPr/>
          <a:lstStyle/>
          <a:p>
            <a:r>
              <a:rPr lang="en-US" dirty="0">
                <a:solidFill>
                  <a:schemeClr val="accent3"/>
                </a:solidFill>
              </a:rPr>
              <a:t>Project Name :</a:t>
            </a:r>
          </a:p>
        </p:txBody>
      </p:sp>
      <p:pic>
        <p:nvPicPr>
          <p:cNvPr id="11" name="Picture Placeholder 10"/>
          <p:cNvPicPr>
            <a:picLocks noGrp="1" noChangeAspect="1"/>
          </p:cNvPicPr>
          <p:nvPr>
            <p:ph type="pic" idx="11"/>
          </p:nvPr>
        </p:nvPicPr>
        <p:blipFill>
          <a:blip r:embed="rId2" cstate="hqprint">
            <a:extLst>
              <a:ext uri="{28A0092B-C50C-407E-A947-70E740481C1C}">
                <a14:useLocalDpi xmlns:a14="http://schemas.microsoft.com/office/drawing/2010/main" val="0"/>
              </a:ext>
            </a:extLst>
          </a:blip>
          <a:srcRect l="623" r="623"/>
          <a:stretch>
            <a:fillRect/>
          </a:stretch>
        </p:blipFill>
        <p:spPr>
          <a:xfrm>
            <a:off x="421311" y="975974"/>
            <a:ext cx="2331413" cy="2331413"/>
          </a:xfrm>
        </p:spPr>
      </p:pic>
      <p:pic>
        <p:nvPicPr>
          <p:cNvPr id="12" name="Picture Placeholder 11"/>
          <p:cNvPicPr>
            <a:picLocks noGrp="1" noChangeAspect="1"/>
          </p:cNvPicPr>
          <p:nvPr>
            <p:ph type="pic" idx="15"/>
          </p:nvPr>
        </p:nvPicPr>
        <p:blipFill rotWithShape="1">
          <a:blip r:embed="rId3" cstate="print">
            <a:extLst>
              <a:ext uri="{28A0092B-C50C-407E-A947-70E740481C1C}">
                <a14:useLocalDpi xmlns:a14="http://schemas.microsoft.com/office/drawing/2010/main" val="0"/>
              </a:ext>
            </a:extLst>
          </a:blip>
          <a:srcRect l="1784" t="3858" r="4580" b="4628"/>
          <a:stretch/>
        </p:blipFill>
        <p:spPr>
          <a:xfrm>
            <a:off x="830263" y="3838575"/>
            <a:ext cx="1541462" cy="1506538"/>
          </a:xfrm>
        </p:spPr>
      </p:pic>
      <p:sp>
        <p:nvSpPr>
          <p:cNvPr id="10" name="Text Placeholder 1"/>
          <p:cNvSpPr txBox="1">
            <a:spLocks/>
          </p:cNvSpPr>
          <p:nvPr/>
        </p:nvSpPr>
        <p:spPr>
          <a:xfrm>
            <a:off x="4404071" y="2838450"/>
            <a:ext cx="8139123" cy="724247"/>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solidFill>
                  <a:schemeClr val="tx1"/>
                </a:solidFill>
              </a:rPr>
              <a:t>Comparison motorbike price</a:t>
            </a:r>
          </a:p>
        </p:txBody>
      </p:sp>
      <p:pic>
        <p:nvPicPr>
          <p:cNvPr id="13" name="Picture 12"/>
          <p:cNvPicPr>
            <a:picLocks noChangeAspect="1"/>
          </p:cNvPicPr>
          <p:nvPr/>
        </p:nvPicPr>
        <p:blipFill>
          <a:blip r:embed="rId4"/>
          <a:stretch>
            <a:fillRect/>
          </a:stretch>
        </p:blipFill>
        <p:spPr>
          <a:xfrm>
            <a:off x="9940569" y="825358"/>
            <a:ext cx="1649501" cy="1632138"/>
          </a:xfrm>
          <a:prstGeom prst="rect">
            <a:avLst/>
          </a:prstGeom>
        </p:spPr>
      </p:pic>
    </p:spTree>
    <p:extLst>
      <p:ext uri="{BB962C8B-B14F-4D97-AF65-F5344CB8AC3E}">
        <p14:creationId xmlns:p14="http://schemas.microsoft.com/office/powerpoint/2010/main" val="222719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08388" y="728137"/>
            <a:ext cx="2973347" cy="923330"/>
          </a:xfrm>
          <a:prstGeom prst="rect">
            <a:avLst/>
          </a:prstGeom>
          <a:noFill/>
        </p:spPr>
        <p:txBody>
          <a:bodyPr wrap="square" rtlCol="0" anchor="ctr">
            <a:spAutoFit/>
          </a:bodyPr>
          <a:lstStyle/>
          <a:p>
            <a:r>
              <a:rPr lang="en-US" altLang="ko-KR" sz="5400" dirty="0">
                <a:cs typeface="Arial" pitchFamily="34" charset="0"/>
              </a:rPr>
              <a:t>Contents</a:t>
            </a:r>
            <a:endParaRPr lang="ko-KR" altLang="en-US" sz="5400" dirty="0">
              <a:cs typeface="Arial" pitchFamily="34" charset="0"/>
            </a:endParaRPr>
          </a:p>
        </p:txBody>
      </p:sp>
      <p:grpSp>
        <p:nvGrpSpPr>
          <p:cNvPr id="2" name="Group 1">
            <a:extLst>
              <a:ext uri="{FF2B5EF4-FFF2-40B4-BE49-F238E27FC236}">
                <a16:creationId xmlns:a16="http://schemas.microsoft.com/office/drawing/2014/main" id="{5AE58084-3F11-43DA-A572-21946D470A6B}"/>
              </a:ext>
            </a:extLst>
          </p:cNvPr>
          <p:cNvGrpSpPr/>
          <p:nvPr/>
        </p:nvGrpSpPr>
        <p:grpSpPr>
          <a:xfrm>
            <a:off x="43784" y="2423803"/>
            <a:ext cx="4204010" cy="4121558"/>
            <a:chOff x="1418640" y="1152611"/>
            <a:chExt cx="5324685" cy="5220252"/>
          </a:xfrm>
        </p:grpSpPr>
        <p:grpSp>
          <p:nvGrpSpPr>
            <p:cNvPr id="3" name="Group 2">
              <a:extLst>
                <a:ext uri="{FF2B5EF4-FFF2-40B4-BE49-F238E27FC236}">
                  <a16:creationId xmlns:a16="http://schemas.microsoft.com/office/drawing/2014/main" id="{32B2DF32-5C91-4535-ACBE-061F9C7D20EE}"/>
                </a:ext>
              </a:extLst>
            </p:cNvPr>
            <p:cNvGrpSpPr/>
            <p:nvPr/>
          </p:nvGrpSpPr>
          <p:grpSpPr>
            <a:xfrm>
              <a:off x="3789886" y="3443782"/>
              <a:ext cx="743513" cy="2513363"/>
              <a:chOff x="5714547" y="3290776"/>
              <a:chExt cx="743513" cy="3591643"/>
            </a:xfrm>
          </p:grpSpPr>
          <p:sp>
            <p:nvSpPr>
              <p:cNvPr id="5" name="Trapezoid 11">
                <a:extLst>
                  <a:ext uri="{FF2B5EF4-FFF2-40B4-BE49-F238E27FC236}">
                    <a16:creationId xmlns:a16="http://schemas.microsoft.com/office/drawing/2014/main" id="{4444DFC0-568A-45C5-8B8C-FB19F8464A0B}"/>
                  </a:ext>
                </a:extLst>
              </p:cNvPr>
              <p:cNvSpPr/>
              <p:nvPr/>
            </p:nvSpPr>
            <p:spPr>
              <a:xfrm>
                <a:off x="5714547" y="3290776"/>
                <a:ext cx="743513"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11">
                <a:extLst>
                  <a:ext uri="{FF2B5EF4-FFF2-40B4-BE49-F238E27FC236}">
                    <a16:creationId xmlns:a16="http://schemas.microsoft.com/office/drawing/2014/main" id="{C243D0DF-429F-4B95-8F53-29B9F29C4476}"/>
                  </a:ext>
                </a:extLst>
              </p:cNvPr>
              <p:cNvSpPr/>
              <p:nvPr/>
            </p:nvSpPr>
            <p:spPr>
              <a:xfrm>
                <a:off x="5845404" y="3290776"/>
                <a:ext cx="479555"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900053E-0C91-4645-9EE6-905C59B6477E}"/>
                </a:ext>
              </a:extLst>
            </p:cNvPr>
            <p:cNvGrpSpPr/>
            <p:nvPr/>
          </p:nvGrpSpPr>
          <p:grpSpPr>
            <a:xfrm>
              <a:off x="3558735" y="1152611"/>
              <a:ext cx="1210387" cy="2802321"/>
              <a:chOff x="5331153" y="575008"/>
              <a:chExt cx="1507917" cy="3491170"/>
            </a:xfrm>
          </p:grpSpPr>
          <p:grpSp>
            <p:nvGrpSpPr>
              <p:cNvPr id="8" name="Group 7">
                <a:extLst>
                  <a:ext uri="{FF2B5EF4-FFF2-40B4-BE49-F238E27FC236}">
                    <a16:creationId xmlns:a16="http://schemas.microsoft.com/office/drawing/2014/main" id="{753C2007-01AA-4721-84FB-A46461070369}"/>
                  </a:ext>
                </a:extLst>
              </p:cNvPr>
              <p:cNvGrpSpPr/>
              <p:nvPr/>
            </p:nvGrpSpPr>
            <p:grpSpPr>
              <a:xfrm>
                <a:off x="6404987" y="3268551"/>
                <a:ext cx="207521" cy="447013"/>
                <a:chOff x="5282863" y="4265998"/>
                <a:chExt cx="524099" cy="1110552"/>
              </a:xfrm>
            </p:grpSpPr>
            <p:sp>
              <p:nvSpPr>
                <p:cNvPr id="40" name="Graphic 2">
                  <a:extLst>
                    <a:ext uri="{FF2B5EF4-FFF2-40B4-BE49-F238E27FC236}">
                      <a16:creationId xmlns:a16="http://schemas.microsoft.com/office/drawing/2014/main" id="{C41060D9-FFAC-47AB-8FA1-FC98269A348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41" name="Graphic 2">
                  <a:extLst>
                    <a:ext uri="{FF2B5EF4-FFF2-40B4-BE49-F238E27FC236}">
                      <a16:creationId xmlns:a16="http://schemas.microsoft.com/office/drawing/2014/main" id="{D32F9278-CE7E-4B09-9882-18842529D130}"/>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294C864E-E8EB-4080-97A6-44AC9CBD77CE}"/>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914D274C-2A64-4A3F-B7BF-6F08FFE57838}"/>
                  </a:ext>
                </a:extLst>
              </p:cNvPr>
              <p:cNvGrpSpPr/>
              <p:nvPr/>
            </p:nvGrpSpPr>
            <p:grpSpPr>
              <a:xfrm>
                <a:off x="5561202" y="3274206"/>
                <a:ext cx="207521" cy="447013"/>
                <a:chOff x="5282863" y="4265998"/>
                <a:chExt cx="524099" cy="1110552"/>
              </a:xfrm>
            </p:grpSpPr>
            <p:sp>
              <p:nvSpPr>
                <p:cNvPr id="37" name="Graphic 2">
                  <a:extLst>
                    <a:ext uri="{FF2B5EF4-FFF2-40B4-BE49-F238E27FC236}">
                      <a16:creationId xmlns:a16="http://schemas.microsoft.com/office/drawing/2014/main" id="{7F06D23B-7E9B-4722-802C-90F577F45E84}"/>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38" name="Graphic 2">
                  <a:extLst>
                    <a:ext uri="{FF2B5EF4-FFF2-40B4-BE49-F238E27FC236}">
                      <a16:creationId xmlns:a16="http://schemas.microsoft.com/office/drawing/2014/main" id="{330355FA-270F-4C87-B0F8-E357FA9D5D72}"/>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E43DB746-C125-4D1D-8F6A-31FC92707470}"/>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19A298B2-CC22-4A66-80F6-9D05AC1930A1}"/>
                  </a:ext>
                </a:extLst>
              </p:cNvPr>
              <p:cNvGrpSpPr/>
              <p:nvPr/>
            </p:nvGrpSpPr>
            <p:grpSpPr>
              <a:xfrm>
                <a:off x="5903929" y="3247764"/>
                <a:ext cx="351612" cy="818414"/>
                <a:chOff x="5282863" y="4265998"/>
                <a:chExt cx="524099" cy="1110552"/>
              </a:xfrm>
            </p:grpSpPr>
            <p:sp>
              <p:nvSpPr>
                <p:cNvPr id="34" name="Graphic 2">
                  <a:extLst>
                    <a:ext uri="{FF2B5EF4-FFF2-40B4-BE49-F238E27FC236}">
                      <a16:creationId xmlns:a16="http://schemas.microsoft.com/office/drawing/2014/main" id="{6C4A75A0-418E-4FBD-8075-62235A1D24C1}"/>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35" name="Graphic 2">
                  <a:extLst>
                    <a:ext uri="{FF2B5EF4-FFF2-40B4-BE49-F238E27FC236}">
                      <a16:creationId xmlns:a16="http://schemas.microsoft.com/office/drawing/2014/main" id="{972E636E-749E-4486-A75D-4289CD84E5DE}"/>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C8F6917E-1F03-4D22-BE39-71194A978DAA}"/>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89EC212-50E5-4FF5-9506-FA05C907829A}"/>
                  </a:ext>
                </a:extLst>
              </p:cNvPr>
              <p:cNvGrpSpPr/>
              <p:nvPr/>
            </p:nvGrpSpPr>
            <p:grpSpPr>
              <a:xfrm>
                <a:off x="5331153" y="575008"/>
                <a:ext cx="1507917" cy="2723755"/>
                <a:chOff x="5350725" y="913710"/>
                <a:chExt cx="1507917" cy="2723755"/>
              </a:xfrm>
            </p:grpSpPr>
            <p:sp>
              <p:nvSpPr>
                <p:cNvPr id="12" name="Freeform: Shape 11">
                  <a:extLst>
                    <a:ext uri="{FF2B5EF4-FFF2-40B4-BE49-F238E27FC236}">
                      <a16:creationId xmlns:a16="http://schemas.microsoft.com/office/drawing/2014/main" id="{FD1D03F8-D240-422E-8639-25F178A7B42B}"/>
                    </a:ext>
                  </a:extLst>
                </p:cNvPr>
                <p:cNvSpPr/>
                <p:nvPr/>
              </p:nvSpPr>
              <p:spPr>
                <a:xfrm>
                  <a:off x="5763669" y="1171705"/>
                  <a:ext cx="680698" cy="2272550"/>
                </a:xfrm>
                <a:custGeom>
                  <a:avLst/>
                  <a:gdLst>
                    <a:gd name="connsiteX0" fmla="*/ 542062 w 680698"/>
                    <a:gd name="connsiteY0" fmla="*/ 0 h 2272550"/>
                    <a:gd name="connsiteX1" fmla="*/ 605998 w 680698"/>
                    <a:gd name="connsiteY1" fmla="*/ 121363 h 2272550"/>
                    <a:gd name="connsiteX2" fmla="*/ 666313 w 680698"/>
                    <a:gd name="connsiteY2" fmla="*/ 264359 h 2272550"/>
                    <a:gd name="connsiteX3" fmla="*/ 679843 w 680698"/>
                    <a:gd name="connsiteY3" fmla="*/ 345113 h 2272550"/>
                    <a:gd name="connsiteX4" fmla="*/ 680026 w 680698"/>
                    <a:gd name="connsiteY4" fmla="*/ 508514 h 2272550"/>
                    <a:gd name="connsiteX5" fmla="*/ 680698 w 680698"/>
                    <a:gd name="connsiteY5" fmla="*/ 519510 h 2272550"/>
                    <a:gd name="connsiteX6" fmla="*/ 680698 w 680698"/>
                    <a:gd name="connsiteY6" fmla="*/ 2173318 h 2272550"/>
                    <a:gd name="connsiteX7" fmla="*/ 581466 w 680698"/>
                    <a:gd name="connsiteY7" fmla="*/ 2272550 h 2272550"/>
                    <a:gd name="connsiteX8" fmla="*/ 99232 w 680698"/>
                    <a:gd name="connsiteY8" fmla="*/ 2272550 h 2272550"/>
                    <a:gd name="connsiteX9" fmla="*/ 0 w 680698"/>
                    <a:gd name="connsiteY9" fmla="*/ 2173318 h 2272550"/>
                    <a:gd name="connsiteX10" fmla="*/ 0 w 680698"/>
                    <a:gd name="connsiteY10" fmla="*/ 519540 h 2272550"/>
                    <a:gd name="connsiteX11" fmla="*/ 1619 w 680698"/>
                    <a:gd name="connsiteY11" fmla="*/ 501887 h 2272550"/>
                    <a:gd name="connsiteX12" fmla="*/ 764 w 680698"/>
                    <a:gd name="connsiteY12" fmla="*/ 394011 h 2272550"/>
                    <a:gd name="connsiteX13" fmla="*/ 42851 w 680698"/>
                    <a:gd name="connsiteY13" fmla="*/ 187636 h 2272550"/>
                    <a:gd name="connsiteX14" fmla="*/ 97513 w 680698"/>
                    <a:gd name="connsiteY14" fmla="*/ 70669 h 2272550"/>
                    <a:gd name="connsiteX15" fmla="*/ 136692 w 680698"/>
                    <a:gd name="connsiteY15" fmla="*/ 1421 h 2272550"/>
                    <a:gd name="connsiteX16" fmla="*/ 332331 w 680698"/>
                    <a:gd name="connsiteY16" fmla="*/ 21143 h 227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0698" h="2272550">
                      <a:moveTo>
                        <a:pt x="542062" y="0"/>
                      </a:moveTo>
                      <a:lnTo>
                        <a:pt x="605998" y="121363"/>
                      </a:lnTo>
                      <a:cubicBezTo>
                        <a:pt x="628022" y="167906"/>
                        <a:pt x="648132" y="215567"/>
                        <a:pt x="666313" y="264359"/>
                      </a:cubicBezTo>
                      <a:cubicBezTo>
                        <a:pt x="676117" y="290656"/>
                        <a:pt x="679782" y="317502"/>
                        <a:pt x="679843" y="345113"/>
                      </a:cubicBezTo>
                      <a:cubicBezTo>
                        <a:pt x="679996" y="399600"/>
                        <a:pt x="680026" y="454057"/>
                        <a:pt x="680026" y="508514"/>
                      </a:cubicBezTo>
                      <a:cubicBezTo>
                        <a:pt x="680454" y="512118"/>
                        <a:pt x="680668" y="515784"/>
                        <a:pt x="680698" y="519510"/>
                      </a:cubicBezTo>
                      <a:lnTo>
                        <a:pt x="680698" y="2173318"/>
                      </a:lnTo>
                      <a:cubicBezTo>
                        <a:pt x="680698" y="2227897"/>
                        <a:pt x="636046" y="2272550"/>
                        <a:pt x="581466" y="2272550"/>
                      </a:cubicBezTo>
                      <a:lnTo>
                        <a:pt x="99232" y="2272550"/>
                      </a:lnTo>
                      <a:cubicBezTo>
                        <a:pt x="44653" y="2272550"/>
                        <a:pt x="0" y="2227897"/>
                        <a:pt x="0" y="2173318"/>
                      </a:cubicBezTo>
                      <a:lnTo>
                        <a:pt x="0" y="519540"/>
                      </a:lnTo>
                      <a:cubicBezTo>
                        <a:pt x="0" y="513493"/>
                        <a:pt x="581" y="507629"/>
                        <a:pt x="1619" y="501887"/>
                      </a:cubicBezTo>
                      <a:cubicBezTo>
                        <a:pt x="2108" y="465877"/>
                        <a:pt x="3116" y="429837"/>
                        <a:pt x="764" y="394011"/>
                      </a:cubicBezTo>
                      <a:cubicBezTo>
                        <a:pt x="-4062" y="320923"/>
                        <a:pt x="14997" y="254066"/>
                        <a:pt x="42851" y="187636"/>
                      </a:cubicBezTo>
                      <a:cubicBezTo>
                        <a:pt x="59589" y="147717"/>
                        <a:pt x="77841" y="108751"/>
                        <a:pt x="97513" y="70669"/>
                      </a:cubicBezTo>
                      <a:lnTo>
                        <a:pt x="136692" y="1421"/>
                      </a:lnTo>
                      <a:lnTo>
                        <a:pt x="332331" y="21143"/>
                      </a:lnTo>
                      <a:close/>
                    </a:path>
                  </a:pathLst>
                </a:custGeom>
                <a:gradFill flip="none" rotWithShape="1">
                  <a:gsLst>
                    <a:gs pos="0">
                      <a:schemeClr val="bg1">
                        <a:lumMod val="65000"/>
                      </a:schemeClr>
                    </a:gs>
                    <a:gs pos="28000">
                      <a:schemeClr val="bg1">
                        <a:lumMod val="75000"/>
                      </a:schemeClr>
                    </a:gs>
                    <a:gs pos="97345">
                      <a:schemeClr val="bg1">
                        <a:lumMod val="85000"/>
                      </a:schemeClr>
                    </a:gs>
                    <a:gs pos="70000">
                      <a:schemeClr val="bg1">
                        <a:lumMod val="95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910831E-6073-4FD6-9661-F59EA6AD2DFF}"/>
                    </a:ext>
                  </a:extLst>
                </p:cNvPr>
                <p:cNvSpPr/>
                <p:nvPr/>
              </p:nvSpPr>
              <p:spPr>
                <a:xfrm>
                  <a:off x="6414314"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47CE0B5F-A44C-49C3-ADAA-F8E6C1E0FFAF}"/>
                    </a:ext>
                  </a:extLst>
                </p:cNvPr>
                <p:cNvSpPr/>
                <p:nvPr/>
              </p:nvSpPr>
              <p:spPr>
                <a:xfrm>
                  <a:off x="5575895"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52B8BB54-FECA-45BF-83F1-E601C0EBE958}"/>
                    </a:ext>
                  </a:extLst>
                </p:cNvPr>
                <p:cNvSpPr/>
                <p:nvPr/>
              </p:nvSpPr>
              <p:spPr>
                <a:xfrm>
                  <a:off x="5575493" y="1588828"/>
                  <a:ext cx="219748" cy="1855441"/>
                </a:xfrm>
                <a:custGeom>
                  <a:avLst/>
                  <a:gdLst>
                    <a:gd name="connsiteX0" fmla="*/ 323630 w 324382"/>
                    <a:gd name="connsiteY0" fmla="*/ 524984 h 2738918"/>
                    <a:gd name="connsiteX1" fmla="*/ 321601 w 324382"/>
                    <a:gd name="connsiteY1" fmla="*/ 478682 h 2738918"/>
                    <a:gd name="connsiteX2" fmla="*/ 315334 w 324382"/>
                    <a:gd name="connsiteY2" fmla="*/ 415968 h 2738918"/>
                    <a:gd name="connsiteX3" fmla="*/ 179041 w 324382"/>
                    <a:gd name="connsiteY3" fmla="*/ 25530 h 2738918"/>
                    <a:gd name="connsiteX4" fmla="*/ 161773 w 324382"/>
                    <a:gd name="connsiteY4" fmla="*/ 11 h 2738918"/>
                    <a:gd name="connsiteX5" fmla="*/ 128275 w 324382"/>
                    <a:gd name="connsiteY5" fmla="*/ 51138 h 2738918"/>
                    <a:gd name="connsiteX6" fmla="*/ 93379 w 324382"/>
                    <a:gd name="connsiteY6" fmla="*/ 125213 h 2738918"/>
                    <a:gd name="connsiteX7" fmla="*/ 8438 w 324382"/>
                    <a:gd name="connsiteY7" fmla="*/ 435670 h 2738918"/>
                    <a:gd name="connsiteX8" fmla="*/ 549 w 324382"/>
                    <a:gd name="connsiteY8" fmla="*/ 984403 h 2738918"/>
                    <a:gd name="connsiteX9" fmla="*/ 549 w 324382"/>
                    <a:gd name="connsiteY9" fmla="*/ 1547383 h 2738918"/>
                    <a:gd name="connsiteX10" fmla="*/ 503 w 324382"/>
                    <a:gd name="connsiteY10" fmla="*/ 2110362 h 2738918"/>
                    <a:gd name="connsiteX11" fmla="*/ 368 w 324382"/>
                    <a:gd name="connsiteY11" fmla="*/ 2645164 h 2738918"/>
                    <a:gd name="connsiteX12" fmla="*/ 549 w 324382"/>
                    <a:gd name="connsiteY12" fmla="*/ 2722936 h 2738918"/>
                    <a:gd name="connsiteX13" fmla="*/ 21468 w 324382"/>
                    <a:gd name="connsiteY13" fmla="*/ 2738671 h 2738918"/>
                    <a:gd name="connsiteX14" fmla="*/ 302079 w 324382"/>
                    <a:gd name="connsiteY14" fmla="*/ 2738626 h 2738918"/>
                    <a:gd name="connsiteX15" fmla="*/ 322683 w 324382"/>
                    <a:gd name="connsiteY15" fmla="*/ 2720997 h 2738918"/>
                    <a:gd name="connsiteX16" fmla="*/ 322683 w 324382"/>
                    <a:gd name="connsiteY16" fmla="*/ 2158198 h 2738918"/>
                    <a:gd name="connsiteX17" fmla="*/ 322683 w 324382"/>
                    <a:gd name="connsiteY17" fmla="*/ 1595399 h 2738918"/>
                    <a:gd name="connsiteX18" fmla="*/ 322683 w 324382"/>
                    <a:gd name="connsiteY18" fmla="*/ 1032599 h 2738918"/>
                    <a:gd name="connsiteX19" fmla="*/ 322683 w 324382"/>
                    <a:gd name="connsiteY19" fmla="*/ 751222 h 2738918"/>
                    <a:gd name="connsiteX20" fmla="*/ 323630 w 324382"/>
                    <a:gd name="connsiteY20" fmla="*/ 524984 h 273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382" h="2738918">
                      <a:moveTo>
                        <a:pt x="323630" y="524984"/>
                      </a:moveTo>
                      <a:cubicBezTo>
                        <a:pt x="323179" y="509520"/>
                        <a:pt x="322548" y="494056"/>
                        <a:pt x="321601" y="478682"/>
                      </a:cubicBezTo>
                      <a:cubicBezTo>
                        <a:pt x="320338" y="457717"/>
                        <a:pt x="318355" y="436752"/>
                        <a:pt x="315334" y="415968"/>
                      </a:cubicBezTo>
                      <a:cubicBezTo>
                        <a:pt x="295722" y="281163"/>
                        <a:pt x="237562" y="147711"/>
                        <a:pt x="179041" y="25530"/>
                      </a:cubicBezTo>
                      <a:cubicBezTo>
                        <a:pt x="175254" y="17640"/>
                        <a:pt x="171286" y="643"/>
                        <a:pt x="161773" y="11"/>
                      </a:cubicBezTo>
                      <a:cubicBezTo>
                        <a:pt x="148879" y="-800"/>
                        <a:pt x="132829" y="42121"/>
                        <a:pt x="128275" y="51138"/>
                      </a:cubicBezTo>
                      <a:cubicBezTo>
                        <a:pt x="115967" y="75484"/>
                        <a:pt x="104335" y="100191"/>
                        <a:pt x="93379" y="125213"/>
                      </a:cubicBezTo>
                      <a:cubicBezTo>
                        <a:pt x="49556" y="225483"/>
                        <a:pt x="16328" y="326429"/>
                        <a:pt x="8438" y="435670"/>
                      </a:cubicBezTo>
                      <a:cubicBezTo>
                        <a:pt x="-3103" y="595137"/>
                        <a:pt x="549" y="802259"/>
                        <a:pt x="549" y="984403"/>
                      </a:cubicBezTo>
                      <a:cubicBezTo>
                        <a:pt x="549" y="1172048"/>
                        <a:pt x="549" y="1359693"/>
                        <a:pt x="549" y="1547383"/>
                      </a:cubicBezTo>
                      <a:cubicBezTo>
                        <a:pt x="549" y="1735073"/>
                        <a:pt x="503" y="1922672"/>
                        <a:pt x="503" y="2110362"/>
                      </a:cubicBezTo>
                      <a:cubicBezTo>
                        <a:pt x="458" y="2288630"/>
                        <a:pt x="413" y="2466897"/>
                        <a:pt x="368" y="2645164"/>
                      </a:cubicBezTo>
                      <a:cubicBezTo>
                        <a:pt x="368" y="2671088"/>
                        <a:pt x="3479" y="2697012"/>
                        <a:pt x="549" y="2722936"/>
                      </a:cubicBezTo>
                      <a:cubicBezTo>
                        <a:pt x="6635" y="2739843"/>
                        <a:pt x="14164" y="2738671"/>
                        <a:pt x="21468" y="2738671"/>
                      </a:cubicBezTo>
                      <a:cubicBezTo>
                        <a:pt x="115020" y="2738986"/>
                        <a:pt x="208527" y="2739031"/>
                        <a:pt x="302079" y="2738626"/>
                      </a:cubicBezTo>
                      <a:cubicBezTo>
                        <a:pt x="309383" y="2738580"/>
                        <a:pt x="317002" y="2740158"/>
                        <a:pt x="322683" y="2720997"/>
                      </a:cubicBezTo>
                      <a:cubicBezTo>
                        <a:pt x="322683" y="2533397"/>
                        <a:pt x="322683" y="2345798"/>
                        <a:pt x="322683" y="2158198"/>
                      </a:cubicBezTo>
                      <a:cubicBezTo>
                        <a:pt x="322683" y="1970598"/>
                        <a:pt x="322683" y="1782998"/>
                        <a:pt x="322683" y="1595399"/>
                      </a:cubicBezTo>
                      <a:cubicBezTo>
                        <a:pt x="322683" y="1407799"/>
                        <a:pt x="322683" y="1220199"/>
                        <a:pt x="322683" y="1032599"/>
                      </a:cubicBezTo>
                      <a:cubicBezTo>
                        <a:pt x="322683" y="938822"/>
                        <a:pt x="322683" y="844999"/>
                        <a:pt x="322683" y="751222"/>
                      </a:cubicBezTo>
                      <a:cubicBezTo>
                        <a:pt x="322728" y="676020"/>
                        <a:pt x="325749" y="600277"/>
                        <a:pt x="323630" y="524984"/>
                      </a:cubicBezTo>
                      <a:close/>
                    </a:path>
                  </a:pathLst>
                </a:custGeom>
                <a:gradFill flip="none" rotWithShape="1">
                  <a:gsLst>
                    <a:gs pos="0">
                      <a:schemeClr val="accent3">
                        <a:lumMod val="50000"/>
                      </a:schemeClr>
                    </a:gs>
                    <a:gs pos="35000">
                      <a:schemeClr val="accent3">
                        <a:lumMod val="75000"/>
                      </a:schemeClr>
                    </a:gs>
                    <a:gs pos="8141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CB91DD32-54D5-4F89-8AD1-8994E6C6BBA5}"/>
                    </a:ext>
                  </a:extLst>
                </p:cNvPr>
                <p:cNvSpPr/>
                <p:nvPr/>
              </p:nvSpPr>
              <p:spPr>
                <a:xfrm>
                  <a:off x="6412849" y="1592862"/>
                  <a:ext cx="220165" cy="1851376"/>
                </a:xfrm>
                <a:custGeom>
                  <a:avLst/>
                  <a:gdLst>
                    <a:gd name="connsiteX0" fmla="*/ 323845 w 324997"/>
                    <a:gd name="connsiteY0" fmla="*/ 2658640 h 2732918"/>
                    <a:gd name="connsiteX1" fmla="*/ 323665 w 324997"/>
                    <a:gd name="connsiteY1" fmla="*/ 2098231 h 2732918"/>
                    <a:gd name="connsiteX2" fmla="*/ 323575 w 324997"/>
                    <a:gd name="connsiteY2" fmla="*/ 1535025 h 2732918"/>
                    <a:gd name="connsiteX3" fmla="*/ 323394 w 324997"/>
                    <a:gd name="connsiteY3" fmla="*/ 977636 h 2732918"/>
                    <a:gd name="connsiteX4" fmla="*/ 323980 w 324997"/>
                    <a:gd name="connsiteY4" fmla="*/ 697296 h 2732918"/>
                    <a:gd name="connsiteX5" fmla="*/ 317308 w 324997"/>
                    <a:gd name="connsiteY5" fmla="*/ 436974 h 2732918"/>
                    <a:gd name="connsiteX6" fmla="*/ 176416 w 324997"/>
                    <a:gd name="connsiteY6" fmla="*/ 11685 h 2732918"/>
                    <a:gd name="connsiteX7" fmla="*/ 133675 w 324997"/>
                    <a:gd name="connsiteY7" fmla="*/ 36031 h 2732918"/>
                    <a:gd name="connsiteX8" fmla="*/ 93054 w 324997"/>
                    <a:gd name="connsiteY8" fmla="*/ 116147 h 2732918"/>
                    <a:gd name="connsiteX9" fmla="*/ 4822 w 324997"/>
                    <a:gd name="connsiteY9" fmla="*/ 437515 h 2732918"/>
                    <a:gd name="connsiteX10" fmla="*/ 944 w 324997"/>
                    <a:gd name="connsiteY10" fmla="*/ 673626 h 2732918"/>
                    <a:gd name="connsiteX11" fmla="*/ 854 w 324997"/>
                    <a:gd name="connsiteY11" fmla="*/ 688234 h 2732918"/>
                    <a:gd name="connsiteX12" fmla="*/ 854 w 324997"/>
                    <a:gd name="connsiteY12" fmla="*/ 2378977 h 2732918"/>
                    <a:gd name="connsiteX13" fmla="*/ 1305 w 324997"/>
                    <a:gd name="connsiteY13" fmla="*/ 2715087 h 2732918"/>
                    <a:gd name="connsiteX14" fmla="*/ 21954 w 324997"/>
                    <a:gd name="connsiteY14" fmla="*/ 2732625 h 2732918"/>
                    <a:gd name="connsiteX15" fmla="*/ 302745 w 324997"/>
                    <a:gd name="connsiteY15" fmla="*/ 2732671 h 2732918"/>
                    <a:gd name="connsiteX16" fmla="*/ 323665 w 324997"/>
                    <a:gd name="connsiteY16" fmla="*/ 2716620 h 2732918"/>
                    <a:gd name="connsiteX17" fmla="*/ 323845 w 324997"/>
                    <a:gd name="connsiteY17" fmla="*/ 2658640 h 273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997" h="2732918">
                      <a:moveTo>
                        <a:pt x="323845" y="2658640"/>
                      </a:moveTo>
                      <a:cubicBezTo>
                        <a:pt x="323845" y="2471852"/>
                        <a:pt x="323710" y="2285064"/>
                        <a:pt x="323665" y="2098231"/>
                      </a:cubicBezTo>
                      <a:cubicBezTo>
                        <a:pt x="323620" y="1910495"/>
                        <a:pt x="323575" y="1722761"/>
                        <a:pt x="323575" y="1535025"/>
                      </a:cubicBezTo>
                      <a:cubicBezTo>
                        <a:pt x="323530" y="1349229"/>
                        <a:pt x="322989" y="1163388"/>
                        <a:pt x="323394" y="977636"/>
                      </a:cubicBezTo>
                      <a:cubicBezTo>
                        <a:pt x="323575" y="884175"/>
                        <a:pt x="323800" y="790713"/>
                        <a:pt x="323980" y="697296"/>
                      </a:cubicBezTo>
                      <a:cubicBezTo>
                        <a:pt x="324161" y="610552"/>
                        <a:pt x="328624" y="523132"/>
                        <a:pt x="317308" y="436974"/>
                      </a:cubicBezTo>
                      <a:cubicBezTo>
                        <a:pt x="297651" y="287516"/>
                        <a:pt x="238544" y="147842"/>
                        <a:pt x="176416" y="11685"/>
                      </a:cubicBezTo>
                      <a:cubicBezTo>
                        <a:pt x="161899" y="-20055"/>
                        <a:pt x="142467" y="21333"/>
                        <a:pt x="133675" y="36031"/>
                      </a:cubicBezTo>
                      <a:cubicBezTo>
                        <a:pt x="118301" y="61774"/>
                        <a:pt x="104956" y="88645"/>
                        <a:pt x="93054" y="116147"/>
                      </a:cubicBezTo>
                      <a:cubicBezTo>
                        <a:pt x="49727" y="216191"/>
                        <a:pt x="13974" y="328499"/>
                        <a:pt x="4822" y="437515"/>
                      </a:cubicBezTo>
                      <a:cubicBezTo>
                        <a:pt x="-1761" y="516099"/>
                        <a:pt x="-2" y="594863"/>
                        <a:pt x="944" y="673626"/>
                      </a:cubicBezTo>
                      <a:cubicBezTo>
                        <a:pt x="899" y="678496"/>
                        <a:pt x="854" y="683365"/>
                        <a:pt x="854" y="688234"/>
                      </a:cubicBezTo>
                      <a:cubicBezTo>
                        <a:pt x="854" y="1251800"/>
                        <a:pt x="809" y="1815411"/>
                        <a:pt x="854" y="2378977"/>
                      </a:cubicBezTo>
                      <a:cubicBezTo>
                        <a:pt x="854" y="2491013"/>
                        <a:pt x="1170" y="2603050"/>
                        <a:pt x="1305" y="2715087"/>
                      </a:cubicBezTo>
                      <a:cubicBezTo>
                        <a:pt x="7076" y="2733843"/>
                        <a:pt x="14650" y="2732625"/>
                        <a:pt x="21954" y="2732625"/>
                      </a:cubicBezTo>
                      <a:cubicBezTo>
                        <a:pt x="115551" y="2733031"/>
                        <a:pt x="209148" y="2732986"/>
                        <a:pt x="302745" y="2732671"/>
                      </a:cubicBezTo>
                      <a:cubicBezTo>
                        <a:pt x="310094" y="2732625"/>
                        <a:pt x="317623" y="2733617"/>
                        <a:pt x="323665" y="2716620"/>
                      </a:cubicBezTo>
                      <a:cubicBezTo>
                        <a:pt x="320509" y="2697324"/>
                        <a:pt x="323890" y="2677982"/>
                        <a:pt x="323845" y="2658640"/>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id="{C9DF130D-36C4-4140-8748-9AB2E21D924D}"/>
                    </a:ext>
                  </a:extLst>
                </p:cNvPr>
                <p:cNvSpPr/>
                <p:nvPr/>
              </p:nvSpPr>
              <p:spPr>
                <a:xfrm>
                  <a:off x="5350725" y="2339690"/>
                  <a:ext cx="576651" cy="1136810"/>
                </a:xfrm>
                <a:custGeom>
                  <a:avLst/>
                  <a:gdLst>
                    <a:gd name="connsiteX0" fmla="*/ 850370 w 851226"/>
                    <a:gd name="connsiteY0" fmla="*/ 0 h 1678107"/>
                    <a:gd name="connsiteX1" fmla="*/ 850866 w 851226"/>
                    <a:gd name="connsiteY1" fmla="*/ 1662474 h 1678107"/>
                    <a:gd name="connsiteX2" fmla="*/ 851227 w 851226"/>
                    <a:gd name="connsiteY2" fmla="*/ 1675098 h 1678107"/>
                    <a:gd name="connsiteX3" fmla="*/ 834771 w 851226"/>
                    <a:gd name="connsiteY3" fmla="*/ 1677533 h 1678107"/>
                    <a:gd name="connsiteX4" fmla="*/ 47988 w 851226"/>
                    <a:gd name="connsiteY4" fmla="*/ 1678028 h 1678107"/>
                    <a:gd name="connsiteX5" fmla="*/ 24724 w 851226"/>
                    <a:gd name="connsiteY5" fmla="*/ 1662700 h 1678107"/>
                    <a:gd name="connsiteX6" fmla="*/ 30359 w 851226"/>
                    <a:gd name="connsiteY6" fmla="*/ 1434388 h 1678107"/>
                    <a:gd name="connsiteX7" fmla="*/ 174362 w 851226"/>
                    <a:gd name="connsiteY7" fmla="*/ 1245480 h 1678107"/>
                    <a:gd name="connsiteX8" fmla="*/ 367823 w 851226"/>
                    <a:gd name="connsiteY8" fmla="*/ 1060090 h 1678107"/>
                    <a:gd name="connsiteX9" fmla="*/ 607406 w 851226"/>
                    <a:gd name="connsiteY9" fmla="*/ 766765 h 1678107"/>
                    <a:gd name="connsiteX10" fmla="*/ 711823 w 851226"/>
                    <a:gd name="connsiteY10" fmla="*/ 494676 h 1678107"/>
                    <a:gd name="connsiteX11" fmla="*/ 768270 w 851226"/>
                    <a:gd name="connsiteY11" fmla="*/ 231152 h 1678107"/>
                    <a:gd name="connsiteX12" fmla="*/ 845050 w 851226"/>
                    <a:gd name="connsiteY12" fmla="*/ 7665 h 1678107"/>
                    <a:gd name="connsiteX13" fmla="*/ 850370 w 851226"/>
                    <a:gd name="connsiteY13" fmla="*/ 0 h 16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1226" h="1678107">
                      <a:moveTo>
                        <a:pt x="850370" y="0"/>
                      </a:moveTo>
                      <a:cubicBezTo>
                        <a:pt x="850505" y="6853"/>
                        <a:pt x="850821" y="1115139"/>
                        <a:pt x="850866" y="1662474"/>
                      </a:cubicBezTo>
                      <a:cubicBezTo>
                        <a:pt x="850866" y="1666667"/>
                        <a:pt x="851092" y="1670905"/>
                        <a:pt x="851227" y="1675098"/>
                      </a:cubicBezTo>
                      <a:cubicBezTo>
                        <a:pt x="846358" y="1679922"/>
                        <a:pt x="840271" y="1677487"/>
                        <a:pt x="834771" y="1677533"/>
                      </a:cubicBezTo>
                      <a:cubicBezTo>
                        <a:pt x="774852" y="1677848"/>
                        <a:pt x="141765" y="1677352"/>
                        <a:pt x="47988" y="1678028"/>
                      </a:cubicBezTo>
                      <a:cubicBezTo>
                        <a:pt x="35184" y="1678119"/>
                        <a:pt x="29863" y="1673610"/>
                        <a:pt x="24724" y="1662700"/>
                      </a:cubicBezTo>
                      <a:cubicBezTo>
                        <a:pt x="-11615" y="1585469"/>
                        <a:pt x="-6340" y="1509500"/>
                        <a:pt x="30359" y="1434388"/>
                      </a:cubicBezTo>
                      <a:cubicBezTo>
                        <a:pt x="65796" y="1361891"/>
                        <a:pt x="119177" y="1303009"/>
                        <a:pt x="174362" y="1245480"/>
                      </a:cubicBezTo>
                      <a:cubicBezTo>
                        <a:pt x="224046" y="1193723"/>
                        <a:pt x="358219" y="1068836"/>
                        <a:pt x="367823" y="1060090"/>
                      </a:cubicBezTo>
                      <a:cubicBezTo>
                        <a:pt x="462141" y="974112"/>
                        <a:pt x="543475" y="877494"/>
                        <a:pt x="607406" y="766765"/>
                      </a:cubicBezTo>
                      <a:cubicBezTo>
                        <a:pt x="641400" y="715323"/>
                        <a:pt x="697576" y="556172"/>
                        <a:pt x="711823" y="494676"/>
                      </a:cubicBezTo>
                      <a:cubicBezTo>
                        <a:pt x="732066" y="407165"/>
                        <a:pt x="746088" y="318302"/>
                        <a:pt x="768270" y="231152"/>
                      </a:cubicBezTo>
                      <a:cubicBezTo>
                        <a:pt x="787792" y="154507"/>
                        <a:pt x="813310" y="80026"/>
                        <a:pt x="845050" y="7665"/>
                      </a:cubicBezTo>
                      <a:cubicBezTo>
                        <a:pt x="846313" y="4869"/>
                        <a:pt x="848612" y="2525"/>
                        <a:pt x="850370" y="0"/>
                      </a:cubicBezTo>
                      <a:close/>
                    </a:path>
                  </a:pathLst>
                </a:custGeom>
                <a:gradFill flip="none" rotWithShape="1">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0" scaled="1"/>
                  <a:tileRect/>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8" name="Freeform: Shape 17">
                  <a:extLst>
                    <a:ext uri="{FF2B5EF4-FFF2-40B4-BE49-F238E27FC236}">
                      <a16:creationId xmlns:a16="http://schemas.microsoft.com/office/drawing/2014/main" id="{3BDCC9C8-0122-4E8D-89DB-EC558384D919}"/>
                    </a:ext>
                  </a:extLst>
                </p:cNvPr>
                <p:cNvSpPr/>
                <p:nvPr/>
              </p:nvSpPr>
              <p:spPr>
                <a:xfrm>
                  <a:off x="6277789" y="2339720"/>
                  <a:ext cx="580853" cy="1136799"/>
                </a:xfrm>
                <a:custGeom>
                  <a:avLst/>
                  <a:gdLst>
                    <a:gd name="connsiteX0" fmla="*/ 4825 w 857429"/>
                    <a:gd name="connsiteY0" fmla="*/ 0 h 1678091"/>
                    <a:gd name="connsiteX1" fmla="*/ 45491 w 857429"/>
                    <a:gd name="connsiteY1" fmla="*/ 95310 h 1678091"/>
                    <a:gd name="connsiteX2" fmla="*/ 121280 w 857429"/>
                    <a:gd name="connsiteY2" fmla="*/ 387824 h 1678091"/>
                    <a:gd name="connsiteX3" fmla="*/ 197248 w 857429"/>
                    <a:gd name="connsiteY3" fmla="*/ 670328 h 1678091"/>
                    <a:gd name="connsiteX4" fmla="*/ 354866 w 857429"/>
                    <a:gd name="connsiteY4" fmla="*/ 920461 h 1678091"/>
                    <a:gd name="connsiteX5" fmla="*/ 464965 w 857429"/>
                    <a:gd name="connsiteY5" fmla="*/ 1040207 h 1678091"/>
                    <a:gd name="connsiteX6" fmla="*/ 612213 w 857429"/>
                    <a:gd name="connsiteY6" fmla="*/ 1177717 h 1678091"/>
                    <a:gd name="connsiteX7" fmla="*/ 775151 w 857429"/>
                    <a:gd name="connsiteY7" fmla="*/ 1353640 h 1678091"/>
                    <a:gd name="connsiteX8" fmla="*/ 853284 w 857429"/>
                    <a:gd name="connsiteY8" fmla="*/ 1523882 h 1678091"/>
                    <a:gd name="connsiteX9" fmla="*/ 855178 w 857429"/>
                    <a:gd name="connsiteY9" fmla="*/ 1586370 h 1678091"/>
                    <a:gd name="connsiteX10" fmla="*/ 829524 w 857429"/>
                    <a:gd name="connsiteY10" fmla="*/ 1665314 h 1678091"/>
                    <a:gd name="connsiteX11" fmla="*/ 809191 w 857429"/>
                    <a:gd name="connsiteY11" fmla="*/ 1677848 h 1678091"/>
                    <a:gd name="connsiteX12" fmla="*/ 4058 w 857429"/>
                    <a:gd name="connsiteY12" fmla="*/ 1675008 h 1678091"/>
                    <a:gd name="connsiteX13" fmla="*/ 4825 w 857429"/>
                    <a:gd name="connsiteY13" fmla="*/ 0 h 167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7429" h="1678091">
                      <a:moveTo>
                        <a:pt x="4825" y="0"/>
                      </a:moveTo>
                      <a:cubicBezTo>
                        <a:pt x="22723" y="29892"/>
                        <a:pt x="33499" y="62939"/>
                        <a:pt x="45491" y="95310"/>
                      </a:cubicBezTo>
                      <a:cubicBezTo>
                        <a:pt x="80658" y="190215"/>
                        <a:pt x="102118" y="288771"/>
                        <a:pt x="121280" y="387824"/>
                      </a:cubicBezTo>
                      <a:cubicBezTo>
                        <a:pt x="139855" y="483810"/>
                        <a:pt x="159783" y="579436"/>
                        <a:pt x="197248" y="670328"/>
                      </a:cubicBezTo>
                      <a:cubicBezTo>
                        <a:pt x="220873" y="728758"/>
                        <a:pt x="295264" y="849361"/>
                        <a:pt x="354866" y="920461"/>
                      </a:cubicBezTo>
                      <a:cubicBezTo>
                        <a:pt x="389717" y="962029"/>
                        <a:pt x="426237" y="1002110"/>
                        <a:pt x="464965" y="1040207"/>
                      </a:cubicBezTo>
                      <a:cubicBezTo>
                        <a:pt x="477363" y="1052425"/>
                        <a:pt x="580293" y="1147240"/>
                        <a:pt x="612213" y="1177717"/>
                      </a:cubicBezTo>
                      <a:cubicBezTo>
                        <a:pt x="670148" y="1232947"/>
                        <a:pt x="727226" y="1289123"/>
                        <a:pt x="775151" y="1353640"/>
                      </a:cubicBezTo>
                      <a:cubicBezTo>
                        <a:pt x="813158" y="1404857"/>
                        <a:pt x="843771" y="1459545"/>
                        <a:pt x="853284" y="1523882"/>
                      </a:cubicBezTo>
                      <a:cubicBezTo>
                        <a:pt x="853419" y="1524739"/>
                        <a:pt x="861129" y="1561708"/>
                        <a:pt x="855178" y="1586370"/>
                      </a:cubicBezTo>
                      <a:cubicBezTo>
                        <a:pt x="847513" y="1612970"/>
                        <a:pt x="841878" y="1640157"/>
                        <a:pt x="829524" y="1665314"/>
                      </a:cubicBezTo>
                      <a:cubicBezTo>
                        <a:pt x="824925" y="1674692"/>
                        <a:pt x="819741" y="1677893"/>
                        <a:pt x="809191" y="1677848"/>
                      </a:cubicBezTo>
                      <a:cubicBezTo>
                        <a:pt x="713835" y="1677487"/>
                        <a:pt x="8972" y="1679787"/>
                        <a:pt x="4058" y="1675008"/>
                      </a:cubicBezTo>
                      <a:cubicBezTo>
                        <a:pt x="406" y="1670815"/>
                        <a:pt x="-3201" y="8341"/>
                        <a:pt x="4825" y="0"/>
                      </a:cubicBezTo>
                      <a:close/>
                    </a:path>
                  </a:pathLst>
                </a:custGeom>
                <a:gradFill>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10800000" scaled="1"/>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9" name="Freeform: Shape 18">
                  <a:extLst>
                    <a:ext uri="{FF2B5EF4-FFF2-40B4-BE49-F238E27FC236}">
                      <a16:creationId xmlns:a16="http://schemas.microsoft.com/office/drawing/2014/main" id="{599B9649-825B-435F-8194-C9066751EA43}"/>
                    </a:ext>
                  </a:extLst>
                </p:cNvPr>
                <p:cNvSpPr/>
                <p:nvPr/>
              </p:nvSpPr>
              <p:spPr>
                <a:xfrm>
                  <a:off x="6412954"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3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3" y="71595"/>
                        <a:pt x="6199" y="72091"/>
                        <a:pt x="113" y="66636"/>
                      </a:cubicBezTo>
                      <a:cubicBezTo>
                        <a:pt x="113" y="51127"/>
                        <a:pt x="158" y="35617"/>
                        <a:pt x="23"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D106CAF-5C1A-45CD-AE64-E7F022F8470B}"/>
                    </a:ext>
                  </a:extLst>
                </p:cNvPr>
                <p:cNvSpPr/>
                <p:nvPr/>
              </p:nvSpPr>
              <p:spPr>
                <a:xfrm>
                  <a:off x="5928051" y="3474614"/>
                  <a:ext cx="351611" cy="146390"/>
                </a:xfrm>
                <a:custGeom>
                  <a:avLst/>
                  <a:gdLst>
                    <a:gd name="connsiteX0" fmla="*/ 53333 w 519032"/>
                    <a:gd name="connsiteY0" fmla="*/ 0 h 216094"/>
                    <a:gd name="connsiteX1" fmla="*/ 465728 w 519032"/>
                    <a:gd name="connsiteY1" fmla="*/ 180 h 216094"/>
                    <a:gd name="connsiteX2" fmla="*/ 517756 w 519032"/>
                    <a:gd name="connsiteY2" fmla="*/ 201711 h 216094"/>
                    <a:gd name="connsiteX3" fmla="*/ 506079 w 519032"/>
                    <a:gd name="connsiteY3" fmla="*/ 216094 h 216094"/>
                    <a:gd name="connsiteX4" fmla="*/ 13478 w 519032"/>
                    <a:gd name="connsiteY4" fmla="*/ 216094 h 216094"/>
                    <a:gd name="connsiteX5" fmla="*/ 1485 w 519032"/>
                    <a:gd name="connsiteY5" fmla="*/ 200629 h 216094"/>
                    <a:gd name="connsiteX6" fmla="*/ 53333 w 519032"/>
                    <a:gd name="connsiteY6" fmla="*/ 0 h 2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32" h="216094">
                      <a:moveTo>
                        <a:pt x="53333" y="0"/>
                      </a:moveTo>
                      <a:cubicBezTo>
                        <a:pt x="190798" y="45"/>
                        <a:pt x="328263" y="135"/>
                        <a:pt x="465728" y="180"/>
                      </a:cubicBezTo>
                      <a:cubicBezTo>
                        <a:pt x="482950" y="67403"/>
                        <a:pt x="499812" y="134715"/>
                        <a:pt x="517756" y="201711"/>
                      </a:cubicBezTo>
                      <a:cubicBezTo>
                        <a:pt x="521183" y="214606"/>
                        <a:pt x="517846" y="216094"/>
                        <a:pt x="506079" y="216094"/>
                      </a:cubicBezTo>
                      <a:cubicBezTo>
                        <a:pt x="341879" y="215778"/>
                        <a:pt x="177678" y="215733"/>
                        <a:pt x="13478" y="216094"/>
                      </a:cubicBezTo>
                      <a:cubicBezTo>
                        <a:pt x="583" y="216139"/>
                        <a:pt x="-2167" y="213930"/>
                        <a:pt x="1485" y="200629"/>
                      </a:cubicBezTo>
                      <a:cubicBezTo>
                        <a:pt x="17580" y="141342"/>
                        <a:pt x="47517" y="6402"/>
                        <a:pt x="53333" y="0"/>
                      </a:cubicBezTo>
                      <a:close/>
                    </a:path>
                  </a:pathLst>
                </a:custGeom>
                <a:gradFill>
                  <a:gsLst>
                    <a:gs pos="0">
                      <a:schemeClr val="tx1">
                        <a:lumMod val="95000"/>
                        <a:lumOff val="5000"/>
                      </a:schemeClr>
                    </a:gs>
                    <a:gs pos="28000">
                      <a:schemeClr val="tx1">
                        <a:lumMod val="75000"/>
                        <a:lumOff val="25000"/>
                      </a:schemeClr>
                    </a:gs>
                    <a:gs pos="97345">
                      <a:schemeClr val="bg1">
                        <a:lumMod val="75000"/>
                      </a:schemeClr>
                    </a:gs>
                    <a:gs pos="70000">
                      <a:schemeClr val="bg1">
                        <a:lumMod val="95000"/>
                      </a:schemeClr>
                    </a:gs>
                  </a:gsLst>
                  <a:lin ang="10800000" scaled="1"/>
                </a:gradFill>
                <a:ln w="4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7596E70-24DA-4691-B2EC-F1EC0EB84E9D}"/>
                    </a:ext>
                  </a:extLst>
                </p:cNvPr>
                <p:cNvSpPr/>
                <p:nvPr/>
              </p:nvSpPr>
              <p:spPr>
                <a:xfrm>
                  <a:off x="5574536"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2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4" y="71595"/>
                        <a:pt x="6199" y="72091"/>
                        <a:pt x="113" y="66636"/>
                      </a:cubicBezTo>
                      <a:cubicBezTo>
                        <a:pt x="113" y="51127"/>
                        <a:pt x="158" y="35617"/>
                        <a:pt x="22"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81D497A5-4DCA-4704-90CF-893E530B0471}"/>
                    </a:ext>
                  </a:extLst>
                </p:cNvPr>
                <p:cNvGrpSpPr/>
                <p:nvPr/>
              </p:nvGrpSpPr>
              <p:grpSpPr>
                <a:xfrm>
                  <a:off x="5575416" y="2099749"/>
                  <a:ext cx="1056756" cy="650063"/>
                  <a:chOff x="5575416" y="2099749"/>
                  <a:chExt cx="1056756" cy="650063"/>
                </a:xfrm>
              </p:grpSpPr>
              <p:sp>
                <p:nvSpPr>
                  <p:cNvPr id="28" name="Freeform: Shape 27">
                    <a:extLst>
                      <a:ext uri="{FF2B5EF4-FFF2-40B4-BE49-F238E27FC236}">
                        <a16:creationId xmlns:a16="http://schemas.microsoft.com/office/drawing/2014/main" id="{63A2EA2E-B234-4CE6-8209-B5D166771C56}"/>
                      </a:ext>
                    </a:extLst>
                  </p:cNvPr>
                  <p:cNvSpPr/>
                  <p:nvPr/>
                </p:nvSpPr>
                <p:spPr>
                  <a:xfrm>
                    <a:off x="5575865" y="2099779"/>
                    <a:ext cx="218256" cy="43003"/>
                  </a:xfrm>
                  <a:custGeom>
                    <a:avLst/>
                    <a:gdLst>
                      <a:gd name="connsiteX0" fmla="*/ 322179 w 322179"/>
                      <a:gd name="connsiteY0" fmla="*/ 63480 h 63479"/>
                      <a:gd name="connsiteX1" fmla="*/ 225 w 322179"/>
                      <a:gd name="connsiteY1" fmla="*/ 63119 h 63479"/>
                      <a:gd name="connsiteX2" fmla="*/ 0 w 322179"/>
                      <a:gd name="connsiteY2" fmla="*/ 271 h 63479"/>
                      <a:gd name="connsiteX3" fmla="*/ 322179 w 322179"/>
                      <a:gd name="connsiteY3" fmla="*/ 0 h 63479"/>
                      <a:gd name="connsiteX4" fmla="*/ 322179 w 322179"/>
                      <a:gd name="connsiteY4" fmla="*/ 6348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179" h="63479">
                        <a:moveTo>
                          <a:pt x="322179" y="63480"/>
                        </a:moveTo>
                        <a:cubicBezTo>
                          <a:pt x="214876" y="63345"/>
                          <a:pt x="107528" y="63255"/>
                          <a:pt x="225" y="63119"/>
                        </a:cubicBezTo>
                        <a:cubicBezTo>
                          <a:pt x="135" y="42155"/>
                          <a:pt x="45" y="21235"/>
                          <a:pt x="0" y="271"/>
                        </a:cubicBezTo>
                        <a:cubicBezTo>
                          <a:pt x="107393" y="180"/>
                          <a:pt x="214786" y="90"/>
                          <a:pt x="322179" y="0"/>
                        </a:cubicBezTo>
                        <a:cubicBezTo>
                          <a:pt x="322179" y="21145"/>
                          <a:pt x="322179" y="42335"/>
                          <a:pt x="322179" y="6348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CED610B-B611-4FA2-846B-5952FC43036F}"/>
                      </a:ext>
                    </a:extLst>
                  </p:cNvPr>
                  <p:cNvSpPr/>
                  <p:nvPr/>
                </p:nvSpPr>
                <p:spPr>
                  <a:xfrm>
                    <a:off x="5575416" y="2213488"/>
                    <a:ext cx="218703" cy="43308"/>
                  </a:xfrm>
                  <a:custGeom>
                    <a:avLst/>
                    <a:gdLst>
                      <a:gd name="connsiteX0" fmla="*/ 752 w 322840"/>
                      <a:gd name="connsiteY0" fmla="*/ 406 h 63930"/>
                      <a:gd name="connsiteX1" fmla="*/ 322841 w 322840"/>
                      <a:gd name="connsiteY1" fmla="*/ 0 h 63930"/>
                      <a:gd name="connsiteX2" fmla="*/ 322841 w 322840"/>
                      <a:gd name="connsiteY2" fmla="*/ 63435 h 63930"/>
                      <a:gd name="connsiteX3" fmla="*/ 3727 w 322840"/>
                      <a:gd name="connsiteY3" fmla="*/ 63931 h 63930"/>
                      <a:gd name="connsiteX4" fmla="*/ 752 w 322840"/>
                      <a:gd name="connsiteY4" fmla="*/ 406 h 6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40" h="63930">
                        <a:moveTo>
                          <a:pt x="752" y="406"/>
                        </a:moveTo>
                        <a:cubicBezTo>
                          <a:pt x="108100" y="271"/>
                          <a:pt x="215493" y="135"/>
                          <a:pt x="322841" y="0"/>
                        </a:cubicBezTo>
                        <a:cubicBezTo>
                          <a:pt x="322841" y="21145"/>
                          <a:pt x="322841" y="42290"/>
                          <a:pt x="322841" y="63435"/>
                        </a:cubicBezTo>
                        <a:cubicBezTo>
                          <a:pt x="216485" y="63615"/>
                          <a:pt x="110084" y="63796"/>
                          <a:pt x="3727" y="63931"/>
                        </a:cubicBezTo>
                        <a:cubicBezTo>
                          <a:pt x="-3306" y="43056"/>
                          <a:pt x="2014" y="21596"/>
                          <a:pt x="752" y="406"/>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4EFE7E7-19D3-415A-9B90-9A1037C0BB7C}"/>
                      </a:ext>
                    </a:extLst>
                  </p:cNvPr>
                  <p:cNvSpPr/>
                  <p:nvPr/>
                </p:nvSpPr>
                <p:spPr>
                  <a:xfrm>
                    <a:off x="5575834" y="2706299"/>
                    <a:ext cx="218286" cy="43513"/>
                  </a:xfrm>
                  <a:custGeom>
                    <a:avLst/>
                    <a:gdLst>
                      <a:gd name="connsiteX0" fmla="*/ 322224 w 322224"/>
                      <a:gd name="connsiteY0" fmla="*/ 63781 h 64232"/>
                      <a:gd name="connsiteX1" fmla="*/ 3111 w 322224"/>
                      <a:gd name="connsiteY1" fmla="*/ 64232 h 64232"/>
                      <a:gd name="connsiteX2" fmla="*/ 0 w 322224"/>
                      <a:gd name="connsiteY2" fmla="*/ 707 h 64232"/>
                      <a:gd name="connsiteX3" fmla="*/ 219475 w 322224"/>
                      <a:gd name="connsiteY3" fmla="*/ 31 h 64232"/>
                      <a:gd name="connsiteX4" fmla="*/ 322134 w 322224"/>
                      <a:gd name="connsiteY4" fmla="*/ 76 h 64232"/>
                      <a:gd name="connsiteX5" fmla="*/ 322224 w 322224"/>
                      <a:gd name="connsiteY5" fmla="*/ 63781 h 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24" h="64232">
                        <a:moveTo>
                          <a:pt x="322224" y="63781"/>
                        </a:moveTo>
                        <a:cubicBezTo>
                          <a:pt x="215868" y="63917"/>
                          <a:pt x="109512" y="64097"/>
                          <a:pt x="3111" y="64232"/>
                        </a:cubicBezTo>
                        <a:cubicBezTo>
                          <a:pt x="-631" y="40022"/>
                          <a:pt x="1488" y="21897"/>
                          <a:pt x="0" y="707"/>
                        </a:cubicBezTo>
                        <a:cubicBezTo>
                          <a:pt x="73173" y="482"/>
                          <a:pt x="146302" y="211"/>
                          <a:pt x="219475" y="31"/>
                        </a:cubicBezTo>
                        <a:cubicBezTo>
                          <a:pt x="253695" y="-59"/>
                          <a:pt x="287915" y="76"/>
                          <a:pt x="322134" y="76"/>
                        </a:cubicBezTo>
                        <a:cubicBezTo>
                          <a:pt x="322179" y="21356"/>
                          <a:pt x="322224" y="42591"/>
                          <a:pt x="322224" y="63781"/>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E7F09A1-62B8-4CEF-B220-E2246AF1D528}"/>
                      </a:ext>
                    </a:extLst>
                  </p:cNvPr>
                  <p:cNvSpPr/>
                  <p:nvPr/>
                </p:nvSpPr>
                <p:spPr>
                  <a:xfrm>
                    <a:off x="6413672" y="2099749"/>
                    <a:ext cx="218438" cy="43004"/>
                  </a:xfrm>
                  <a:custGeom>
                    <a:avLst/>
                    <a:gdLst>
                      <a:gd name="connsiteX0" fmla="*/ 322270 w 322449"/>
                      <a:gd name="connsiteY0" fmla="*/ 63210 h 63480"/>
                      <a:gd name="connsiteX1" fmla="*/ 0 w 322449"/>
                      <a:gd name="connsiteY1" fmla="*/ 63480 h 63480"/>
                      <a:gd name="connsiteX2" fmla="*/ 135 w 322449"/>
                      <a:gd name="connsiteY2" fmla="*/ 0 h 63480"/>
                      <a:gd name="connsiteX3" fmla="*/ 322450 w 322449"/>
                      <a:gd name="connsiteY3" fmla="*/ 451 h 63480"/>
                      <a:gd name="connsiteX4" fmla="*/ 322270 w 322449"/>
                      <a:gd name="connsiteY4" fmla="*/ 63210 h 6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3480">
                        <a:moveTo>
                          <a:pt x="322270" y="63210"/>
                        </a:moveTo>
                        <a:cubicBezTo>
                          <a:pt x="214831" y="63300"/>
                          <a:pt x="107438" y="63390"/>
                          <a:pt x="0" y="63480"/>
                        </a:cubicBezTo>
                        <a:cubicBezTo>
                          <a:pt x="45" y="42335"/>
                          <a:pt x="90" y="21145"/>
                          <a:pt x="135" y="0"/>
                        </a:cubicBezTo>
                        <a:cubicBezTo>
                          <a:pt x="107574" y="135"/>
                          <a:pt x="215012" y="271"/>
                          <a:pt x="322450" y="451"/>
                        </a:cubicBezTo>
                        <a:cubicBezTo>
                          <a:pt x="322405" y="21371"/>
                          <a:pt x="322315" y="42290"/>
                          <a:pt x="322270" y="6321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86E6E08-705D-4682-AE5E-41D20FB0BE79}"/>
                      </a:ext>
                    </a:extLst>
                  </p:cNvPr>
                  <p:cNvSpPr/>
                  <p:nvPr/>
                </p:nvSpPr>
                <p:spPr>
                  <a:xfrm>
                    <a:off x="6413703" y="2213488"/>
                    <a:ext cx="218377" cy="43003"/>
                  </a:xfrm>
                  <a:custGeom>
                    <a:avLst/>
                    <a:gdLst>
                      <a:gd name="connsiteX0" fmla="*/ 45 w 322359"/>
                      <a:gd name="connsiteY0" fmla="*/ 0 h 63479"/>
                      <a:gd name="connsiteX1" fmla="*/ 322360 w 322359"/>
                      <a:gd name="connsiteY1" fmla="*/ 406 h 63479"/>
                      <a:gd name="connsiteX2" fmla="*/ 322270 w 322359"/>
                      <a:gd name="connsiteY2" fmla="*/ 63164 h 63479"/>
                      <a:gd name="connsiteX3" fmla="*/ 0 w 322359"/>
                      <a:gd name="connsiteY3" fmla="*/ 63480 h 63479"/>
                      <a:gd name="connsiteX4" fmla="*/ 45 w 322359"/>
                      <a:gd name="connsiteY4" fmla="*/ 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59" h="63479">
                        <a:moveTo>
                          <a:pt x="45" y="0"/>
                        </a:moveTo>
                        <a:cubicBezTo>
                          <a:pt x="107483" y="135"/>
                          <a:pt x="214922" y="271"/>
                          <a:pt x="322360" y="406"/>
                        </a:cubicBezTo>
                        <a:cubicBezTo>
                          <a:pt x="322315" y="21325"/>
                          <a:pt x="322270" y="42245"/>
                          <a:pt x="322270" y="63164"/>
                        </a:cubicBezTo>
                        <a:cubicBezTo>
                          <a:pt x="214831" y="63255"/>
                          <a:pt x="107438" y="63390"/>
                          <a:pt x="0" y="63480"/>
                        </a:cubicBezTo>
                        <a:cubicBezTo>
                          <a:pt x="0" y="42290"/>
                          <a:pt x="45" y="21145"/>
                          <a:pt x="45" y="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5A3AC36-0D32-46D4-A8D1-F0CFA1C3DDA5}"/>
                      </a:ext>
                    </a:extLst>
                  </p:cNvPr>
                  <p:cNvSpPr/>
                  <p:nvPr/>
                </p:nvSpPr>
                <p:spPr>
                  <a:xfrm>
                    <a:off x="6413672" y="2706412"/>
                    <a:ext cx="218500" cy="43065"/>
                  </a:xfrm>
                  <a:custGeom>
                    <a:avLst/>
                    <a:gdLst>
                      <a:gd name="connsiteX0" fmla="*/ 322224 w 322540"/>
                      <a:gd name="connsiteY0" fmla="*/ 63345 h 63570"/>
                      <a:gd name="connsiteX1" fmla="*/ 0 w 322540"/>
                      <a:gd name="connsiteY1" fmla="*/ 63570 h 63570"/>
                      <a:gd name="connsiteX2" fmla="*/ 135 w 322540"/>
                      <a:gd name="connsiteY2" fmla="*/ 0 h 63570"/>
                      <a:gd name="connsiteX3" fmla="*/ 322540 w 322540"/>
                      <a:gd name="connsiteY3" fmla="*/ 496 h 63570"/>
                      <a:gd name="connsiteX4" fmla="*/ 322224 w 322540"/>
                      <a:gd name="connsiteY4" fmla="*/ 63345 h 63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40" h="63570">
                        <a:moveTo>
                          <a:pt x="322224" y="63345"/>
                        </a:moveTo>
                        <a:cubicBezTo>
                          <a:pt x="214831" y="63435"/>
                          <a:pt x="107393" y="63525"/>
                          <a:pt x="0" y="63570"/>
                        </a:cubicBezTo>
                        <a:cubicBezTo>
                          <a:pt x="45" y="42380"/>
                          <a:pt x="90" y="21190"/>
                          <a:pt x="135" y="0"/>
                        </a:cubicBezTo>
                        <a:cubicBezTo>
                          <a:pt x="107619" y="180"/>
                          <a:pt x="215057" y="316"/>
                          <a:pt x="322540" y="496"/>
                        </a:cubicBezTo>
                        <a:cubicBezTo>
                          <a:pt x="322405" y="21461"/>
                          <a:pt x="322315" y="42380"/>
                          <a:pt x="322224" y="63345"/>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sp>
              <p:nvSpPr>
                <p:cNvPr id="23" name="Freeform: Shape 22">
                  <a:extLst>
                    <a:ext uri="{FF2B5EF4-FFF2-40B4-BE49-F238E27FC236}">
                      <a16:creationId xmlns:a16="http://schemas.microsoft.com/office/drawing/2014/main" id="{7239913D-A795-4B1A-A0EF-768B2B5E9013}"/>
                    </a:ext>
                  </a:extLst>
                </p:cNvPr>
                <p:cNvSpPr/>
                <p:nvPr/>
              </p:nvSpPr>
              <p:spPr>
                <a:xfrm>
                  <a:off x="6508323" y="3196189"/>
                  <a:ext cx="125071" cy="120489"/>
                </a:xfrm>
                <a:custGeom>
                  <a:avLst/>
                  <a:gdLst>
                    <a:gd name="connsiteX0" fmla="*/ 32552 w 184624"/>
                    <a:gd name="connsiteY0" fmla="*/ 175292 h 177861"/>
                    <a:gd name="connsiteX1" fmla="*/ 42876 w 184624"/>
                    <a:gd name="connsiteY1" fmla="*/ 123489 h 177861"/>
                    <a:gd name="connsiteX2" fmla="*/ 37150 w 184624"/>
                    <a:gd name="connsiteY2" fmla="*/ 103831 h 177861"/>
                    <a:gd name="connsiteX3" fmla="*/ 0 w 184624"/>
                    <a:gd name="connsiteY3" fmla="*/ 70063 h 177861"/>
                    <a:gd name="connsiteX4" fmla="*/ 2705 w 184624"/>
                    <a:gd name="connsiteY4" fmla="*/ 65058 h 177861"/>
                    <a:gd name="connsiteX5" fmla="*/ 51848 w 184624"/>
                    <a:gd name="connsiteY5" fmla="*/ 59377 h 177861"/>
                    <a:gd name="connsiteX6" fmla="*/ 68845 w 184624"/>
                    <a:gd name="connsiteY6" fmla="*/ 48241 h 177861"/>
                    <a:gd name="connsiteX7" fmla="*/ 93687 w 184624"/>
                    <a:gd name="connsiteY7" fmla="*/ 0 h 177861"/>
                    <a:gd name="connsiteX8" fmla="*/ 116410 w 184624"/>
                    <a:gd name="connsiteY8" fmla="*/ 48737 h 177861"/>
                    <a:gd name="connsiteX9" fmla="*/ 131063 w 184624"/>
                    <a:gd name="connsiteY9" fmla="*/ 60369 h 177861"/>
                    <a:gd name="connsiteX10" fmla="*/ 184624 w 184624"/>
                    <a:gd name="connsiteY10" fmla="*/ 69612 h 177861"/>
                    <a:gd name="connsiteX11" fmla="*/ 147789 w 184624"/>
                    <a:gd name="connsiteY11" fmla="*/ 104102 h 177861"/>
                    <a:gd name="connsiteX12" fmla="*/ 139719 w 184624"/>
                    <a:gd name="connsiteY12" fmla="*/ 128944 h 177861"/>
                    <a:gd name="connsiteX13" fmla="*/ 147203 w 184624"/>
                    <a:gd name="connsiteY13" fmla="*/ 177861 h 177861"/>
                    <a:gd name="connsiteX14" fmla="*/ 100585 w 184624"/>
                    <a:gd name="connsiteY14" fmla="*/ 151757 h 177861"/>
                    <a:gd name="connsiteX15" fmla="*/ 80207 w 184624"/>
                    <a:gd name="connsiteY15" fmla="*/ 151396 h 177861"/>
                    <a:gd name="connsiteX16" fmla="*/ 32552 w 184624"/>
                    <a:gd name="connsiteY16" fmla="*/ 175292 h 1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624" h="177861">
                      <a:moveTo>
                        <a:pt x="32552" y="175292"/>
                      </a:moveTo>
                      <a:cubicBezTo>
                        <a:pt x="36339" y="156175"/>
                        <a:pt x="39359" y="139764"/>
                        <a:pt x="42876" y="123489"/>
                      </a:cubicBezTo>
                      <a:cubicBezTo>
                        <a:pt x="44544" y="115689"/>
                        <a:pt x="43733" y="109467"/>
                        <a:pt x="37150" y="103831"/>
                      </a:cubicBezTo>
                      <a:cubicBezTo>
                        <a:pt x="24436" y="92966"/>
                        <a:pt x="12353" y="81379"/>
                        <a:pt x="0" y="70063"/>
                      </a:cubicBezTo>
                      <a:cubicBezTo>
                        <a:pt x="902" y="68395"/>
                        <a:pt x="1803" y="66726"/>
                        <a:pt x="2705" y="65058"/>
                      </a:cubicBezTo>
                      <a:cubicBezTo>
                        <a:pt x="19071" y="63074"/>
                        <a:pt x="35392" y="60595"/>
                        <a:pt x="51848" y="59377"/>
                      </a:cubicBezTo>
                      <a:cubicBezTo>
                        <a:pt x="60189" y="58746"/>
                        <a:pt x="65193" y="55861"/>
                        <a:pt x="68845" y="48241"/>
                      </a:cubicBezTo>
                      <a:cubicBezTo>
                        <a:pt x="76239" y="32777"/>
                        <a:pt x="84535" y="17674"/>
                        <a:pt x="93687" y="0"/>
                      </a:cubicBezTo>
                      <a:cubicBezTo>
                        <a:pt x="101983" y="17674"/>
                        <a:pt x="109512" y="33093"/>
                        <a:pt x="116410" y="48737"/>
                      </a:cubicBezTo>
                      <a:cubicBezTo>
                        <a:pt x="119386" y="55500"/>
                        <a:pt x="122812" y="59422"/>
                        <a:pt x="131063" y="60369"/>
                      </a:cubicBezTo>
                      <a:cubicBezTo>
                        <a:pt x="148150" y="62398"/>
                        <a:pt x="165012" y="66140"/>
                        <a:pt x="184624" y="69612"/>
                      </a:cubicBezTo>
                      <a:cubicBezTo>
                        <a:pt x="171369" y="82145"/>
                        <a:pt x="160143" y="93868"/>
                        <a:pt x="147789" y="104102"/>
                      </a:cubicBezTo>
                      <a:cubicBezTo>
                        <a:pt x="139223" y="111180"/>
                        <a:pt x="137645" y="118619"/>
                        <a:pt x="139719" y="128944"/>
                      </a:cubicBezTo>
                      <a:cubicBezTo>
                        <a:pt x="142830" y="144273"/>
                        <a:pt x="144543" y="159872"/>
                        <a:pt x="147203" y="177861"/>
                      </a:cubicBezTo>
                      <a:cubicBezTo>
                        <a:pt x="130296" y="168484"/>
                        <a:pt x="115193" y="160549"/>
                        <a:pt x="100585" y="151757"/>
                      </a:cubicBezTo>
                      <a:cubicBezTo>
                        <a:pt x="93417" y="147474"/>
                        <a:pt x="87465" y="147474"/>
                        <a:pt x="80207" y="151396"/>
                      </a:cubicBezTo>
                      <a:cubicBezTo>
                        <a:pt x="65419" y="159377"/>
                        <a:pt x="50270" y="166455"/>
                        <a:pt x="32552" y="175292"/>
                      </a:cubicBezTo>
                      <a:close/>
                    </a:path>
                  </a:pathLst>
                </a:custGeom>
                <a:solidFill>
                  <a:schemeClr val="accent1"/>
                </a:solidFill>
                <a:ln w="4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AE64A7A-C2A9-4252-BAE1-765B6FD1A968}"/>
                    </a:ext>
                  </a:extLst>
                </p:cNvPr>
                <p:cNvSpPr/>
                <p:nvPr/>
              </p:nvSpPr>
              <p:spPr>
                <a:xfrm>
                  <a:off x="6011967" y="2112695"/>
                  <a:ext cx="184610" cy="75196"/>
                </a:xfrm>
                <a:custGeom>
                  <a:avLst/>
                  <a:gdLst>
                    <a:gd name="connsiteX0" fmla="*/ 272514 w 272513"/>
                    <a:gd name="connsiteY0" fmla="*/ 46264 h 111001"/>
                    <a:gd name="connsiteX1" fmla="*/ 270034 w 272513"/>
                    <a:gd name="connsiteY1" fmla="*/ 52982 h 111001"/>
                    <a:gd name="connsiteX2" fmla="*/ 249385 w 272513"/>
                    <a:gd name="connsiteY2" fmla="*/ 102395 h 111001"/>
                    <a:gd name="connsiteX3" fmla="*/ 233605 w 272513"/>
                    <a:gd name="connsiteY3" fmla="*/ 109068 h 111001"/>
                    <a:gd name="connsiteX4" fmla="*/ 144111 w 272513"/>
                    <a:gd name="connsiteY4" fmla="*/ 85623 h 111001"/>
                    <a:gd name="connsiteX5" fmla="*/ 41948 w 272513"/>
                    <a:gd name="connsiteY5" fmla="*/ 108617 h 111001"/>
                    <a:gd name="connsiteX6" fmla="*/ 22922 w 272513"/>
                    <a:gd name="connsiteY6" fmla="*/ 100501 h 111001"/>
                    <a:gd name="connsiteX7" fmla="*/ 2768 w 272513"/>
                    <a:gd name="connsiteY7" fmla="*/ 56002 h 111001"/>
                    <a:gd name="connsiteX8" fmla="*/ 7638 w 272513"/>
                    <a:gd name="connsiteY8" fmla="*/ 37698 h 111001"/>
                    <a:gd name="connsiteX9" fmla="*/ 263001 w 272513"/>
                    <a:gd name="connsiteY9" fmla="*/ 38013 h 111001"/>
                    <a:gd name="connsiteX10" fmla="*/ 272514 w 272513"/>
                    <a:gd name="connsiteY10" fmla="*/ 46264 h 11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513" h="111001">
                      <a:moveTo>
                        <a:pt x="272514" y="46264"/>
                      </a:moveTo>
                      <a:cubicBezTo>
                        <a:pt x="271477" y="49059"/>
                        <a:pt x="270846" y="51043"/>
                        <a:pt x="270034" y="52982"/>
                      </a:cubicBezTo>
                      <a:cubicBezTo>
                        <a:pt x="263091" y="69438"/>
                        <a:pt x="255517" y="85668"/>
                        <a:pt x="249385" y="102395"/>
                      </a:cubicBezTo>
                      <a:cubicBezTo>
                        <a:pt x="246049" y="111457"/>
                        <a:pt x="242622" y="112629"/>
                        <a:pt x="233605" y="109068"/>
                      </a:cubicBezTo>
                      <a:cubicBezTo>
                        <a:pt x="204796" y="97571"/>
                        <a:pt x="175580" y="87201"/>
                        <a:pt x="144111" y="85623"/>
                      </a:cubicBezTo>
                      <a:cubicBezTo>
                        <a:pt x="107907" y="83820"/>
                        <a:pt x="74499" y="94956"/>
                        <a:pt x="41948" y="108617"/>
                      </a:cubicBezTo>
                      <a:cubicBezTo>
                        <a:pt x="30812" y="113306"/>
                        <a:pt x="26934" y="111322"/>
                        <a:pt x="22922" y="100501"/>
                      </a:cubicBezTo>
                      <a:cubicBezTo>
                        <a:pt x="17331" y="85263"/>
                        <a:pt x="10117" y="70520"/>
                        <a:pt x="2768" y="56002"/>
                      </a:cubicBezTo>
                      <a:cubicBezTo>
                        <a:pt x="-1379" y="47752"/>
                        <a:pt x="-1695" y="43243"/>
                        <a:pt x="7638" y="37698"/>
                      </a:cubicBezTo>
                      <a:cubicBezTo>
                        <a:pt x="92984" y="-12888"/>
                        <a:pt x="177970" y="-12347"/>
                        <a:pt x="263001" y="38013"/>
                      </a:cubicBezTo>
                      <a:cubicBezTo>
                        <a:pt x="266698" y="40222"/>
                        <a:pt x="272243" y="41079"/>
                        <a:pt x="272514" y="46264"/>
                      </a:cubicBezTo>
                      <a:close/>
                    </a:path>
                  </a:pathLst>
                </a:custGeom>
                <a:solidFill>
                  <a:srgbClr val="273248"/>
                </a:solidFill>
                <a:ln w="449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C6137D7-4191-4F69-8EE4-8CCE47F66E9B}"/>
                    </a:ext>
                  </a:extLst>
                </p:cNvPr>
                <p:cNvSpPr/>
                <p:nvPr/>
              </p:nvSpPr>
              <p:spPr>
                <a:xfrm>
                  <a:off x="5574521" y="3196250"/>
                  <a:ext cx="125498" cy="120337"/>
                </a:xfrm>
                <a:custGeom>
                  <a:avLst/>
                  <a:gdLst>
                    <a:gd name="connsiteX0" fmla="*/ 0 w 185255"/>
                    <a:gd name="connsiteY0" fmla="*/ 69521 h 177636"/>
                    <a:gd name="connsiteX1" fmla="*/ 54193 w 185255"/>
                    <a:gd name="connsiteY1" fmla="*/ 60189 h 177636"/>
                    <a:gd name="connsiteX2" fmla="*/ 67898 w 185255"/>
                    <a:gd name="connsiteY2" fmla="*/ 49639 h 177636"/>
                    <a:gd name="connsiteX3" fmla="*/ 90892 w 185255"/>
                    <a:gd name="connsiteY3" fmla="*/ 0 h 177636"/>
                    <a:gd name="connsiteX4" fmla="*/ 114787 w 185255"/>
                    <a:gd name="connsiteY4" fmla="*/ 45717 h 177636"/>
                    <a:gd name="connsiteX5" fmla="*/ 134985 w 185255"/>
                    <a:gd name="connsiteY5" fmla="*/ 59467 h 177636"/>
                    <a:gd name="connsiteX6" fmla="*/ 185255 w 185255"/>
                    <a:gd name="connsiteY6" fmla="*/ 65238 h 177636"/>
                    <a:gd name="connsiteX7" fmla="*/ 149458 w 185255"/>
                    <a:gd name="connsiteY7" fmla="*/ 101757 h 177636"/>
                    <a:gd name="connsiteX8" fmla="*/ 142379 w 185255"/>
                    <a:gd name="connsiteY8" fmla="*/ 125337 h 177636"/>
                    <a:gd name="connsiteX9" fmla="*/ 152208 w 185255"/>
                    <a:gd name="connsiteY9" fmla="*/ 175156 h 177636"/>
                    <a:gd name="connsiteX10" fmla="*/ 118394 w 185255"/>
                    <a:gd name="connsiteY10" fmla="*/ 157979 h 177636"/>
                    <a:gd name="connsiteX11" fmla="*/ 70017 w 185255"/>
                    <a:gd name="connsiteY11" fmla="*/ 159557 h 177636"/>
                    <a:gd name="connsiteX12" fmla="*/ 37781 w 185255"/>
                    <a:gd name="connsiteY12" fmla="*/ 177636 h 177636"/>
                    <a:gd name="connsiteX13" fmla="*/ 44860 w 185255"/>
                    <a:gd name="connsiteY13" fmla="*/ 129891 h 177636"/>
                    <a:gd name="connsiteX14" fmla="*/ 35482 w 185255"/>
                    <a:gd name="connsiteY14" fmla="*/ 102524 h 177636"/>
                    <a:gd name="connsiteX15" fmla="*/ 0 w 185255"/>
                    <a:gd name="connsiteY15" fmla="*/ 69521 h 17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255" h="177636">
                      <a:moveTo>
                        <a:pt x="0" y="69521"/>
                      </a:moveTo>
                      <a:cubicBezTo>
                        <a:pt x="20063" y="65960"/>
                        <a:pt x="37060" y="62308"/>
                        <a:pt x="54193" y="60189"/>
                      </a:cubicBezTo>
                      <a:cubicBezTo>
                        <a:pt x="61722" y="59242"/>
                        <a:pt x="65103" y="55906"/>
                        <a:pt x="67898" y="49639"/>
                      </a:cubicBezTo>
                      <a:cubicBezTo>
                        <a:pt x="74887" y="33904"/>
                        <a:pt x="82326" y="18350"/>
                        <a:pt x="90892" y="0"/>
                      </a:cubicBezTo>
                      <a:cubicBezTo>
                        <a:pt x="99729" y="16682"/>
                        <a:pt x="108069" y="30838"/>
                        <a:pt x="114787" y="45717"/>
                      </a:cubicBezTo>
                      <a:cubicBezTo>
                        <a:pt x="119025" y="55139"/>
                        <a:pt x="124616" y="58972"/>
                        <a:pt x="134985" y="59467"/>
                      </a:cubicBezTo>
                      <a:cubicBezTo>
                        <a:pt x="150630" y="60234"/>
                        <a:pt x="166184" y="62939"/>
                        <a:pt x="185255" y="65238"/>
                      </a:cubicBezTo>
                      <a:cubicBezTo>
                        <a:pt x="171955" y="78944"/>
                        <a:pt x="161270" y="90937"/>
                        <a:pt x="149458" y="101757"/>
                      </a:cubicBezTo>
                      <a:cubicBezTo>
                        <a:pt x="141928" y="108655"/>
                        <a:pt x="139900" y="115508"/>
                        <a:pt x="142379" y="125337"/>
                      </a:cubicBezTo>
                      <a:cubicBezTo>
                        <a:pt x="146166" y="140531"/>
                        <a:pt x="148556" y="156085"/>
                        <a:pt x="152208" y="175156"/>
                      </a:cubicBezTo>
                      <a:cubicBezTo>
                        <a:pt x="139043" y="168574"/>
                        <a:pt x="127862" y="164561"/>
                        <a:pt x="118394" y="157979"/>
                      </a:cubicBezTo>
                      <a:cubicBezTo>
                        <a:pt x="101352" y="146121"/>
                        <a:pt x="86248" y="147474"/>
                        <a:pt x="70017" y="159557"/>
                      </a:cubicBezTo>
                      <a:cubicBezTo>
                        <a:pt x="60910" y="166320"/>
                        <a:pt x="50135" y="170828"/>
                        <a:pt x="37781" y="177636"/>
                      </a:cubicBezTo>
                      <a:cubicBezTo>
                        <a:pt x="40261" y="160323"/>
                        <a:pt x="41569" y="144859"/>
                        <a:pt x="44860" y="129891"/>
                      </a:cubicBezTo>
                      <a:cubicBezTo>
                        <a:pt x="47475" y="118123"/>
                        <a:pt x="44860" y="110143"/>
                        <a:pt x="35482" y="102524"/>
                      </a:cubicBezTo>
                      <a:cubicBezTo>
                        <a:pt x="23805" y="93056"/>
                        <a:pt x="13255" y="82010"/>
                        <a:pt x="0" y="69521"/>
                      </a:cubicBezTo>
                      <a:close/>
                    </a:path>
                  </a:pathLst>
                </a:custGeom>
                <a:solidFill>
                  <a:schemeClr val="accent1"/>
                </a:solidFill>
                <a:ln w="449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8A3BA35-B7C2-4F3E-BFAB-88FD7A247B94}"/>
                    </a:ext>
                  </a:extLst>
                </p:cNvPr>
                <p:cNvSpPr/>
                <p:nvPr/>
              </p:nvSpPr>
              <p:spPr>
                <a:xfrm>
                  <a:off x="5926763" y="1735188"/>
                  <a:ext cx="354304" cy="1739330"/>
                </a:xfrm>
                <a:custGeom>
                  <a:avLst/>
                  <a:gdLst>
                    <a:gd name="connsiteX0" fmla="*/ 522272 w 523007"/>
                    <a:gd name="connsiteY0" fmla="*/ 2567437 h 2567521"/>
                    <a:gd name="connsiteX1" fmla="*/ 906 w 523007"/>
                    <a:gd name="connsiteY1" fmla="*/ 2567437 h 2567521"/>
                    <a:gd name="connsiteX2" fmla="*/ 4 w 523007"/>
                    <a:gd name="connsiteY2" fmla="*/ 637607 h 2567521"/>
                    <a:gd name="connsiteX3" fmla="*/ 29490 w 523007"/>
                    <a:gd name="connsiteY3" fmla="*/ 498113 h 2567521"/>
                    <a:gd name="connsiteX4" fmla="*/ 212040 w 523007"/>
                    <a:gd name="connsiteY4" fmla="*/ 79993 h 2567521"/>
                    <a:gd name="connsiteX5" fmla="*/ 248108 w 523007"/>
                    <a:gd name="connsiteY5" fmla="*/ 13357 h 2567521"/>
                    <a:gd name="connsiteX6" fmla="*/ 275159 w 523007"/>
                    <a:gd name="connsiteY6" fmla="*/ 13627 h 2567521"/>
                    <a:gd name="connsiteX7" fmla="*/ 330163 w 523007"/>
                    <a:gd name="connsiteY7" fmla="*/ 125484 h 2567521"/>
                    <a:gd name="connsiteX8" fmla="*/ 498061 w 523007"/>
                    <a:gd name="connsiteY8" fmla="*/ 508708 h 2567521"/>
                    <a:gd name="connsiteX9" fmla="*/ 522993 w 523007"/>
                    <a:gd name="connsiteY9" fmla="*/ 628229 h 2567521"/>
                    <a:gd name="connsiteX10" fmla="*/ 522272 w 523007"/>
                    <a:gd name="connsiteY10" fmla="*/ 2567437 h 256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007" h="2567521">
                      <a:moveTo>
                        <a:pt x="522272" y="2567437"/>
                      </a:moveTo>
                      <a:cubicBezTo>
                        <a:pt x="504057" y="2567572"/>
                        <a:pt x="18985" y="2567527"/>
                        <a:pt x="906" y="2567437"/>
                      </a:cubicBezTo>
                      <a:cubicBezTo>
                        <a:pt x="1852" y="2520638"/>
                        <a:pt x="410" y="722503"/>
                        <a:pt x="4" y="637607"/>
                      </a:cubicBezTo>
                      <a:cubicBezTo>
                        <a:pt x="-222" y="588870"/>
                        <a:pt x="9337" y="542387"/>
                        <a:pt x="29490" y="498113"/>
                      </a:cubicBezTo>
                      <a:cubicBezTo>
                        <a:pt x="92474" y="359656"/>
                        <a:pt x="151040" y="219306"/>
                        <a:pt x="212040" y="79993"/>
                      </a:cubicBezTo>
                      <a:cubicBezTo>
                        <a:pt x="222184" y="56819"/>
                        <a:pt x="234718" y="34817"/>
                        <a:pt x="248108" y="13357"/>
                      </a:cubicBezTo>
                      <a:cubicBezTo>
                        <a:pt x="259199" y="-4407"/>
                        <a:pt x="263933" y="-4587"/>
                        <a:pt x="275159" y="13627"/>
                      </a:cubicBezTo>
                      <a:cubicBezTo>
                        <a:pt x="297026" y="49154"/>
                        <a:pt x="314023" y="87161"/>
                        <a:pt x="330163" y="125484"/>
                      </a:cubicBezTo>
                      <a:cubicBezTo>
                        <a:pt x="384356" y="254022"/>
                        <a:pt x="441298" y="381297"/>
                        <a:pt x="498061" y="508708"/>
                      </a:cubicBezTo>
                      <a:cubicBezTo>
                        <a:pt x="515103" y="546941"/>
                        <a:pt x="523399" y="586255"/>
                        <a:pt x="522993" y="628229"/>
                      </a:cubicBezTo>
                      <a:cubicBezTo>
                        <a:pt x="522181" y="716236"/>
                        <a:pt x="522362" y="2563740"/>
                        <a:pt x="522272" y="2567437"/>
                      </a:cubicBezTo>
                      <a:close/>
                    </a:path>
                  </a:pathLst>
                </a:custGeom>
                <a:gradFill flip="none" rotWithShape="1">
                  <a:gsLst>
                    <a:gs pos="0">
                      <a:schemeClr val="accent3">
                        <a:lumMod val="50000"/>
                      </a:schemeClr>
                    </a:gs>
                    <a:gs pos="35000">
                      <a:schemeClr val="accent3">
                        <a:lumMod val="75000"/>
                      </a:schemeClr>
                    </a:gs>
                    <a:gs pos="7348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13573DF1-DF54-4664-81CD-D87E5E280CCB}"/>
                    </a:ext>
                  </a:extLst>
                </p:cNvPr>
                <p:cNvSpPr/>
                <p:nvPr/>
              </p:nvSpPr>
              <p:spPr>
                <a:xfrm>
                  <a:off x="5915520" y="913710"/>
                  <a:ext cx="376997" cy="279137"/>
                </a:xfrm>
                <a:custGeom>
                  <a:avLst/>
                  <a:gdLst>
                    <a:gd name="connsiteX0" fmla="*/ 197107 w 405271"/>
                    <a:gd name="connsiteY0" fmla="*/ 0 h 300072"/>
                    <a:gd name="connsiteX1" fmla="*/ 205689 w 405271"/>
                    <a:gd name="connsiteY1" fmla="*/ 0 h 300072"/>
                    <a:gd name="connsiteX2" fmla="*/ 218334 w 405271"/>
                    <a:gd name="connsiteY2" fmla="*/ 11301 h 300072"/>
                    <a:gd name="connsiteX3" fmla="*/ 395984 w 405271"/>
                    <a:gd name="connsiteY3" fmla="*/ 264008 h 300072"/>
                    <a:gd name="connsiteX4" fmla="*/ 405271 w 405271"/>
                    <a:gd name="connsiteY4" fmla="*/ 281638 h 300072"/>
                    <a:gd name="connsiteX5" fmla="*/ 222407 w 405271"/>
                    <a:gd name="connsiteY5" fmla="*/ 300072 h 300072"/>
                    <a:gd name="connsiteX6" fmla="*/ 0 w 405271"/>
                    <a:gd name="connsiteY6" fmla="*/ 277652 h 300072"/>
                    <a:gd name="connsiteX7" fmla="*/ 22470 w 405271"/>
                    <a:gd name="connsiteY7" fmla="*/ 237937 h 300072"/>
                    <a:gd name="connsiteX8" fmla="*/ 172032 w 405271"/>
                    <a:gd name="connsiteY8" fmla="*/ 28893 h 300072"/>
                    <a:gd name="connsiteX9" fmla="*/ 197107 w 405271"/>
                    <a:gd name="connsiteY9" fmla="*/ 0 h 30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71" h="300072">
                      <a:moveTo>
                        <a:pt x="197107" y="0"/>
                      </a:moveTo>
                      <a:cubicBezTo>
                        <a:pt x="199978" y="0"/>
                        <a:pt x="202818" y="0"/>
                        <a:pt x="205689" y="0"/>
                      </a:cubicBezTo>
                      <a:cubicBezTo>
                        <a:pt x="210332" y="3268"/>
                        <a:pt x="214608" y="6842"/>
                        <a:pt x="218334" y="11301"/>
                      </a:cubicBezTo>
                      <a:cubicBezTo>
                        <a:pt x="285054" y="91169"/>
                        <a:pt x="344314" y="175374"/>
                        <a:pt x="395984" y="264008"/>
                      </a:cubicBezTo>
                      <a:lnTo>
                        <a:pt x="405271" y="281638"/>
                      </a:lnTo>
                      <a:lnTo>
                        <a:pt x="222407" y="300072"/>
                      </a:lnTo>
                      <a:lnTo>
                        <a:pt x="0" y="277652"/>
                      </a:lnTo>
                      <a:lnTo>
                        <a:pt x="22470" y="237937"/>
                      </a:lnTo>
                      <a:cubicBezTo>
                        <a:pt x="67294" y="165173"/>
                        <a:pt x="117407" y="95674"/>
                        <a:pt x="172032" y="28893"/>
                      </a:cubicBezTo>
                      <a:cubicBezTo>
                        <a:pt x="180095" y="19028"/>
                        <a:pt x="188739" y="9621"/>
                        <a:pt x="197107" y="0"/>
                      </a:cubicBezTo>
                      <a:close/>
                    </a:path>
                  </a:pathLst>
                </a:custGeom>
                <a:gradFill flip="none" rotWithShape="1">
                  <a:gsLst>
                    <a:gs pos="62000">
                      <a:schemeClr val="accent3">
                        <a:lumMod val="40000"/>
                        <a:lumOff val="60000"/>
                      </a:schemeClr>
                    </a:gs>
                    <a:gs pos="0">
                      <a:schemeClr val="accent3">
                        <a:lumMod val="50000"/>
                      </a:schemeClr>
                    </a:gs>
                    <a:gs pos="35000">
                      <a:schemeClr val="accent3">
                        <a:lumMod val="75000"/>
                      </a:schemeClr>
                    </a:gs>
                    <a:gs pos="100000">
                      <a:schemeClr val="accent3">
                        <a:lumMod val="60000"/>
                        <a:lumOff val="40000"/>
                      </a:schemeClr>
                    </a:gs>
                  </a:gsLst>
                  <a:lin ang="12000000" scaled="0"/>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43" name="Group 42">
              <a:extLst>
                <a:ext uri="{FF2B5EF4-FFF2-40B4-BE49-F238E27FC236}">
                  <a16:creationId xmlns:a16="http://schemas.microsoft.com/office/drawing/2014/main" id="{DF8AFDA9-2544-4F76-8AF0-BFFE7E2AA8B3}"/>
                </a:ext>
              </a:extLst>
            </p:cNvPr>
            <p:cNvGrpSpPr/>
            <p:nvPr/>
          </p:nvGrpSpPr>
          <p:grpSpPr>
            <a:xfrm>
              <a:off x="1418640" y="4102855"/>
              <a:ext cx="5324685" cy="2270008"/>
              <a:chOff x="1418640" y="4102855"/>
              <a:chExt cx="5324685" cy="2270008"/>
            </a:xfrm>
          </p:grpSpPr>
          <p:sp>
            <p:nvSpPr>
              <p:cNvPr id="44" name="Oval 43">
                <a:extLst>
                  <a:ext uri="{FF2B5EF4-FFF2-40B4-BE49-F238E27FC236}">
                    <a16:creationId xmlns:a16="http://schemas.microsoft.com/office/drawing/2014/main" id="{AC4FAFEE-7882-4D74-98CE-1A250BA4BBCB}"/>
                  </a:ext>
                </a:extLst>
              </p:cNvPr>
              <p:cNvSpPr/>
              <p:nvPr/>
            </p:nvSpPr>
            <p:spPr>
              <a:xfrm>
                <a:off x="4514680" y="5445235"/>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5" name="Oval 44">
                <a:extLst>
                  <a:ext uri="{FF2B5EF4-FFF2-40B4-BE49-F238E27FC236}">
                    <a16:creationId xmlns:a16="http://schemas.microsoft.com/office/drawing/2014/main" id="{6E967B6C-60B9-4BDD-B82B-46D9CFB1D1D0}"/>
                  </a:ext>
                </a:extLst>
              </p:cNvPr>
              <p:cNvSpPr/>
              <p:nvPr/>
            </p:nvSpPr>
            <p:spPr>
              <a:xfrm>
                <a:off x="4780440" y="5127138"/>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6" name="Oval 45">
                <a:extLst>
                  <a:ext uri="{FF2B5EF4-FFF2-40B4-BE49-F238E27FC236}">
                    <a16:creationId xmlns:a16="http://schemas.microsoft.com/office/drawing/2014/main" id="{6A26165A-CA5F-4149-9592-25952461210B}"/>
                  </a:ext>
                </a:extLst>
              </p:cNvPr>
              <p:cNvSpPr/>
              <p:nvPr/>
            </p:nvSpPr>
            <p:spPr>
              <a:xfrm>
                <a:off x="5176251" y="5444370"/>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7" name="Oval 46">
                <a:extLst>
                  <a:ext uri="{FF2B5EF4-FFF2-40B4-BE49-F238E27FC236}">
                    <a16:creationId xmlns:a16="http://schemas.microsoft.com/office/drawing/2014/main" id="{0E7D1336-D348-48A8-AB31-561DD1B31F5D}"/>
                  </a:ext>
                </a:extLst>
              </p:cNvPr>
              <p:cNvSpPr/>
              <p:nvPr/>
            </p:nvSpPr>
            <p:spPr>
              <a:xfrm>
                <a:off x="5655807" y="5395567"/>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8" name="Oval 47">
                <a:extLst>
                  <a:ext uri="{FF2B5EF4-FFF2-40B4-BE49-F238E27FC236}">
                    <a16:creationId xmlns:a16="http://schemas.microsoft.com/office/drawing/2014/main" id="{600D9C4D-8F42-490D-8140-F9BB5D7FD11A}"/>
                  </a:ext>
                </a:extLst>
              </p:cNvPr>
              <p:cNvSpPr/>
              <p:nvPr/>
            </p:nvSpPr>
            <p:spPr>
              <a:xfrm>
                <a:off x="2683098" y="4905490"/>
                <a:ext cx="751408" cy="75140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9" name="Oval 48">
                <a:extLst>
                  <a:ext uri="{FF2B5EF4-FFF2-40B4-BE49-F238E27FC236}">
                    <a16:creationId xmlns:a16="http://schemas.microsoft.com/office/drawing/2014/main" id="{B67E9D9D-058F-4D12-96C3-E7F9028655CE}"/>
                  </a:ext>
                </a:extLst>
              </p:cNvPr>
              <p:cNvSpPr/>
              <p:nvPr/>
            </p:nvSpPr>
            <p:spPr>
              <a:xfrm>
                <a:off x="3314394" y="4946151"/>
                <a:ext cx="548616" cy="54861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0" name="Oval 49">
                <a:extLst>
                  <a:ext uri="{FF2B5EF4-FFF2-40B4-BE49-F238E27FC236}">
                    <a16:creationId xmlns:a16="http://schemas.microsoft.com/office/drawing/2014/main" id="{896A01D9-A6EF-4729-9275-4451BF13EBDD}"/>
                  </a:ext>
                </a:extLst>
              </p:cNvPr>
              <p:cNvSpPr/>
              <p:nvPr/>
            </p:nvSpPr>
            <p:spPr>
              <a:xfrm>
                <a:off x="3679829" y="517373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1" name="Oval 50">
                <a:extLst>
                  <a:ext uri="{FF2B5EF4-FFF2-40B4-BE49-F238E27FC236}">
                    <a16:creationId xmlns:a16="http://schemas.microsoft.com/office/drawing/2014/main" id="{1B533773-4972-498F-98FD-2503266DB9FD}"/>
                  </a:ext>
                </a:extLst>
              </p:cNvPr>
              <p:cNvSpPr/>
              <p:nvPr/>
            </p:nvSpPr>
            <p:spPr>
              <a:xfrm>
                <a:off x="4127774" y="4960942"/>
                <a:ext cx="769163" cy="76916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2" name="Oval 51">
                <a:extLst>
                  <a:ext uri="{FF2B5EF4-FFF2-40B4-BE49-F238E27FC236}">
                    <a16:creationId xmlns:a16="http://schemas.microsoft.com/office/drawing/2014/main" id="{FADA1145-1316-419E-83B1-C87875E7A19D}"/>
                  </a:ext>
                </a:extLst>
              </p:cNvPr>
              <p:cNvSpPr/>
              <p:nvPr/>
            </p:nvSpPr>
            <p:spPr>
              <a:xfrm>
                <a:off x="3688783" y="4539662"/>
                <a:ext cx="800222" cy="80022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3" name="Oval 52">
                <a:extLst>
                  <a:ext uri="{FF2B5EF4-FFF2-40B4-BE49-F238E27FC236}">
                    <a16:creationId xmlns:a16="http://schemas.microsoft.com/office/drawing/2014/main" id="{F036457D-9C66-40FE-AF61-E9084D14955B}"/>
                  </a:ext>
                </a:extLst>
              </p:cNvPr>
              <p:cNvSpPr/>
              <p:nvPr/>
            </p:nvSpPr>
            <p:spPr>
              <a:xfrm>
                <a:off x="4642116" y="4739286"/>
                <a:ext cx="594928" cy="5949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4" name="Oval 53">
                <a:extLst>
                  <a:ext uri="{FF2B5EF4-FFF2-40B4-BE49-F238E27FC236}">
                    <a16:creationId xmlns:a16="http://schemas.microsoft.com/office/drawing/2014/main" id="{AEBDB1E4-744E-4966-BB88-05FB3F42BF2F}"/>
                  </a:ext>
                </a:extLst>
              </p:cNvPr>
              <p:cNvSpPr/>
              <p:nvPr/>
            </p:nvSpPr>
            <p:spPr>
              <a:xfrm>
                <a:off x="1896877" y="5484341"/>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5" name="Oval 54">
                <a:extLst>
                  <a:ext uri="{FF2B5EF4-FFF2-40B4-BE49-F238E27FC236}">
                    <a16:creationId xmlns:a16="http://schemas.microsoft.com/office/drawing/2014/main" id="{AB76BF6F-49A5-4EDC-B114-E75CCE169822}"/>
                  </a:ext>
                </a:extLst>
              </p:cNvPr>
              <p:cNvSpPr/>
              <p:nvPr/>
            </p:nvSpPr>
            <p:spPr>
              <a:xfrm>
                <a:off x="2238355" y="5267852"/>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6" name="Oval 55">
                <a:extLst>
                  <a:ext uri="{FF2B5EF4-FFF2-40B4-BE49-F238E27FC236}">
                    <a16:creationId xmlns:a16="http://schemas.microsoft.com/office/drawing/2014/main" id="{18E7E249-3172-4D38-94A9-A06AD653B9F8}"/>
                  </a:ext>
                </a:extLst>
              </p:cNvPr>
              <p:cNvSpPr/>
              <p:nvPr/>
            </p:nvSpPr>
            <p:spPr>
              <a:xfrm>
                <a:off x="2624176" y="5484341"/>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7" name="Oval 56">
                <a:extLst>
                  <a:ext uri="{FF2B5EF4-FFF2-40B4-BE49-F238E27FC236}">
                    <a16:creationId xmlns:a16="http://schemas.microsoft.com/office/drawing/2014/main" id="{A56855B8-C0FA-4555-95A0-482CC650A6A5}"/>
                  </a:ext>
                </a:extLst>
              </p:cNvPr>
              <p:cNvSpPr/>
              <p:nvPr/>
            </p:nvSpPr>
            <p:spPr>
              <a:xfrm>
                <a:off x="3145883" y="5368468"/>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8" name="Oval 57">
                <a:extLst>
                  <a:ext uri="{FF2B5EF4-FFF2-40B4-BE49-F238E27FC236}">
                    <a16:creationId xmlns:a16="http://schemas.microsoft.com/office/drawing/2014/main" id="{7993E802-F47A-4698-A60E-6DC5594A54CC}"/>
                  </a:ext>
                </a:extLst>
              </p:cNvPr>
              <p:cNvSpPr/>
              <p:nvPr/>
            </p:nvSpPr>
            <p:spPr>
              <a:xfrm>
                <a:off x="4033604" y="553568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9" name="Oval 58">
                <a:extLst>
                  <a:ext uri="{FF2B5EF4-FFF2-40B4-BE49-F238E27FC236}">
                    <a16:creationId xmlns:a16="http://schemas.microsoft.com/office/drawing/2014/main" id="{323712F1-BAA6-4D1E-BECD-C8083193EA1C}"/>
                  </a:ext>
                </a:extLst>
              </p:cNvPr>
              <p:cNvSpPr/>
              <p:nvPr/>
            </p:nvSpPr>
            <p:spPr>
              <a:xfrm>
                <a:off x="3645147" y="5719382"/>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0" name="Oval 59">
                <a:extLst>
                  <a:ext uri="{FF2B5EF4-FFF2-40B4-BE49-F238E27FC236}">
                    <a16:creationId xmlns:a16="http://schemas.microsoft.com/office/drawing/2014/main" id="{624691AF-C481-4A9B-B55D-A2038FA937D1}"/>
                  </a:ext>
                </a:extLst>
              </p:cNvPr>
              <p:cNvSpPr/>
              <p:nvPr/>
            </p:nvSpPr>
            <p:spPr>
              <a:xfrm>
                <a:off x="4836414" y="5656523"/>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1" name="Oval 60">
                <a:extLst>
                  <a:ext uri="{FF2B5EF4-FFF2-40B4-BE49-F238E27FC236}">
                    <a16:creationId xmlns:a16="http://schemas.microsoft.com/office/drawing/2014/main" id="{6D220D58-1386-4EF7-8BFD-50BC385CBF94}"/>
                  </a:ext>
                </a:extLst>
              </p:cNvPr>
              <p:cNvSpPr/>
              <p:nvPr/>
            </p:nvSpPr>
            <p:spPr>
              <a:xfrm>
                <a:off x="5340662" y="4557194"/>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2" name="Oval 61">
                <a:extLst>
                  <a:ext uri="{FF2B5EF4-FFF2-40B4-BE49-F238E27FC236}">
                    <a16:creationId xmlns:a16="http://schemas.microsoft.com/office/drawing/2014/main" id="{9B116AA3-AC24-4484-B151-41AF7F290BCB}"/>
                  </a:ext>
                </a:extLst>
              </p:cNvPr>
              <p:cNvSpPr/>
              <p:nvPr/>
            </p:nvSpPr>
            <p:spPr>
              <a:xfrm>
                <a:off x="2618674" y="4525723"/>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3" name="Oval 62">
                <a:extLst>
                  <a:ext uri="{FF2B5EF4-FFF2-40B4-BE49-F238E27FC236}">
                    <a16:creationId xmlns:a16="http://schemas.microsoft.com/office/drawing/2014/main" id="{4DE68918-D480-4EC7-A554-10A74F1672B7}"/>
                  </a:ext>
                </a:extLst>
              </p:cNvPr>
              <p:cNvSpPr/>
              <p:nvPr/>
            </p:nvSpPr>
            <p:spPr>
              <a:xfrm>
                <a:off x="3476351" y="4102855"/>
                <a:ext cx="224828" cy="2248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4" name="Oval 63">
                <a:extLst>
                  <a:ext uri="{FF2B5EF4-FFF2-40B4-BE49-F238E27FC236}">
                    <a16:creationId xmlns:a16="http://schemas.microsoft.com/office/drawing/2014/main" id="{A1FA2FC8-E206-4C89-8CCD-6A8288F83012}"/>
                  </a:ext>
                </a:extLst>
              </p:cNvPr>
              <p:cNvSpPr/>
              <p:nvPr/>
            </p:nvSpPr>
            <p:spPr>
              <a:xfrm>
                <a:off x="6134469" y="4717321"/>
                <a:ext cx="207353" cy="20735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5" name="Oval 64">
                <a:extLst>
                  <a:ext uri="{FF2B5EF4-FFF2-40B4-BE49-F238E27FC236}">
                    <a16:creationId xmlns:a16="http://schemas.microsoft.com/office/drawing/2014/main" id="{E6B14E7A-471C-4667-92B5-C2E90D12EE0D}"/>
                  </a:ext>
                </a:extLst>
              </p:cNvPr>
              <p:cNvSpPr/>
              <p:nvPr/>
            </p:nvSpPr>
            <p:spPr>
              <a:xfrm>
                <a:off x="6026370" y="5695203"/>
                <a:ext cx="410335" cy="410335"/>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9" name="Oval 68">
                <a:extLst>
                  <a:ext uri="{FF2B5EF4-FFF2-40B4-BE49-F238E27FC236}">
                    <a16:creationId xmlns:a16="http://schemas.microsoft.com/office/drawing/2014/main" id="{86D62F39-9D68-4D00-B8D5-6EB9577E6092}"/>
                  </a:ext>
                </a:extLst>
              </p:cNvPr>
              <p:cNvSpPr/>
              <p:nvPr/>
            </p:nvSpPr>
            <p:spPr>
              <a:xfrm>
                <a:off x="6518399" y="5505179"/>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0" name="Oval 69">
                <a:extLst>
                  <a:ext uri="{FF2B5EF4-FFF2-40B4-BE49-F238E27FC236}">
                    <a16:creationId xmlns:a16="http://schemas.microsoft.com/office/drawing/2014/main" id="{404CB2B3-E938-4F91-BBAE-20C36419C638}"/>
                  </a:ext>
                </a:extLst>
              </p:cNvPr>
              <p:cNvSpPr/>
              <p:nvPr/>
            </p:nvSpPr>
            <p:spPr>
              <a:xfrm>
                <a:off x="6559657" y="520840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1" name="Oval 70">
                <a:extLst>
                  <a:ext uri="{FF2B5EF4-FFF2-40B4-BE49-F238E27FC236}">
                    <a16:creationId xmlns:a16="http://schemas.microsoft.com/office/drawing/2014/main" id="{F617D17B-AB18-4641-9E4E-12BA9094016B}"/>
                  </a:ext>
                </a:extLst>
              </p:cNvPr>
              <p:cNvSpPr/>
              <p:nvPr/>
            </p:nvSpPr>
            <p:spPr>
              <a:xfrm>
                <a:off x="3317145" y="6088337"/>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2" name="Oval 71">
                <a:extLst>
                  <a:ext uri="{FF2B5EF4-FFF2-40B4-BE49-F238E27FC236}">
                    <a16:creationId xmlns:a16="http://schemas.microsoft.com/office/drawing/2014/main" id="{9DA09673-3C8C-4962-B842-0C42DB328ECB}"/>
                  </a:ext>
                </a:extLst>
              </p:cNvPr>
              <p:cNvSpPr/>
              <p:nvPr/>
            </p:nvSpPr>
            <p:spPr>
              <a:xfrm>
                <a:off x="3020327" y="623574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3" name="Freeform: Shape 72">
                <a:extLst>
                  <a:ext uri="{FF2B5EF4-FFF2-40B4-BE49-F238E27FC236}">
                    <a16:creationId xmlns:a16="http://schemas.microsoft.com/office/drawing/2014/main" id="{07FEE807-3DDA-4318-9E81-0C95EF79DE67}"/>
                  </a:ext>
                </a:extLst>
              </p:cNvPr>
              <p:cNvSpPr/>
              <p:nvPr/>
            </p:nvSpPr>
            <p:spPr>
              <a:xfrm>
                <a:off x="1896877" y="5290986"/>
                <a:ext cx="4539829" cy="931086"/>
              </a:xfrm>
              <a:custGeom>
                <a:avLst/>
                <a:gdLst>
                  <a:gd name="connsiteX0" fmla="*/ 691268 w 4539829"/>
                  <a:gd name="connsiteY0" fmla="*/ 0 h 931086"/>
                  <a:gd name="connsiteX1" fmla="*/ 1013570 w 4539829"/>
                  <a:gd name="connsiteY1" fmla="*/ 213636 h 931086"/>
                  <a:gd name="connsiteX2" fmla="*/ 1014847 w 4539829"/>
                  <a:gd name="connsiteY2" fmla="*/ 219961 h 931086"/>
                  <a:gd name="connsiteX3" fmla="*/ 1049283 w 4539829"/>
                  <a:gd name="connsiteY3" fmla="*/ 216489 h 931086"/>
                  <a:gd name="connsiteX4" fmla="*/ 1229307 w 4539829"/>
                  <a:gd name="connsiteY4" fmla="*/ 271479 h 931086"/>
                  <a:gd name="connsiteX5" fmla="*/ 1272347 w 4539829"/>
                  <a:gd name="connsiteY5" fmla="*/ 306990 h 931086"/>
                  <a:gd name="connsiteX6" fmla="*/ 1274309 w 4539829"/>
                  <a:gd name="connsiteY6" fmla="*/ 297269 h 931086"/>
                  <a:gd name="connsiteX7" fmla="*/ 1570990 w 4539829"/>
                  <a:gd name="connsiteY7" fmla="*/ 100616 h 931086"/>
                  <a:gd name="connsiteX8" fmla="*/ 1892974 w 4539829"/>
                  <a:gd name="connsiteY8" fmla="*/ 422600 h 931086"/>
                  <a:gd name="connsiteX9" fmla="*/ 1881928 w 4539829"/>
                  <a:gd name="connsiteY9" fmla="*/ 477314 h 931086"/>
                  <a:gd name="connsiteX10" fmla="*/ 1894715 w 4539829"/>
                  <a:gd name="connsiteY10" fmla="*/ 470373 h 931086"/>
                  <a:gd name="connsiteX11" fmla="*/ 1988048 w 4539829"/>
                  <a:gd name="connsiteY11" fmla="*/ 451530 h 931086"/>
                  <a:gd name="connsiteX12" fmla="*/ 2122110 w 4539829"/>
                  <a:gd name="connsiteY12" fmla="*/ 492481 h 931086"/>
                  <a:gd name="connsiteX13" fmla="*/ 2152662 w 4539829"/>
                  <a:gd name="connsiteY13" fmla="*/ 517688 h 931086"/>
                  <a:gd name="connsiteX14" fmla="*/ 2162564 w 4539829"/>
                  <a:gd name="connsiteY14" fmla="*/ 468641 h 931086"/>
                  <a:gd name="connsiteX15" fmla="*/ 2465513 w 4539829"/>
                  <a:gd name="connsiteY15" fmla="*/ 267833 h 931086"/>
                  <a:gd name="connsiteX16" fmla="*/ 2649340 w 4539829"/>
                  <a:gd name="connsiteY16" fmla="*/ 323985 h 931086"/>
                  <a:gd name="connsiteX17" fmla="*/ 2651368 w 4539829"/>
                  <a:gd name="connsiteY17" fmla="*/ 325658 h 931086"/>
                  <a:gd name="connsiteX18" fmla="*/ 2697563 w 4539829"/>
                  <a:gd name="connsiteY18" fmla="*/ 257143 h 931086"/>
                  <a:gd name="connsiteX19" fmla="*/ 2890119 w 4539829"/>
                  <a:gd name="connsiteY19" fmla="*/ 177383 h 931086"/>
                  <a:gd name="connsiteX20" fmla="*/ 3141035 w 4539829"/>
                  <a:gd name="connsiteY20" fmla="*/ 343702 h 931086"/>
                  <a:gd name="connsiteX21" fmla="*/ 3150697 w 4539829"/>
                  <a:gd name="connsiteY21" fmla="*/ 391556 h 931086"/>
                  <a:gd name="connsiteX22" fmla="*/ 3179315 w 4539829"/>
                  <a:gd name="connsiteY22" fmla="*/ 388671 h 931086"/>
                  <a:gd name="connsiteX23" fmla="*/ 3272648 w 4539829"/>
                  <a:gd name="connsiteY23" fmla="*/ 407514 h 931086"/>
                  <a:gd name="connsiteX24" fmla="*/ 3295265 w 4539829"/>
                  <a:gd name="connsiteY24" fmla="*/ 419791 h 931086"/>
                  <a:gd name="connsiteX25" fmla="*/ 3304677 w 4539829"/>
                  <a:gd name="connsiteY25" fmla="*/ 373171 h 931086"/>
                  <a:gd name="connsiteX26" fmla="*/ 3601358 w 4539829"/>
                  <a:gd name="connsiteY26" fmla="*/ 176518 h 931086"/>
                  <a:gd name="connsiteX27" fmla="*/ 3781383 w 4539829"/>
                  <a:gd name="connsiteY27" fmla="*/ 231508 h 931086"/>
                  <a:gd name="connsiteX28" fmla="*/ 3819477 w 4539829"/>
                  <a:gd name="connsiteY28" fmla="*/ 262939 h 931086"/>
                  <a:gd name="connsiteX29" fmla="*/ 3853237 w 4539829"/>
                  <a:gd name="connsiteY29" fmla="*/ 222022 h 931086"/>
                  <a:gd name="connsiteX30" fmla="*/ 4080914 w 4539829"/>
                  <a:gd name="connsiteY30" fmla="*/ 127715 h 931086"/>
                  <a:gd name="connsiteX31" fmla="*/ 4377595 w 4539829"/>
                  <a:gd name="connsiteY31" fmla="*/ 324368 h 931086"/>
                  <a:gd name="connsiteX32" fmla="*/ 4400780 w 4539829"/>
                  <a:gd name="connsiteY32" fmla="*/ 439209 h 931086"/>
                  <a:gd name="connsiteX33" fmla="*/ 4414522 w 4539829"/>
                  <a:gd name="connsiteY33" fmla="*/ 443474 h 931086"/>
                  <a:gd name="connsiteX34" fmla="*/ 4539829 w 4539829"/>
                  <a:gd name="connsiteY34" fmla="*/ 632519 h 931086"/>
                  <a:gd name="connsiteX35" fmla="*/ 4334661 w 4539829"/>
                  <a:gd name="connsiteY35" fmla="*/ 837687 h 931086"/>
                  <a:gd name="connsiteX36" fmla="*/ 4189586 w 4539829"/>
                  <a:gd name="connsiteY36" fmla="*/ 777595 h 931086"/>
                  <a:gd name="connsiteX37" fmla="*/ 4175066 w 4539829"/>
                  <a:gd name="connsiteY37" fmla="*/ 756059 h 931086"/>
                  <a:gd name="connsiteX38" fmla="*/ 4145805 w 4539829"/>
                  <a:gd name="connsiteY38" fmla="*/ 765142 h 931086"/>
                  <a:gd name="connsiteX39" fmla="*/ 4080914 w 4539829"/>
                  <a:gd name="connsiteY39" fmla="*/ 771683 h 931086"/>
                  <a:gd name="connsiteX40" fmla="*/ 3900890 w 4539829"/>
                  <a:gd name="connsiteY40" fmla="*/ 716693 h 931086"/>
                  <a:gd name="connsiteX41" fmla="*/ 3862795 w 4539829"/>
                  <a:gd name="connsiteY41" fmla="*/ 685262 h 931086"/>
                  <a:gd name="connsiteX42" fmla="*/ 3829035 w 4539829"/>
                  <a:gd name="connsiteY42" fmla="*/ 726179 h 931086"/>
                  <a:gd name="connsiteX43" fmla="*/ 3601358 w 4539829"/>
                  <a:gd name="connsiteY43" fmla="*/ 820486 h 931086"/>
                  <a:gd name="connsiteX44" fmla="*/ 3421334 w 4539829"/>
                  <a:gd name="connsiteY44" fmla="*/ 765496 h 931086"/>
                  <a:gd name="connsiteX45" fmla="*/ 3388848 w 4539829"/>
                  <a:gd name="connsiteY45" fmla="*/ 738693 h 931086"/>
                  <a:gd name="connsiteX46" fmla="*/ 3348864 w 4539829"/>
                  <a:gd name="connsiteY46" fmla="*/ 797998 h 931086"/>
                  <a:gd name="connsiteX47" fmla="*/ 3179315 w 4539829"/>
                  <a:gd name="connsiteY47" fmla="*/ 868227 h 931086"/>
                  <a:gd name="connsiteX48" fmla="*/ 2958380 w 4539829"/>
                  <a:gd name="connsiteY48" fmla="*/ 721782 h 931086"/>
                  <a:gd name="connsiteX49" fmla="*/ 2956584 w 4539829"/>
                  <a:gd name="connsiteY49" fmla="*/ 712887 h 931086"/>
                  <a:gd name="connsiteX50" fmla="*/ 2945000 w 4539829"/>
                  <a:gd name="connsiteY50" fmla="*/ 716483 h 931086"/>
                  <a:gd name="connsiteX51" fmla="*/ 2890119 w 4539829"/>
                  <a:gd name="connsiteY51" fmla="*/ 722015 h 931086"/>
                  <a:gd name="connsiteX52" fmla="*/ 2784122 w 4539829"/>
                  <a:gd name="connsiteY52" fmla="*/ 700615 h 931086"/>
                  <a:gd name="connsiteX53" fmla="*/ 2774372 w 4539829"/>
                  <a:gd name="connsiteY53" fmla="*/ 695323 h 931086"/>
                  <a:gd name="connsiteX54" fmla="*/ 2768462 w 4539829"/>
                  <a:gd name="connsiteY54" fmla="*/ 724597 h 931086"/>
                  <a:gd name="connsiteX55" fmla="*/ 2465513 w 4539829"/>
                  <a:gd name="connsiteY55" fmla="*/ 925405 h 931086"/>
                  <a:gd name="connsiteX56" fmla="*/ 2233026 w 4539829"/>
                  <a:gd name="connsiteY56" fmla="*/ 829106 h 931086"/>
                  <a:gd name="connsiteX57" fmla="*/ 2203297 w 4539829"/>
                  <a:gd name="connsiteY57" fmla="*/ 793074 h 931086"/>
                  <a:gd name="connsiteX58" fmla="*/ 2157597 w 4539829"/>
                  <a:gd name="connsiteY58" fmla="*/ 860857 h 931086"/>
                  <a:gd name="connsiteX59" fmla="*/ 1988048 w 4539829"/>
                  <a:gd name="connsiteY59" fmla="*/ 931086 h 931086"/>
                  <a:gd name="connsiteX60" fmla="*/ 1748270 w 4539829"/>
                  <a:gd name="connsiteY60" fmla="*/ 691308 h 931086"/>
                  <a:gd name="connsiteX61" fmla="*/ 1748321 w 4539829"/>
                  <a:gd name="connsiteY61" fmla="*/ 691057 h 931086"/>
                  <a:gd name="connsiteX62" fmla="*/ 1696321 w 4539829"/>
                  <a:gd name="connsiteY62" fmla="*/ 719281 h 931086"/>
                  <a:gd name="connsiteX63" fmla="*/ 1570990 w 4539829"/>
                  <a:gd name="connsiteY63" fmla="*/ 744584 h 931086"/>
                  <a:gd name="connsiteX64" fmla="*/ 1390966 w 4539829"/>
                  <a:gd name="connsiteY64" fmla="*/ 689594 h 931086"/>
                  <a:gd name="connsiteX65" fmla="*/ 1347926 w 4539829"/>
                  <a:gd name="connsiteY65" fmla="*/ 654084 h 931086"/>
                  <a:gd name="connsiteX66" fmla="*/ 1345964 w 4539829"/>
                  <a:gd name="connsiteY66" fmla="*/ 663804 h 931086"/>
                  <a:gd name="connsiteX67" fmla="*/ 1049283 w 4539829"/>
                  <a:gd name="connsiteY67" fmla="*/ 860457 h 931086"/>
                  <a:gd name="connsiteX68" fmla="*/ 782289 w 4539829"/>
                  <a:gd name="connsiteY68" fmla="*/ 718498 h 931086"/>
                  <a:gd name="connsiteX69" fmla="*/ 767241 w 4539829"/>
                  <a:gd name="connsiteY69" fmla="*/ 690773 h 931086"/>
                  <a:gd name="connsiteX70" fmla="*/ 761763 w 4539829"/>
                  <a:gd name="connsiteY70" fmla="*/ 692474 h 931086"/>
                  <a:gd name="connsiteX71" fmla="*/ 691268 w 4539829"/>
                  <a:gd name="connsiteY71" fmla="*/ 699580 h 931086"/>
                  <a:gd name="connsiteX72" fmla="*/ 495697 w 4539829"/>
                  <a:gd name="connsiteY72" fmla="*/ 639842 h 931086"/>
                  <a:gd name="connsiteX73" fmla="*/ 493878 w 4539829"/>
                  <a:gd name="connsiteY73" fmla="*/ 638341 h 931086"/>
                  <a:gd name="connsiteX74" fmla="*/ 464872 w 4539829"/>
                  <a:gd name="connsiteY74" fmla="*/ 681362 h 931086"/>
                  <a:gd name="connsiteX75" fmla="*/ 272316 w 4539829"/>
                  <a:gd name="connsiteY75" fmla="*/ 761121 h 931086"/>
                  <a:gd name="connsiteX76" fmla="*/ 0 w 4539829"/>
                  <a:gd name="connsiteY76" fmla="*/ 488805 h 931086"/>
                  <a:gd name="connsiteX77" fmla="*/ 272316 w 4539829"/>
                  <a:gd name="connsiteY77" fmla="*/ 216489 h 931086"/>
                  <a:gd name="connsiteX78" fmla="*/ 327197 w 4539829"/>
                  <a:gd name="connsiteY78" fmla="*/ 222022 h 931086"/>
                  <a:gd name="connsiteX79" fmla="*/ 364910 w 4539829"/>
                  <a:gd name="connsiteY79" fmla="*/ 233728 h 931086"/>
                  <a:gd name="connsiteX80" fmla="*/ 368966 w 4539829"/>
                  <a:gd name="connsiteY80" fmla="*/ 213636 h 931086"/>
                  <a:gd name="connsiteX81" fmla="*/ 691268 w 4539829"/>
                  <a:gd name="connsiteY81" fmla="*/ 0 h 9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539829" h="931086">
                    <a:moveTo>
                      <a:pt x="691268" y="0"/>
                    </a:moveTo>
                    <a:cubicBezTo>
                      <a:pt x="836156" y="0"/>
                      <a:pt x="960469" y="88091"/>
                      <a:pt x="1013570" y="213636"/>
                    </a:cubicBezTo>
                    <a:lnTo>
                      <a:pt x="1014847" y="219961"/>
                    </a:lnTo>
                    <a:lnTo>
                      <a:pt x="1049283" y="216489"/>
                    </a:lnTo>
                    <a:cubicBezTo>
                      <a:pt x="1115968" y="216489"/>
                      <a:pt x="1177918" y="236761"/>
                      <a:pt x="1229307" y="271479"/>
                    </a:cubicBezTo>
                    <a:lnTo>
                      <a:pt x="1272347" y="306990"/>
                    </a:lnTo>
                    <a:lnTo>
                      <a:pt x="1274309" y="297269"/>
                    </a:lnTo>
                    <a:cubicBezTo>
                      <a:pt x="1323189" y="181705"/>
                      <a:pt x="1437620" y="100616"/>
                      <a:pt x="1570990" y="100616"/>
                    </a:cubicBezTo>
                    <a:cubicBezTo>
                      <a:pt x="1748817" y="100616"/>
                      <a:pt x="1892974" y="244773"/>
                      <a:pt x="1892974" y="422600"/>
                    </a:cubicBezTo>
                    <a:lnTo>
                      <a:pt x="1881928" y="477314"/>
                    </a:lnTo>
                    <a:lnTo>
                      <a:pt x="1894715" y="470373"/>
                    </a:lnTo>
                    <a:cubicBezTo>
                      <a:pt x="1923402" y="458240"/>
                      <a:pt x="1954941" y="451530"/>
                      <a:pt x="1988048" y="451530"/>
                    </a:cubicBezTo>
                    <a:cubicBezTo>
                      <a:pt x="2037708" y="451530"/>
                      <a:pt x="2083841" y="466627"/>
                      <a:pt x="2122110" y="492481"/>
                    </a:cubicBezTo>
                    <a:lnTo>
                      <a:pt x="2152662" y="517688"/>
                    </a:lnTo>
                    <a:lnTo>
                      <a:pt x="2162564" y="468641"/>
                    </a:lnTo>
                    <a:cubicBezTo>
                      <a:pt x="2212477" y="350635"/>
                      <a:pt x="2329325" y="267833"/>
                      <a:pt x="2465513" y="267833"/>
                    </a:cubicBezTo>
                    <a:cubicBezTo>
                      <a:pt x="2533606" y="267833"/>
                      <a:pt x="2596865" y="288534"/>
                      <a:pt x="2649340" y="323985"/>
                    </a:cubicBezTo>
                    <a:lnTo>
                      <a:pt x="2651368" y="325658"/>
                    </a:lnTo>
                    <a:lnTo>
                      <a:pt x="2697563" y="257143"/>
                    </a:lnTo>
                    <a:cubicBezTo>
                      <a:pt x="2746842" y="207863"/>
                      <a:pt x="2814921" y="177383"/>
                      <a:pt x="2890119" y="177383"/>
                    </a:cubicBezTo>
                    <a:cubicBezTo>
                      <a:pt x="3002916" y="177383"/>
                      <a:pt x="3099695" y="245963"/>
                      <a:pt x="3141035" y="343702"/>
                    </a:cubicBezTo>
                    <a:lnTo>
                      <a:pt x="3150697" y="391556"/>
                    </a:lnTo>
                    <a:lnTo>
                      <a:pt x="3179315" y="388671"/>
                    </a:lnTo>
                    <a:cubicBezTo>
                      <a:pt x="3212422" y="388671"/>
                      <a:pt x="3243961" y="395381"/>
                      <a:pt x="3272648" y="407514"/>
                    </a:cubicBezTo>
                    <a:lnTo>
                      <a:pt x="3295265" y="419791"/>
                    </a:lnTo>
                    <a:lnTo>
                      <a:pt x="3304677" y="373171"/>
                    </a:lnTo>
                    <a:cubicBezTo>
                      <a:pt x="3353557" y="257607"/>
                      <a:pt x="3467988" y="176518"/>
                      <a:pt x="3601358" y="176518"/>
                    </a:cubicBezTo>
                    <a:cubicBezTo>
                      <a:pt x="3668043" y="176518"/>
                      <a:pt x="3729994" y="196790"/>
                      <a:pt x="3781383" y="231508"/>
                    </a:cubicBezTo>
                    <a:lnTo>
                      <a:pt x="3819477" y="262939"/>
                    </a:lnTo>
                    <a:lnTo>
                      <a:pt x="3853237" y="222022"/>
                    </a:lnTo>
                    <a:cubicBezTo>
                      <a:pt x="3911505" y="163754"/>
                      <a:pt x="3992001" y="127715"/>
                      <a:pt x="4080914" y="127715"/>
                    </a:cubicBezTo>
                    <a:cubicBezTo>
                      <a:pt x="4214285" y="127715"/>
                      <a:pt x="4328715" y="208804"/>
                      <a:pt x="4377595" y="324368"/>
                    </a:cubicBezTo>
                    <a:lnTo>
                      <a:pt x="4400780" y="439209"/>
                    </a:lnTo>
                    <a:lnTo>
                      <a:pt x="4414522" y="443474"/>
                    </a:lnTo>
                    <a:cubicBezTo>
                      <a:pt x="4488160" y="474621"/>
                      <a:pt x="4539829" y="547536"/>
                      <a:pt x="4539829" y="632519"/>
                    </a:cubicBezTo>
                    <a:cubicBezTo>
                      <a:pt x="4539829" y="745830"/>
                      <a:pt x="4447972" y="837687"/>
                      <a:pt x="4334661" y="837687"/>
                    </a:cubicBezTo>
                    <a:cubicBezTo>
                      <a:pt x="4278006" y="837687"/>
                      <a:pt x="4226714" y="814723"/>
                      <a:pt x="4189586" y="777595"/>
                    </a:cubicBezTo>
                    <a:lnTo>
                      <a:pt x="4175066" y="756059"/>
                    </a:lnTo>
                    <a:lnTo>
                      <a:pt x="4145805" y="765142"/>
                    </a:lnTo>
                    <a:cubicBezTo>
                      <a:pt x="4124845" y="769431"/>
                      <a:pt x="4103143" y="771683"/>
                      <a:pt x="4080914" y="771683"/>
                    </a:cubicBezTo>
                    <a:cubicBezTo>
                      <a:pt x="4014229" y="771683"/>
                      <a:pt x="3952279" y="751411"/>
                      <a:pt x="3900890" y="716693"/>
                    </a:cubicBezTo>
                    <a:lnTo>
                      <a:pt x="3862795" y="685262"/>
                    </a:lnTo>
                    <a:lnTo>
                      <a:pt x="3829035" y="726179"/>
                    </a:lnTo>
                    <a:cubicBezTo>
                      <a:pt x="3770768" y="784447"/>
                      <a:pt x="3690272" y="820486"/>
                      <a:pt x="3601358" y="820486"/>
                    </a:cubicBezTo>
                    <a:cubicBezTo>
                      <a:pt x="3534673" y="820486"/>
                      <a:pt x="3472723" y="800214"/>
                      <a:pt x="3421334" y="765496"/>
                    </a:cubicBezTo>
                    <a:lnTo>
                      <a:pt x="3388848" y="738693"/>
                    </a:lnTo>
                    <a:lnTo>
                      <a:pt x="3348864" y="797998"/>
                    </a:lnTo>
                    <a:cubicBezTo>
                      <a:pt x="3305473" y="841389"/>
                      <a:pt x="3245528" y="868227"/>
                      <a:pt x="3179315" y="868227"/>
                    </a:cubicBezTo>
                    <a:cubicBezTo>
                      <a:pt x="3079996" y="868227"/>
                      <a:pt x="2994780" y="807842"/>
                      <a:pt x="2958380" y="721782"/>
                    </a:cubicBezTo>
                    <a:lnTo>
                      <a:pt x="2956584" y="712887"/>
                    </a:lnTo>
                    <a:lnTo>
                      <a:pt x="2945000" y="716483"/>
                    </a:lnTo>
                    <a:cubicBezTo>
                      <a:pt x="2927273" y="720110"/>
                      <a:pt x="2908919" y="722015"/>
                      <a:pt x="2890119" y="722015"/>
                    </a:cubicBezTo>
                    <a:cubicBezTo>
                      <a:pt x="2852520" y="722015"/>
                      <a:pt x="2816701" y="714395"/>
                      <a:pt x="2784122" y="700615"/>
                    </a:cubicBezTo>
                    <a:lnTo>
                      <a:pt x="2774372" y="695323"/>
                    </a:lnTo>
                    <a:lnTo>
                      <a:pt x="2768462" y="724597"/>
                    </a:lnTo>
                    <a:cubicBezTo>
                      <a:pt x="2718549" y="842604"/>
                      <a:pt x="2601700" y="925405"/>
                      <a:pt x="2465513" y="925405"/>
                    </a:cubicBezTo>
                    <a:cubicBezTo>
                      <a:pt x="2374721" y="925405"/>
                      <a:pt x="2292525" y="888605"/>
                      <a:pt x="2233026" y="829106"/>
                    </a:cubicBezTo>
                    <a:lnTo>
                      <a:pt x="2203297" y="793074"/>
                    </a:lnTo>
                    <a:lnTo>
                      <a:pt x="2157597" y="860857"/>
                    </a:lnTo>
                    <a:cubicBezTo>
                      <a:pt x="2114205" y="904248"/>
                      <a:pt x="2054261" y="931086"/>
                      <a:pt x="1988048" y="931086"/>
                    </a:cubicBezTo>
                    <a:cubicBezTo>
                      <a:pt x="1855622" y="931086"/>
                      <a:pt x="1748270" y="823734"/>
                      <a:pt x="1748270" y="691308"/>
                    </a:cubicBezTo>
                    <a:lnTo>
                      <a:pt x="1748321" y="691057"/>
                    </a:lnTo>
                    <a:lnTo>
                      <a:pt x="1696321" y="719281"/>
                    </a:lnTo>
                    <a:cubicBezTo>
                      <a:pt x="1657799" y="735574"/>
                      <a:pt x="1615447" y="744584"/>
                      <a:pt x="1570990" y="744584"/>
                    </a:cubicBezTo>
                    <a:cubicBezTo>
                      <a:pt x="1504305" y="744584"/>
                      <a:pt x="1442355" y="724312"/>
                      <a:pt x="1390966" y="689594"/>
                    </a:cubicBezTo>
                    <a:lnTo>
                      <a:pt x="1347926" y="654084"/>
                    </a:lnTo>
                    <a:lnTo>
                      <a:pt x="1345964" y="663804"/>
                    </a:lnTo>
                    <a:cubicBezTo>
                      <a:pt x="1297084" y="779369"/>
                      <a:pt x="1182653" y="860457"/>
                      <a:pt x="1049283" y="860457"/>
                    </a:cubicBezTo>
                    <a:cubicBezTo>
                      <a:pt x="938141" y="860457"/>
                      <a:pt x="840152" y="804146"/>
                      <a:pt x="782289" y="718498"/>
                    </a:cubicBezTo>
                    <a:lnTo>
                      <a:pt x="767241" y="690773"/>
                    </a:lnTo>
                    <a:lnTo>
                      <a:pt x="761763" y="692474"/>
                    </a:lnTo>
                    <a:cubicBezTo>
                      <a:pt x="738992" y="697133"/>
                      <a:pt x="715416" y="699580"/>
                      <a:pt x="691268" y="699580"/>
                    </a:cubicBezTo>
                    <a:cubicBezTo>
                      <a:pt x="618824" y="699580"/>
                      <a:pt x="551524" y="677558"/>
                      <a:pt x="495697" y="639842"/>
                    </a:cubicBezTo>
                    <a:lnTo>
                      <a:pt x="493878" y="638341"/>
                    </a:lnTo>
                    <a:lnTo>
                      <a:pt x="464872" y="681362"/>
                    </a:lnTo>
                    <a:cubicBezTo>
                      <a:pt x="415593" y="730641"/>
                      <a:pt x="347514" y="761121"/>
                      <a:pt x="272316" y="761121"/>
                    </a:cubicBezTo>
                    <a:cubicBezTo>
                      <a:pt x="121920" y="761121"/>
                      <a:pt x="0" y="639201"/>
                      <a:pt x="0" y="488805"/>
                    </a:cubicBezTo>
                    <a:cubicBezTo>
                      <a:pt x="0" y="338409"/>
                      <a:pt x="121920" y="216489"/>
                      <a:pt x="272316" y="216489"/>
                    </a:cubicBezTo>
                    <a:cubicBezTo>
                      <a:pt x="291115" y="216489"/>
                      <a:pt x="309470" y="218394"/>
                      <a:pt x="327197" y="222022"/>
                    </a:cubicBezTo>
                    <a:lnTo>
                      <a:pt x="364910" y="233728"/>
                    </a:lnTo>
                    <a:lnTo>
                      <a:pt x="368966" y="213636"/>
                    </a:lnTo>
                    <a:cubicBezTo>
                      <a:pt x="422067" y="88091"/>
                      <a:pt x="546380" y="0"/>
                      <a:pt x="691268" y="0"/>
                    </a:cubicBezTo>
                    <a:close/>
                  </a:path>
                </a:pathLst>
              </a:custGeom>
              <a:gradFill flip="none" rotWithShape="1">
                <a:gsLst>
                  <a:gs pos="29000">
                    <a:schemeClr val="bg1">
                      <a:alpha val="0"/>
                    </a:schemeClr>
                  </a:gs>
                  <a:gs pos="0">
                    <a:schemeClr val="bg1">
                      <a:alpha val="0"/>
                    </a:schemeClr>
                  </a:gs>
                  <a:gs pos="100000">
                    <a:schemeClr val="bg1">
                      <a:lumMod val="50000"/>
                      <a:alpha val="50000"/>
                    </a:schemeClr>
                  </a:gs>
                </a:gsLst>
                <a:lin ang="5400000" scaled="1"/>
                <a:tileRect/>
              </a:gradFill>
              <a:ln w="4030" cap="flat">
                <a:noFill/>
                <a:prstDash val="solid"/>
                <a:miter/>
              </a:ln>
              <a:effectLst/>
            </p:spPr>
            <p:txBody>
              <a:bodyPr wrap="square" rtlCol="0" anchor="ctr">
                <a:noAutofit/>
              </a:bodyPr>
              <a:lstStyle/>
              <a:p>
                <a:endParaRPr lang="en-US">
                  <a:solidFill>
                    <a:schemeClr val="tx1"/>
                  </a:solidFill>
                </a:endParaRPr>
              </a:p>
            </p:txBody>
          </p:sp>
          <p:sp>
            <p:nvSpPr>
              <p:cNvPr id="99" name="Oval 98">
                <a:extLst>
                  <a:ext uri="{FF2B5EF4-FFF2-40B4-BE49-F238E27FC236}">
                    <a16:creationId xmlns:a16="http://schemas.microsoft.com/office/drawing/2014/main" id="{69145976-E82B-4BA0-B275-F91827E47177}"/>
                  </a:ext>
                </a:extLst>
              </p:cNvPr>
              <p:cNvSpPr/>
              <p:nvPr/>
            </p:nvSpPr>
            <p:spPr>
              <a:xfrm>
                <a:off x="1722989" y="5290986"/>
                <a:ext cx="192707" cy="19270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00" name="Oval 99">
                <a:extLst>
                  <a:ext uri="{FF2B5EF4-FFF2-40B4-BE49-F238E27FC236}">
                    <a16:creationId xmlns:a16="http://schemas.microsoft.com/office/drawing/2014/main" id="{ED70115D-5035-4C75-8893-4613110780BC}"/>
                  </a:ext>
                </a:extLst>
              </p:cNvPr>
              <p:cNvSpPr/>
              <p:nvPr/>
            </p:nvSpPr>
            <p:spPr>
              <a:xfrm>
                <a:off x="1418640" y="5431144"/>
                <a:ext cx="298961" cy="29896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grpSp>
      </p:grpSp>
      <p:grpSp>
        <p:nvGrpSpPr>
          <p:cNvPr id="94" name="Group 93">
            <a:extLst>
              <a:ext uri="{FF2B5EF4-FFF2-40B4-BE49-F238E27FC236}">
                <a16:creationId xmlns:a16="http://schemas.microsoft.com/office/drawing/2014/main" id="{2DEB141B-0176-4473-B363-5A53954D63C7}"/>
              </a:ext>
            </a:extLst>
          </p:cNvPr>
          <p:cNvGrpSpPr/>
          <p:nvPr/>
        </p:nvGrpSpPr>
        <p:grpSpPr>
          <a:xfrm>
            <a:off x="5131501" y="814659"/>
            <a:ext cx="6367068" cy="831685"/>
            <a:chOff x="5347836" y="1729361"/>
            <a:chExt cx="6367068" cy="831685"/>
          </a:xfrm>
        </p:grpSpPr>
        <p:sp>
          <p:nvSpPr>
            <p:cNvPr id="74" name="Oval 73">
              <a:extLst>
                <a:ext uri="{FF2B5EF4-FFF2-40B4-BE49-F238E27FC236}">
                  <a16:creationId xmlns:a16="http://schemas.microsoft.com/office/drawing/2014/main" id="{A56877DB-B94E-45B5-BA65-F2F9EC6D062E}"/>
                </a:ext>
              </a:extLst>
            </p:cNvPr>
            <p:cNvSpPr/>
            <p:nvPr/>
          </p:nvSpPr>
          <p:spPr>
            <a:xfrm>
              <a:off x="5347836" y="1783838"/>
              <a:ext cx="777210" cy="777208"/>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80" name="TextBox 79">
              <a:extLst>
                <a:ext uri="{FF2B5EF4-FFF2-40B4-BE49-F238E27FC236}">
                  <a16:creationId xmlns:a16="http://schemas.microsoft.com/office/drawing/2014/main" id="{92DB273D-E2B1-45DA-9CD3-EBF69651C586}"/>
                </a:ext>
              </a:extLst>
            </p:cNvPr>
            <p:cNvSpPr txBox="1"/>
            <p:nvPr/>
          </p:nvSpPr>
          <p:spPr>
            <a:xfrm>
              <a:off x="6335206" y="1729361"/>
              <a:ext cx="5379698" cy="507831"/>
            </a:xfrm>
            <a:prstGeom prst="rect">
              <a:avLst/>
            </a:prstGeom>
            <a:noFill/>
          </p:spPr>
          <p:txBody>
            <a:bodyPr wrap="square" lIns="108000" rIns="108000" rtlCol="0">
              <a:spAutoFit/>
            </a:bodyPr>
            <a:lstStyle/>
            <a:p>
              <a:r>
                <a:rPr lang="en-US" altLang="ko-KR" sz="2700" b="1" dirty="0">
                  <a:cs typeface="Arial" pitchFamily="34" charset="0"/>
                </a:rPr>
                <a:t>General Introduction</a:t>
              </a:r>
              <a:endParaRPr lang="ko-KR" altLang="en-US" sz="2700" b="1" dirty="0">
                <a:cs typeface="Arial" pitchFamily="34" charset="0"/>
              </a:endParaRPr>
            </a:p>
          </p:txBody>
        </p:sp>
        <p:sp>
          <p:nvSpPr>
            <p:cNvPr id="81" name="TextBox 80">
              <a:extLst>
                <a:ext uri="{FF2B5EF4-FFF2-40B4-BE49-F238E27FC236}">
                  <a16:creationId xmlns:a16="http://schemas.microsoft.com/office/drawing/2014/main" id="{E809C26B-F824-4129-8B92-FFBD34B358BE}"/>
                </a:ext>
              </a:extLst>
            </p:cNvPr>
            <p:cNvSpPr txBox="1"/>
            <p:nvPr/>
          </p:nvSpPr>
          <p:spPr>
            <a:xfrm>
              <a:off x="5394696" y="191960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01</a:t>
              </a:r>
              <a:endParaRPr lang="ko-KR" altLang="en-US" sz="28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1FD3D26F-446A-4277-B0AC-0AA1E09C22FB}"/>
              </a:ext>
            </a:extLst>
          </p:cNvPr>
          <p:cNvGrpSpPr/>
          <p:nvPr/>
        </p:nvGrpSpPr>
        <p:grpSpPr>
          <a:xfrm>
            <a:off x="5131501" y="2262166"/>
            <a:ext cx="6367068" cy="831685"/>
            <a:chOff x="5347836" y="2849321"/>
            <a:chExt cx="6367068" cy="831685"/>
          </a:xfrm>
        </p:grpSpPr>
        <p:sp>
          <p:nvSpPr>
            <p:cNvPr id="77" name="Oval 76">
              <a:extLst>
                <a:ext uri="{FF2B5EF4-FFF2-40B4-BE49-F238E27FC236}">
                  <a16:creationId xmlns:a16="http://schemas.microsoft.com/office/drawing/2014/main" id="{20CD944C-87DD-4720-9725-8D7D436E6903}"/>
                </a:ext>
              </a:extLst>
            </p:cNvPr>
            <p:cNvSpPr/>
            <p:nvPr/>
          </p:nvSpPr>
          <p:spPr>
            <a:xfrm>
              <a:off x="5347836" y="2903798"/>
              <a:ext cx="777210" cy="777208"/>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84" name="TextBox 83">
              <a:extLst>
                <a:ext uri="{FF2B5EF4-FFF2-40B4-BE49-F238E27FC236}">
                  <a16:creationId xmlns:a16="http://schemas.microsoft.com/office/drawing/2014/main" id="{BB296ADC-EB91-4D43-945E-35D635E28CB1}"/>
                </a:ext>
              </a:extLst>
            </p:cNvPr>
            <p:cNvSpPr txBox="1"/>
            <p:nvPr/>
          </p:nvSpPr>
          <p:spPr>
            <a:xfrm>
              <a:off x="6335206" y="2849321"/>
              <a:ext cx="5379698" cy="507831"/>
            </a:xfrm>
            <a:prstGeom prst="rect">
              <a:avLst/>
            </a:prstGeom>
            <a:noFill/>
          </p:spPr>
          <p:txBody>
            <a:bodyPr wrap="square" lIns="108000" rIns="108000" rtlCol="0">
              <a:spAutoFit/>
            </a:bodyPr>
            <a:lstStyle/>
            <a:p>
              <a:r>
                <a:rPr lang="en-US" altLang="ko-KR" sz="2700" b="1" dirty="0">
                  <a:cs typeface="Arial" pitchFamily="34" charset="0"/>
                </a:rPr>
                <a:t>Objective</a:t>
              </a:r>
              <a:endParaRPr lang="ko-KR" altLang="en-US" sz="2700" b="1" dirty="0">
                <a:cs typeface="Arial" pitchFamily="34" charset="0"/>
              </a:endParaRPr>
            </a:p>
          </p:txBody>
        </p:sp>
        <p:sp>
          <p:nvSpPr>
            <p:cNvPr id="85" name="TextBox 84">
              <a:extLst>
                <a:ext uri="{FF2B5EF4-FFF2-40B4-BE49-F238E27FC236}">
                  <a16:creationId xmlns:a16="http://schemas.microsoft.com/office/drawing/2014/main" id="{6BEA6D70-A8DB-40FB-8E52-B42A601D7E6B}"/>
                </a:ext>
              </a:extLst>
            </p:cNvPr>
            <p:cNvSpPr txBox="1"/>
            <p:nvPr/>
          </p:nvSpPr>
          <p:spPr>
            <a:xfrm>
              <a:off x="5394696" y="303956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02</a:t>
              </a:r>
              <a:endParaRPr lang="ko-KR" altLang="en-US" sz="2800" b="1" dirty="0">
                <a:solidFill>
                  <a:schemeClr val="tx1">
                    <a:lumMod val="75000"/>
                    <a:lumOff val="25000"/>
                  </a:schemeClr>
                </a:solidFill>
                <a:cs typeface="Arial" pitchFamily="34" charset="0"/>
              </a:endParaRPr>
            </a:p>
          </p:txBody>
        </p:sp>
      </p:grpSp>
      <p:grpSp>
        <p:nvGrpSpPr>
          <p:cNvPr id="96" name="Group 95">
            <a:extLst>
              <a:ext uri="{FF2B5EF4-FFF2-40B4-BE49-F238E27FC236}">
                <a16:creationId xmlns:a16="http://schemas.microsoft.com/office/drawing/2014/main" id="{CCA1F69B-D24F-4380-9E98-7621BF3D25AD}"/>
              </a:ext>
            </a:extLst>
          </p:cNvPr>
          <p:cNvGrpSpPr/>
          <p:nvPr/>
        </p:nvGrpSpPr>
        <p:grpSpPr>
          <a:xfrm>
            <a:off x="5131501" y="3709673"/>
            <a:ext cx="6367068" cy="831685"/>
            <a:chOff x="5347836" y="3969281"/>
            <a:chExt cx="6367068" cy="831685"/>
          </a:xfrm>
        </p:grpSpPr>
        <p:sp>
          <p:nvSpPr>
            <p:cNvPr id="76" name="Oval 75">
              <a:extLst>
                <a:ext uri="{FF2B5EF4-FFF2-40B4-BE49-F238E27FC236}">
                  <a16:creationId xmlns:a16="http://schemas.microsoft.com/office/drawing/2014/main" id="{2A9930EB-A42D-4FDB-B16B-A227E7A4B301}"/>
                </a:ext>
              </a:extLst>
            </p:cNvPr>
            <p:cNvSpPr/>
            <p:nvPr/>
          </p:nvSpPr>
          <p:spPr>
            <a:xfrm>
              <a:off x="5347836" y="4023758"/>
              <a:ext cx="777210" cy="777208"/>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88" name="TextBox 87">
              <a:extLst>
                <a:ext uri="{FF2B5EF4-FFF2-40B4-BE49-F238E27FC236}">
                  <a16:creationId xmlns:a16="http://schemas.microsoft.com/office/drawing/2014/main" id="{F954308A-F25C-4F1F-9212-9FAB8F74FC5F}"/>
                </a:ext>
              </a:extLst>
            </p:cNvPr>
            <p:cNvSpPr txBox="1"/>
            <p:nvPr/>
          </p:nvSpPr>
          <p:spPr>
            <a:xfrm>
              <a:off x="6335206" y="3969281"/>
              <a:ext cx="5379698" cy="507831"/>
            </a:xfrm>
            <a:prstGeom prst="rect">
              <a:avLst/>
            </a:prstGeom>
            <a:noFill/>
          </p:spPr>
          <p:txBody>
            <a:bodyPr wrap="square" lIns="108000" rIns="108000" rtlCol="0">
              <a:spAutoFit/>
            </a:bodyPr>
            <a:lstStyle/>
            <a:p>
              <a:r>
                <a:rPr lang="en-US" altLang="ko-KR" sz="2700" b="1" dirty="0">
                  <a:cs typeface="Arial" pitchFamily="34" charset="0"/>
                </a:rPr>
                <a:t>Identify Class</a:t>
              </a:r>
              <a:endParaRPr lang="ko-KR" altLang="en-US" sz="2700" b="1" dirty="0">
                <a:cs typeface="Arial" pitchFamily="34" charset="0"/>
              </a:endParaRPr>
            </a:p>
          </p:txBody>
        </p:sp>
        <p:sp>
          <p:nvSpPr>
            <p:cNvPr id="89" name="TextBox 88">
              <a:extLst>
                <a:ext uri="{FF2B5EF4-FFF2-40B4-BE49-F238E27FC236}">
                  <a16:creationId xmlns:a16="http://schemas.microsoft.com/office/drawing/2014/main" id="{BBCD6E99-744B-4DBE-BE0C-BF19E99BBFFA}"/>
                </a:ext>
              </a:extLst>
            </p:cNvPr>
            <p:cNvSpPr txBox="1"/>
            <p:nvPr/>
          </p:nvSpPr>
          <p:spPr>
            <a:xfrm>
              <a:off x="5394696" y="415952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03</a:t>
              </a:r>
              <a:endParaRPr lang="ko-KR" altLang="en-US" sz="2800" b="1"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61EBD48C-5832-4E65-840E-D1824E605F5D}"/>
              </a:ext>
            </a:extLst>
          </p:cNvPr>
          <p:cNvGrpSpPr/>
          <p:nvPr/>
        </p:nvGrpSpPr>
        <p:grpSpPr>
          <a:xfrm>
            <a:off x="5131501" y="5157180"/>
            <a:ext cx="6367068" cy="831685"/>
            <a:chOff x="5347836" y="5089242"/>
            <a:chExt cx="6367068" cy="831685"/>
          </a:xfrm>
        </p:grpSpPr>
        <p:sp>
          <p:nvSpPr>
            <p:cNvPr id="75" name="Oval 74">
              <a:extLst>
                <a:ext uri="{FF2B5EF4-FFF2-40B4-BE49-F238E27FC236}">
                  <a16:creationId xmlns:a16="http://schemas.microsoft.com/office/drawing/2014/main" id="{3EB4F7F8-450B-4985-900E-4431D6F01EDC}"/>
                </a:ext>
              </a:extLst>
            </p:cNvPr>
            <p:cNvSpPr/>
            <p:nvPr/>
          </p:nvSpPr>
          <p:spPr>
            <a:xfrm>
              <a:off x="5347836" y="5143719"/>
              <a:ext cx="777210" cy="77720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2" name="TextBox 91">
              <a:extLst>
                <a:ext uri="{FF2B5EF4-FFF2-40B4-BE49-F238E27FC236}">
                  <a16:creationId xmlns:a16="http://schemas.microsoft.com/office/drawing/2014/main" id="{79ABFC5E-3148-476E-8604-ADF7DB41F1D4}"/>
                </a:ext>
              </a:extLst>
            </p:cNvPr>
            <p:cNvSpPr txBox="1"/>
            <p:nvPr/>
          </p:nvSpPr>
          <p:spPr>
            <a:xfrm>
              <a:off x="6335206" y="5089242"/>
              <a:ext cx="5379698" cy="507831"/>
            </a:xfrm>
            <a:prstGeom prst="rect">
              <a:avLst/>
            </a:prstGeom>
            <a:noFill/>
          </p:spPr>
          <p:txBody>
            <a:bodyPr wrap="square" lIns="108000" rIns="108000" rtlCol="0">
              <a:spAutoFit/>
            </a:bodyPr>
            <a:lstStyle/>
            <a:p>
              <a:r>
                <a:rPr lang="en-US" altLang="ko-KR" sz="2700" b="1" dirty="0">
                  <a:cs typeface="Arial" pitchFamily="34" charset="0"/>
                </a:rPr>
                <a:t>Scope of the project</a:t>
              </a:r>
              <a:endParaRPr lang="ko-KR" altLang="en-US" sz="2700" b="1" dirty="0">
                <a:cs typeface="Arial" pitchFamily="34" charset="0"/>
              </a:endParaRPr>
            </a:p>
          </p:txBody>
        </p:sp>
        <p:sp>
          <p:nvSpPr>
            <p:cNvPr id="93" name="TextBox 92">
              <a:extLst>
                <a:ext uri="{FF2B5EF4-FFF2-40B4-BE49-F238E27FC236}">
                  <a16:creationId xmlns:a16="http://schemas.microsoft.com/office/drawing/2014/main" id="{F1CA16DF-E144-4379-AC72-6F69B0544506}"/>
                </a:ext>
              </a:extLst>
            </p:cNvPr>
            <p:cNvSpPr txBox="1"/>
            <p:nvPr/>
          </p:nvSpPr>
          <p:spPr>
            <a:xfrm>
              <a:off x="5394696" y="5279486"/>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04</a:t>
              </a:r>
              <a:endParaRPr lang="ko-KR" altLang="en-US" sz="28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5FF305-BB16-476A-B61E-641A3761FF18}"/>
              </a:ext>
            </a:extLst>
          </p:cNvPr>
          <p:cNvSpPr txBox="1"/>
          <p:nvPr/>
        </p:nvSpPr>
        <p:spPr>
          <a:xfrm>
            <a:off x="104775" y="2171701"/>
            <a:ext cx="6667500" cy="2246769"/>
          </a:xfrm>
          <a:prstGeom prst="rect">
            <a:avLst/>
          </a:prstGeom>
          <a:noFill/>
        </p:spPr>
        <p:txBody>
          <a:bodyPr wrap="square" rtlCol="0">
            <a:spAutoFit/>
          </a:bodyPr>
          <a:lstStyle/>
          <a:p>
            <a:r>
              <a:rPr lang="en-US" altLang="ko-KR" sz="2000" dirty="0">
                <a:solidFill>
                  <a:schemeClr val="bg1"/>
                </a:solidFill>
                <a:latin typeface="AKbalthom KhmerLight" panose="02000500000000000000" pitchFamily="2" charset="0"/>
                <a:cs typeface="AKbalthom KhmerLight" panose="02000500000000000000" pitchFamily="2" charset="0"/>
              </a:rPr>
              <a:t>  In Cambodia, we are now thriving, which is why our people often travel up and down to work. But the problem is that the road is from one road to another, it has different lengths and from </a:t>
            </a:r>
            <a:r>
              <a:rPr lang="en-US" altLang="ko-KR" sz="2000" dirty="0" err="1">
                <a:solidFill>
                  <a:schemeClr val="bg1"/>
                </a:solidFill>
                <a:latin typeface="AKbalthom KhmerLight" panose="02000500000000000000" pitchFamily="2" charset="0"/>
                <a:cs typeface="AKbalthom KhmerLight" panose="02000500000000000000" pitchFamily="2" charset="0"/>
              </a:rPr>
              <a:t>From</a:t>
            </a:r>
            <a:r>
              <a:rPr lang="en-US" altLang="ko-KR" sz="2000" dirty="0">
                <a:solidFill>
                  <a:schemeClr val="bg1"/>
                </a:solidFill>
                <a:latin typeface="AKbalthom KhmerLight" panose="02000500000000000000" pitchFamily="2" charset="0"/>
                <a:cs typeface="AKbalthom KhmerLight" panose="02000500000000000000" pitchFamily="2" charset="0"/>
              </a:rPr>
              <a:t> one province to another, there are many routes to travel, so we should choose where we travel, so we should solve the problem system to make it easier to travel and save time and money..</a:t>
            </a:r>
            <a:endParaRPr lang="ko-KR" altLang="en-US" sz="2000" dirty="0">
              <a:solidFill>
                <a:schemeClr val="bg1"/>
              </a:solidFill>
              <a:latin typeface="AKbalthom KhmerLight" panose="02000500000000000000" pitchFamily="2" charset="0"/>
              <a:cs typeface="AKbalthom KhmerLight" panose="02000500000000000000" pitchFamily="2" charset="0"/>
            </a:endParaRPr>
          </a:p>
        </p:txBody>
      </p:sp>
      <p:sp>
        <p:nvSpPr>
          <p:cNvPr id="12" name="Oval 11">
            <a:extLst>
              <a:ext uri="{FF2B5EF4-FFF2-40B4-BE49-F238E27FC236}">
                <a16:creationId xmlns:a16="http://schemas.microsoft.com/office/drawing/2014/main" id="{BE3DB385-BF6C-4A50-A5B5-8E1F9BB5363B}"/>
              </a:ext>
            </a:extLst>
          </p:cNvPr>
          <p:cNvSpPr/>
          <p:nvPr/>
        </p:nvSpPr>
        <p:spPr>
          <a:xfrm>
            <a:off x="1516314" y="5262292"/>
            <a:ext cx="768198" cy="768198"/>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96199E1D-E267-49AA-A807-62B85E793DD5}"/>
              </a:ext>
            </a:extLst>
          </p:cNvPr>
          <p:cNvSpPr/>
          <p:nvPr/>
        </p:nvSpPr>
        <p:spPr>
          <a:xfrm>
            <a:off x="3658554" y="5262292"/>
            <a:ext cx="768198" cy="768198"/>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A9DAF5DF-9913-4ADD-B204-EA7577035BF1}"/>
              </a:ext>
            </a:extLst>
          </p:cNvPr>
          <p:cNvSpPr/>
          <p:nvPr/>
        </p:nvSpPr>
        <p:spPr>
          <a:xfrm>
            <a:off x="5800795" y="5262292"/>
            <a:ext cx="768198" cy="768198"/>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7F3CAD19-B1C7-47DD-B866-DE1FFD7DE438}"/>
              </a:ext>
            </a:extLst>
          </p:cNvPr>
          <p:cNvSpPr/>
          <p:nvPr/>
        </p:nvSpPr>
        <p:spPr>
          <a:xfrm>
            <a:off x="7986162" y="5262292"/>
            <a:ext cx="768198" cy="76819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0DCBC008-1D2D-41F2-A80E-50347671D1ED}"/>
              </a:ext>
            </a:extLst>
          </p:cNvPr>
          <p:cNvSpPr/>
          <p:nvPr/>
        </p:nvSpPr>
        <p:spPr>
          <a:xfrm>
            <a:off x="10128402" y="5262292"/>
            <a:ext cx="768198" cy="768198"/>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Rectangle 16">
            <a:extLst>
              <a:ext uri="{FF2B5EF4-FFF2-40B4-BE49-F238E27FC236}">
                <a16:creationId xmlns:a16="http://schemas.microsoft.com/office/drawing/2014/main" id="{31F9BE18-4314-4E5C-9B48-903D8B007C23}"/>
              </a:ext>
            </a:extLst>
          </p:cNvPr>
          <p:cNvSpPr/>
          <p:nvPr/>
        </p:nvSpPr>
        <p:spPr>
          <a:xfrm rot="2700000">
            <a:off x="3918770" y="5417813"/>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ectangle 9">
            <a:extLst>
              <a:ext uri="{FF2B5EF4-FFF2-40B4-BE49-F238E27FC236}">
                <a16:creationId xmlns:a16="http://schemas.microsoft.com/office/drawing/2014/main" id="{7B8E4AA0-CE0E-4C62-B3A3-460894FBBFD3}"/>
              </a:ext>
            </a:extLst>
          </p:cNvPr>
          <p:cNvSpPr/>
          <p:nvPr/>
        </p:nvSpPr>
        <p:spPr>
          <a:xfrm>
            <a:off x="1751156" y="548184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36">
            <a:extLst>
              <a:ext uri="{FF2B5EF4-FFF2-40B4-BE49-F238E27FC236}">
                <a16:creationId xmlns:a16="http://schemas.microsoft.com/office/drawing/2014/main" id="{A6E57606-F052-4350-9F1D-03742AE6DCA3}"/>
              </a:ext>
            </a:extLst>
          </p:cNvPr>
          <p:cNvSpPr/>
          <p:nvPr/>
        </p:nvSpPr>
        <p:spPr>
          <a:xfrm>
            <a:off x="6004634" y="5481840"/>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36">
            <a:extLst>
              <a:ext uri="{FF2B5EF4-FFF2-40B4-BE49-F238E27FC236}">
                <a16:creationId xmlns:a16="http://schemas.microsoft.com/office/drawing/2014/main" id="{4E906670-3C91-4571-B519-18ADF425F0B1}"/>
              </a:ext>
            </a:extLst>
          </p:cNvPr>
          <p:cNvSpPr>
            <a:spLocks noChangeAspect="1"/>
          </p:cNvSpPr>
          <p:nvPr/>
        </p:nvSpPr>
        <p:spPr>
          <a:xfrm>
            <a:off x="10314501" y="549423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Oval 21">
            <a:extLst>
              <a:ext uri="{FF2B5EF4-FFF2-40B4-BE49-F238E27FC236}">
                <a16:creationId xmlns:a16="http://schemas.microsoft.com/office/drawing/2014/main" id="{E735D813-8557-435E-9DD3-278E9A406CB4}"/>
              </a:ext>
            </a:extLst>
          </p:cNvPr>
          <p:cNvSpPr>
            <a:spLocks noChangeAspect="1"/>
          </p:cNvSpPr>
          <p:nvPr/>
        </p:nvSpPr>
        <p:spPr>
          <a:xfrm>
            <a:off x="8173999" y="5452034"/>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Text Placeholder 26">
            <a:extLst>
              <a:ext uri="{FF2B5EF4-FFF2-40B4-BE49-F238E27FC236}">
                <a16:creationId xmlns:a16="http://schemas.microsoft.com/office/drawing/2014/main" id="{6A5713FF-DE30-4C75-AF40-853D5F4D8B6E}"/>
              </a:ext>
            </a:extLst>
          </p:cNvPr>
          <p:cNvSpPr>
            <a:spLocks noGrp="1"/>
          </p:cNvSpPr>
          <p:nvPr>
            <p:ph type="body" sz="quarter" idx="10"/>
          </p:nvPr>
        </p:nvSpPr>
        <p:spPr/>
        <p:txBody>
          <a:bodyPr/>
          <a:lstStyle/>
          <a:p>
            <a:r>
              <a:rPr lang="en-US" dirty="0">
                <a:solidFill>
                  <a:schemeClr val="accent3"/>
                </a:solidFill>
              </a:rPr>
              <a:t>General Introduction</a:t>
            </a:r>
          </a:p>
        </p:txBody>
      </p:sp>
      <p:pic>
        <p:nvPicPr>
          <p:cNvPr id="2" name="Picture Placeholder 1"/>
          <p:cNvPicPr>
            <a:picLocks noGrp="1" noChangeAspect="1"/>
          </p:cNvPicPr>
          <p:nvPr>
            <p:ph type="pic" idx="15"/>
          </p:nvPr>
        </p:nvPicPr>
        <p:blipFill>
          <a:blip r:embed="rId2" cstate="print">
            <a:extLst>
              <a:ext uri="{28A0092B-C50C-407E-A947-70E740481C1C}">
                <a14:useLocalDpi xmlns:a14="http://schemas.microsoft.com/office/drawing/2010/main" val="0"/>
              </a:ext>
            </a:extLst>
          </a:blip>
          <a:srcRect t="9368" b="9368"/>
          <a:stretch>
            <a:fillRect/>
          </a:stretch>
        </p:blipFill>
        <p:spPr/>
      </p:pic>
    </p:spTree>
    <p:extLst>
      <p:ext uri="{BB962C8B-B14F-4D97-AF65-F5344CB8AC3E}">
        <p14:creationId xmlns:p14="http://schemas.microsoft.com/office/powerpoint/2010/main" val="60899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3872-55D6-44F8-92DB-D7AECF81A1E7}"/>
              </a:ext>
            </a:extLst>
          </p:cNvPr>
          <p:cNvSpPr>
            <a:spLocks noGrp="1"/>
          </p:cNvSpPr>
          <p:nvPr>
            <p:ph type="title"/>
          </p:nvPr>
        </p:nvSpPr>
        <p:spPr/>
        <p:txBody>
          <a:bodyPr/>
          <a:lstStyle/>
          <a:p>
            <a:r>
              <a:rPr lang="en-US" dirty="0">
                <a:solidFill>
                  <a:schemeClr val="accent3"/>
                </a:solidFill>
              </a:rPr>
              <a:t>Objective</a:t>
            </a:r>
          </a:p>
        </p:txBody>
      </p:sp>
      <p:sp>
        <p:nvSpPr>
          <p:cNvPr id="11" name="TextBox 10">
            <a:extLst>
              <a:ext uri="{FF2B5EF4-FFF2-40B4-BE49-F238E27FC236}">
                <a16:creationId xmlns:a16="http://schemas.microsoft.com/office/drawing/2014/main" id="{CFB9F675-AB55-4B91-A305-54E85517D25A}"/>
              </a:ext>
            </a:extLst>
          </p:cNvPr>
          <p:cNvSpPr txBox="1"/>
          <p:nvPr/>
        </p:nvSpPr>
        <p:spPr>
          <a:xfrm>
            <a:off x="5368309" y="2863397"/>
            <a:ext cx="3562350" cy="3231654"/>
          </a:xfrm>
          <a:prstGeom prst="rect">
            <a:avLst/>
          </a:prstGeom>
          <a:noFill/>
        </p:spPr>
        <p:txBody>
          <a:bodyPr wrap="square" lIns="90000" rIns="108000" rtlCol="0">
            <a:spAutoFit/>
          </a:bodyPr>
          <a:lstStyle/>
          <a:p>
            <a:pPr algn="ctr"/>
            <a:r>
              <a:rPr lang="en-US" altLang="ko-KR" sz="2800" b="1" dirty="0">
                <a:solidFill>
                  <a:schemeClr val="bg1"/>
                </a:solidFill>
                <a:latin typeface="AKbalthom KhmerLight" panose="02000500000000000000" pitchFamily="2" charset="0"/>
                <a:cs typeface="AKbalthom KhmerLight" panose="02000500000000000000" pitchFamily="2" charset="0"/>
              </a:rPr>
              <a:t>The purpose of this project is to make people:</a:t>
            </a:r>
          </a:p>
          <a:p>
            <a:pPr algn="ctr"/>
            <a:endParaRPr lang="en-US" altLang="ko-KR" sz="2000" b="1" dirty="0">
              <a:solidFill>
                <a:schemeClr val="bg1"/>
              </a:solidFill>
              <a:latin typeface="AKbalthom KhmerLight" panose="02000500000000000000" pitchFamily="2" charset="0"/>
              <a:cs typeface="AKbalthom KhmerLight" panose="02000500000000000000" pitchFamily="2" charset="0"/>
            </a:endParaRPr>
          </a:p>
          <a:p>
            <a:pPr algn="ctr"/>
            <a:r>
              <a:rPr lang="en-US" altLang="ko-KR" sz="2000" b="1" dirty="0">
                <a:solidFill>
                  <a:schemeClr val="bg1"/>
                </a:solidFill>
                <a:latin typeface="AKbalthom KhmerLight" panose="02000500000000000000" pitchFamily="2" charset="0"/>
                <a:cs typeface="AKbalthom KhmerLight" panose="02000500000000000000" pitchFamily="2" charset="0"/>
              </a:rPr>
              <a:t>  It is easy to find a used or        new motorcycle to get any affordable price.</a:t>
            </a:r>
          </a:p>
          <a:p>
            <a:pPr algn="ctr"/>
            <a:r>
              <a:rPr lang="en-US" altLang="ko-KR" sz="2000" b="1" dirty="0">
                <a:solidFill>
                  <a:schemeClr val="bg1"/>
                </a:solidFill>
                <a:latin typeface="AKbalthom KhmerLight" panose="02000500000000000000" pitchFamily="2" charset="0"/>
                <a:cs typeface="AKbalthom KhmerLight" panose="02000500000000000000" pitchFamily="2" charset="0"/>
              </a:rPr>
              <a:t>Save time and gain high confidence</a:t>
            </a:r>
            <a:endParaRPr lang="ko-KR" altLang="en-US" sz="2000" b="1" dirty="0">
              <a:solidFill>
                <a:schemeClr val="bg1"/>
              </a:solidFill>
              <a:latin typeface="AKbalthom KhmerLight" panose="02000500000000000000" pitchFamily="2" charset="0"/>
              <a:cs typeface="AKbalthom KhmerLight" panose="02000500000000000000" pitchFamily="2" charset="0"/>
            </a:endParaRPr>
          </a:p>
        </p:txBody>
      </p:sp>
      <p:sp>
        <p:nvSpPr>
          <p:cNvPr id="12" name="TextBox 11">
            <a:extLst>
              <a:ext uri="{FF2B5EF4-FFF2-40B4-BE49-F238E27FC236}">
                <a16:creationId xmlns:a16="http://schemas.microsoft.com/office/drawing/2014/main" id="{403D973B-FBC0-4BBA-A756-D14EBA671222}"/>
              </a:ext>
            </a:extLst>
          </p:cNvPr>
          <p:cNvSpPr txBox="1"/>
          <p:nvPr/>
        </p:nvSpPr>
        <p:spPr>
          <a:xfrm>
            <a:off x="592976" y="5049011"/>
            <a:ext cx="3959973" cy="769441"/>
          </a:xfrm>
          <a:prstGeom prst="rect">
            <a:avLst/>
          </a:prstGeom>
          <a:noFill/>
        </p:spPr>
        <p:txBody>
          <a:bodyPr wrap="square" rtlCol="0" anchor="ctr">
            <a:spAutoFit/>
          </a:bodyPr>
          <a:lstStyle/>
          <a:p>
            <a:pPr algn="dist"/>
            <a:r>
              <a:rPr lang="en-US" altLang="ko-KR" sz="4400" b="1" dirty="0">
                <a:solidFill>
                  <a:schemeClr val="accent3"/>
                </a:solidFill>
                <a:cs typeface="Arial" pitchFamily="34" charset="0"/>
              </a:rPr>
              <a:t>AWESOME</a:t>
            </a:r>
          </a:p>
        </p:txBody>
      </p:sp>
      <p:sp>
        <p:nvSpPr>
          <p:cNvPr id="13" name="TextBox 12">
            <a:extLst>
              <a:ext uri="{FF2B5EF4-FFF2-40B4-BE49-F238E27FC236}">
                <a16:creationId xmlns:a16="http://schemas.microsoft.com/office/drawing/2014/main" id="{A76A0023-CDDE-4768-97D0-BCBF6F9485EB}"/>
              </a:ext>
            </a:extLst>
          </p:cNvPr>
          <p:cNvSpPr txBox="1"/>
          <p:nvPr/>
        </p:nvSpPr>
        <p:spPr>
          <a:xfrm>
            <a:off x="592976" y="5630697"/>
            <a:ext cx="3959973" cy="584775"/>
          </a:xfrm>
          <a:prstGeom prst="rect">
            <a:avLst/>
          </a:prstGeom>
          <a:noFill/>
        </p:spPr>
        <p:txBody>
          <a:bodyPr wrap="square" rtlCol="0" anchor="ctr">
            <a:spAutoFit/>
          </a:bodyPr>
          <a:lstStyle/>
          <a:p>
            <a:pPr algn="dist"/>
            <a:r>
              <a:rPr lang="en-GB" altLang="ko-KR" sz="3200" b="1" dirty="0">
                <a:solidFill>
                  <a:schemeClr val="accent3"/>
                </a:solidFill>
                <a:cs typeface="Arial" pitchFamily="34" charset="0"/>
              </a:rPr>
              <a:t>PRESENTATION</a:t>
            </a:r>
            <a:endParaRPr lang="ko-KR" altLang="en-US" sz="3200" b="1" dirty="0">
              <a:solidFill>
                <a:schemeClr val="accent3"/>
              </a:solidFill>
              <a:cs typeface="Arial" pitchFamily="34" charset="0"/>
            </a:endParaRPr>
          </a:p>
        </p:txBody>
      </p:sp>
      <p:sp>
        <p:nvSpPr>
          <p:cNvPr id="14" name="TextBox 13">
            <a:extLst>
              <a:ext uri="{FF2B5EF4-FFF2-40B4-BE49-F238E27FC236}">
                <a16:creationId xmlns:a16="http://schemas.microsoft.com/office/drawing/2014/main" id="{8FED4814-B569-4523-ACAF-B5AB79FC875E}"/>
              </a:ext>
            </a:extLst>
          </p:cNvPr>
          <p:cNvSpPr txBox="1"/>
          <p:nvPr/>
        </p:nvSpPr>
        <p:spPr>
          <a:xfrm>
            <a:off x="592976" y="6095051"/>
            <a:ext cx="3959973" cy="307777"/>
          </a:xfrm>
          <a:prstGeom prst="rect">
            <a:avLst/>
          </a:prstGeom>
          <a:noFill/>
        </p:spPr>
        <p:txBody>
          <a:bodyPr wrap="square" rtlCol="0" anchor="ctr">
            <a:spAutoFit/>
          </a:bodyPr>
          <a:lstStyle/>
          <a:p>
            <a:pPr algn="dist"/>
            <a:r>
              <a:rPr lang="en-GB" altLang="ko-KR" sz="1400" dirty="0">
                <a:solidFill>
                  <a:schemeClr val="accent3"/>
                </a:solidFill>
                <a:cs typeface="Arial" pitchFamily="34" charset="0"/>
              </a:rPr>
              <a:t>L</a:t>
            </a:r>
            <a:r>
              <a:rPr lang="en-US" altLang="ko-KR" sz="1400" dirty="0">
                <a:solidFill>
                  <a:schemeClr val="accent3"/>
                </a:solidFill>
                <a:cs typeface="Arial" pitchFamily="34" charset="0"/>
              </a:rPr>
              <a:t>OREM IPSUM DOLOR SIT AMET </a:t>
            </a:r>
            <a:endParaRPr lang="ko-KR" altLang="en-US" sz="1400" dirty="0">
              <a:solidFill>
                <a:schemeClr val="accent3"/>
              </a:solidFill>
              <a:cs typeface="Arial" pitchFamily="34" charset="0"/>
            </a:endParaRPr>
          </a:p>
        </p:txBody>
      </p:sp>
      <p:sp>
        <p:nvSpPr>
          <p:cNvPr id="15" name="Oval 17">
            <a:extLst>
              <a:ext uri="{FF2B5EF4-FFF2-40B4-BE49-F238E27FC236}">
                <a16:creationId xmlns:a16="http://schemas.microsoft.com/office/drawing/2014/main" id="{72C0D6D8-F61E-4D9E-8F27-11B0CC277BB9}"/>
              </a:ext>
            </a:extLst>
          </p:cNvPr>
          <p:cNvSpPr/>
          <p:nvPr/>
        </p:nvSpPr>
        <p:spPr>
          <a:xfrm rot="18900000">
            <a:off x="6632705" y="1350531"/>
            <a:ext cx="1033557" cy="1497856"/>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pic>
        <p:nvPicPr>
          <p:cNvPr id="3" name="Picture Placeholder 2"/>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6449" t="254" r="12965" b="-254"/>
          <a:stretch/>
        </p:blipFill>
        <p:spPr>
          <a:xfrm>
            <a:off x="5015" y="1112234"/>
            <a:ext cx="5135893" cy="3749421"/>
          </a:xfrm>
        </p:spPr>
      </p:pic>
      <p:pic>
        <p:nvPicPr>
          <p:cNvPr id="16" name="Picture Placeholder 15"/>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486" r="19486"/>
          <a:stretch>
            <a:fillRect/>
          </a:stretch>
        </p:blipFill>
        <p:spPr/>
      </p:pic>
      <p:sp>
        <p:nvSpPr>
          <p:cNvPr id="19" name="Chevron 2">
            <a:extLst>
              <a:ext uri="{FF2B5EF4-FFF2-40B4-BE49-F238E27FC236}">
                <a16:creationId xmlns:a16="http://schemas.microsoft.com/office/drawing/2014/main" id="{3754ACBF-BCE4-4FE6-86C4-7165CC041A9E}"/>
              </a:ext>
            </a:extLst>
          </p:cNvPr>
          <p:cNvSpPr>
            <a:spLocks noChangeAspect="1"/>
          </p:cNvSpPr>
          <p:nvPr/>
        </p:nvSpPr>
        <p:spPr>
          <a:xfrm rot="5400000">
            <a:off x="867570" y="2413453"/>
            <a:ext cx="219666" cy="216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Chevron 2">
            <a:extLst>
              <a:ext uri="{FF2B5EF4-FFF2-40B4-BE49-F238E27FC236}">
                <a16:creationId xmlns:a16="http://schemas.microsoft.com/office/drawing/2014/main" id="{3754ACBF-BCE4-4FE6-86C4-7165CC041A9E}"/>
              </a:ext>
            </a:extLst>
          </p:cNvPr>
          <p:cNvSpPr>
            <a:spLocks noChangeAspect="1"/>
          </p:cNvSpPr>
          <p:nvPr/>
        </p:nvSpPr>
        <p:spPr>
          <a:xfrm rot="5400000">
            <a:off x="1019970" y="2565853"/>
            <a:ext cx="219666" cy="216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17" name="Picture 16"/>
          <p:cNvPicPr>
            <a:picLocks noChangeAspect="1"/>
          </p:cNvPicPr>
          <p:nvPr/>
        </p:nvPicPr>
        <p:blipFill>
          <a:blip r:embed="rId4"/>
          <a:stretch>
            <a:fillRect/>
          </a:stretch>
        </p:blipFill>
        <p:spPr>
          <a:xfrm>
            <a:off x="5484322" y="4486660"/>
            <a:ext cx="213378" cy="219475"/>
          </a:xfrm>
          <a:prstGeom prst="rect">
            <a:avLst/>
          </a:prstGeom>
        </p:spPr>
      </p:pic>
      <p:pic>
        <p:nvPicPr>
          <p:cNvPr id="21" name="Picture 20"/>
          <p:cNvPicPr>
            <a:picLocks noChangeAspect="1"/>
          </p:cNvPicPr>
          <p:nvPr/>
        </p:nvPicPr>
        <p:blipFill>
          <a:blip r:embed="rId4"/>
          <a:stretch>
            <a:fillRect/>
          </a:stretch>
        </p:blipFill>
        <p:spPr>
          <a:xfrm>
            <a:off x="5484322" y="5411222"/>
            <a:ext cx="213378" cy="219475"/>
          </a:xfrm>
          <a:prstGeom prst="rect">
            <a:avLst/>
          </a:prstGeom>
        </p:spPr>
      </p:pic>
    </p:spTree>
    <p:extLst>
      <p:ext uri="{BB962C8B-B14F-4D97-AF65-F5344CB8AC3E}">
        <p14:creationId xmlns:p14="http://schemas.microsoft.com/office/powerpoint/2010/main" val="325305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accent3"/>
                </a:solidFill>
              </a:rPr>
              <a:t>Identify tasks </a:t>
            </a:r>
          </a:p>
        </p:txBody>
      </p:sp>
      <p:sp>
        <p:nvSpPr>
          <p:cNvPr id="3" name="Rectangle 2">
            <a:extLst>
              <a:ext uri="{FF2B5EF4-FFF2-40B4-BE49-F238E27FC236}">
                <a16:creationId xmlns:a16="http://schemas.microsoft.com/office/drawing/2014/main" id="{467838DD-269D-480A-B9F1-FE8AC47E7EED}"/>
              </a:ext>
            </a:extLst>
          </p:cNvPr>
          <p:cNvSpPr/>
          <p:nvPr/>
        </p:nvSpPr>
        <p:spPr>
          <a:xfrm>
            <a:off x="0" y="2568511"/>
            <a:ext cx="12192000" cy="42780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 name="Group 3">
            <a:extLst>
              <a:ext uri="{FF2B5EF4-FFF2-40B4-BE49-F238E27FC236}">
                <a16:creationId xmlns:a16="http://schemas.microsoft.com/office/drawing/2014/main" id="{CE0A0A61-F86D-4A52-97A9-9D04B84EC5A6}"/>
              </a:ext>
            </a:extLst>
          </p:cNvPr>
          <p:cNvGrpSpPr/>
          <p:nvPr/>
        </p:nvGrpSpPr>
        <p:grpSpPr>
          <a:xfrm>
            <a:off x="3120383" y="1461063"/>
            <a:ext cx="5927951" cy="1160647"/>
            <a:chOff x="1596377" y="3238221"/>
            <a:chExt cx="5927951" cy="1160647"/>
          </a:xfrm>
          <a:solidFill>
            <a:schemeClr val="accent4"/>
          </a:solidFill>
        </p:grpSpPr>
        <p:sp>
          <p:nvSpPr>
            <p:cNvPr id="5" name="Freeform 8">
              <a:extLst>
                <a:ext uri="{FF2B5EF4-FFF2-40B4-BE49-F238E27FC236}">
                  <a16:creationId xmlns:a16="http://schemas.microsoft.com/office/drawing/2014/main" id="{0A4303FB-BFA9-453D-93A8-EA1FBEA2D97A}"/>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6" name="Freeform 8">
              <a:extLst>
                <a:ext uri="{FF2B5EF4-FFF2-40B4-BE49-F238E27FC236}">
                  <a16:creationId xmlns:a16="http://schemas.microsoft.com/office/drawing/2014/main" id="{20D5DE79-FD12-411D-AB96-83E638654DA2}"/>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7" name="Rectangle 35">
              <a:extLst>
                <a:ext uri="{FF2B5EF4-FFF2-40B4-BE49-F238E27FC236}">
                  <a16:creationId xmlns:a16="http://schemas.microsoft.com/office/drawing/2014/main" id="{ED5CC755-6D85-456D-932E-6916C9A2FA9B}"/>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sp>
        <p:nvSpPr>
          <p:cNvPr id="8" name="Freeform: Shape 7">
            <a:extLst>
              <a:ext uri="{FF2B5EF4-FFF2-40B4-BE49-F238E27FC236}">
                <a16:creationId xmlns:a16="http://schemas.microsoft.com/office/drawing/2014/main" id="{2FDC06EF-03A6-4A69-98E9-D26D507AC35A}"/>
              </a:ext>
            </a:extLst>
          </p:cNvPr>
          <p:cNvSpPr/>
          <p:nvPr/>
        </p:nvSpPr>
        <p:spPr>
          <a:xfrm>
            <a:off x="2437203" y="1409860"/>
            <a:ext cx="1118587" cy="631812"/>
          </a:xfrm>
          <a:custGeom>
            <a:avLst/>
            <a:gdLst>
              <a:gd name="connsiteX0" fmla="*/ 1977150 w 1978122"/>
              <a:gd name="connsiteY0" fmla="*/ 572661 h 1117304"/>
              <a:gd name="connsiteX1" fmla="*/ 1965373 w 1978122"/>
              <a:gd name="connsiteY1" fmla="*/ 515540 h 1117304"/>
              <a:gd name="connsiteX2" fmla="*/ 1637558 w 1978122"/>
              <a:gd name="connsiteY2" fmla="*/ 329015 h 1117304"/>
              <a:gd name="connsiteX3" fmla="*/ 1615661 w 1978122"/>
              <a:gd name="connsiteY3" fmla="*/ 299266 h 1117304"/>
              <a:gd name="connsiteX4" fmla="*/ 1598265 w 1978122"/>
              <a:gd name="connsiteY4" fmla="*/ 238435 h 1117304"/>
              <a:gd name="connsiteX5" fmla="*/ 1345975 w 1978122"/>
              <a:gd name="connsiteY5" fmla="*/ 132657 h 1117304"/>
              <a:gd name="connsiteX6" fmla="*/ 1280427 w 1978122"/>
              <a:gd name="connsiteY6" fmla="*/ 80399 h 1117304"/>
              <a:gd name="connsiteX7" fmla="*/ 980524 w 1978122"/>
              <a:gd name="connsiteY7" fmla="*/ 84252 h 1117304"/>
              <a:gd name="connsiteX8" fmla="*/ 959743 w 1978122"/>
              <a:gd name="connsiteY8" fmla="*/ 80975 h 1117304"/>
              <a:gd name="connsiteX9" fmla="*/ 782258 w 1978122"/>
              <a:gd name="connsiteY9" fmla="*/ 228 h 1117304"/>
              <a:gd name="connsiteX10" fmla="*/ 594941 w 1978122"/>
              <a:gd name="connsiteY10" fmla="*/ 171158 h 1117304"/>
              <a:gd name="connsiteX11" fmla="*/ 574015 w 1978122"/>
              <a:gd name="connsiteY11" fmla="*/ 181279 h 1117304"/>
              <a:gd name="connsiteX12" fmla="*/ 276274 w 1978122"/>
              <a:gd name="connsiteY12" fmla="*/ 269805 h 1117304"/>
              <a:gd name="connsiteX13" fmla="*/ 247677 w 1978122"/>
              <a:gd name="connsiteY13" fmla="*/ 288857 h 1117304"/>
              <a:gd name="connsiteX14" fmla="*/ 3707 w 1978122"/>
              <a:gd name="connsiteY14" fmla="*/ 601401 h 1117304"/>
              <a:gd name="connsiteX15" fmla="*/ 143520 w 1978122"/>
              <a:gd name="connsiteY15" fmla="*/ 806114 h 1117304"/>
              <a:gd name="connsiteX16" fmla="*/ 303610 w 1978122"/>
              <a:gd name="connsiteY16" fmla="*/ 832550 h 1117304"/>
              <a:gd name="connsiteX17" fmla="*/ 355508 w 1978122"/>
              <a:gd name="connsiteY17" fmla="*/ 855276 h 1117304"/>
              <a:gd name="connsiteX18" fmla="*/ 425955 w 1978122"/>
              <a:gd name="connsiteY18" fmla="*/ 929612 h 1117304"/>
              <a:gd name="connsiteX19" fmla="*/ 467157 w 1978122"/>
              <a:gd name="connsiteY19" fmla="*/ 929216 h 1117304"/>
              <a:gd name="connsiteX20" fmla="*/ 537243 w 1978122"/>
              <a:gd name="connsiteY20" fmla="*/ 918699 h 1117304"/>
              <a:gd name="connsiteX21" fmla="*/ 559645 w 1978122"/>
              <a:gd name="connsiteY21" fmla="*/ 951077 h 1117304"/>
              <a:gd name="connsiteX22" fmla="*/ 722940 w 1978122"/>
              <a:gd name="connsiteY22" fmla="*/ 1083975 h 1117304"/>
              <a:gd name="connsiteX23" fmla="*/ 924340 w 1978122"/>
              <a:gd name="connsiteY23" fmla="*/ 1017238 h 1117304"/>
              <a:gd name="connsiteX24" fmla="*/ 946814 w 1978122"/>
              <a:gd name="connsiteY24" fmla="*/ 1017130 h 1117304"/>
              <a:gd name="connsiteX25" fmla="*/ 979156 w 1978122"/>
              <a:gd name="connsiteY25" fmla="*/ 1059664 h 1117304"/>
              <a:gd name="connsiteX26" fmla="*/ 1027092 w 1978122"/>
              <a:gd name="connsiteY26" fmla="*/ 1094348 h 1117304"/>
              <a:gd name="connsiteX27" fmla="*/ 1252443 w 1978122"/>
              <a:gd name="connsiteY27" fmla="*/ 1078897 h 1117304"/>
              <a:gd name="connsiteX28" fmla="*/ 1325951 w 1978122"/>
              <a:gd name="connsiteY28" fmla="*/ 988786 h 1117304"/>
              <a:gd name="connsiteX29" fmla="*/ 1348244 w 1978122"/>
              <a:gd name="connsiteY29" fmla="*/ 983996 h 1117304"/>
              <a:gd name="connsiteX30" fmla="*/ 1616849 w 1978122"/>
              <a:gd name="connsiteY30" fmla="*/ 1003588 h 1117304"/>
              <a:gd name="connsiteX31" fmla="*/ 1691077 w 1978122"/>
              <a:gd name="connsiteY31" fmla="*/ 911172 h 1117304"/>
              <a:gd name="connsiteX32" fmla="*/ 1735557 w 1978122"/>
              <a:gd name="connsiteY32" fmla="*/ 876381 h 1117304"/>
              <a:gd name="connsiteX33" fmla="*/ 1977150 w 1978122"/>
              <a:gd name="connsiteY33" fmla="*/ 572661 h 111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78122" h="1117304">
                <a:moveTo>
                  <a:pt x="1977150" y="572661"/>
                </a:moveTo>
                <a:cubicBezTo>
                  <a:pt x="1975493" y="553609"/>
                  <a:pt x="1971603" y="534484"/>
                  <a:pt x="1965373" y="515540"/>
                </a:cubicBezTo>
                <a:cubicBezTo>
                  <a:pt x="1917832" y="371729"/>
                  <a:pt x="1773913" y="332436"/>
                  <a:pt x="1637558" y="329015"/>
                </a:cubicBezTo>
                <a:cubicBezTo>
                  <a:pt x="1618866" y="328547"/>
                  <a:pt x="1617965" y="314068"/>
                  <a:pt x="1615661" y="299266"/>
                </a:cubicBezTo>
                <a:cubicBezTo>
                  <a:pt x="1612383" y="278377"/>
                  <a:pt x="1607917" y="257416"/>
                  <a:pt x="1598265" y="238435"/>
                </a:cubicBezTo>
                <a:cubicBezTo>
                  <a:pt x="1554434" y="152286"/>
                  <a:pt x="1433961" y="124014"/>
                  <a:pt x="1345975" y="132657"/>
                </a:cubicBezTo>
                <a:cubicBezTo>
                  <a:pt x="1318279" y="135395"/>
                  <a:pt x="1298975" y="96102"/>
                  <a:pt x="1280427" y="80399"/>
                </a:cubicBezTo>
                <a:cubicBezTo>
                  <a:pt x="1195934" y="8872"/>
                  <a:pt x="1059975" y="264"/>
                  <a:pt x="980524" y="84252"/>
                </a:cubicBezTo>
                <a:cubicBezTo>
                  <a:pt x="970944" y="94373"/>
                  <a:pt x="966226" y="89186"/>
                  <a:pt x="959743" y="80975"/>
                </a:cubicBezTo>
                <a:cubicBezTo>
                  <a:pt x="914543" y="23638"/>
                  <a:pt x="855190" y="-2762"/>
                  <a:pt x="782258" y="228"/>
                </a:cubicBezTo>
                <a:cubicBezTo>
                  <a:pt x="687789" y="4117"/>
                  <a:pt x="605205" y="79246"/>
                  <a:pt x="594941" y="171158"/>
                </a:cubicBezTo>
                <a:cubicBezTo>
                  <a:pt x="592563" y="192588"/>
                  <a:pt x="592563" y="192588"/>
                  <a:pt x="574015" y="181279"/>
                </a:cubicBezTo>
                <a:cubicBezTo>
                  <a:pt x="465212" y="114902"/>
                  <a:pt x="329109" y="155059"/>
                  <a:pt x="276274" y="269805"/>
                </a:cubicBezTo>
                <a:cubicBezTo>
                  <a:pt x="270007" y="283419"/>
                  <a:pt x="261688" y="287525"/>
                  <a:pt x="247677" y="288857"/>
                </a:cubicBezTo>
                <a:cubicBezTo>
                  <a:pt x="87912" y="303984"/>
                  <a:pt x="-21900" y="445273"/>
                  <a:pt x="3707" y="601401"/>
                </a:cubicBezTo>
                <a:cubicBezTo>
                  <a:pt x="17357" y="684561"/>
                  <a:pt x="70084" y="764084"/>
                  <a:pt x="143520" y="806114"/>
                </a:cubicBezTo>
                <a:cubicBezTo>
                  <a:pt x="191025" y="833306"/>
                  <a:pt x="249910" y="842166"/>
                  <a:pt x="303610" y="832550"/>
                </a:cubicBezTo>
                <a:cubicBezTo>
                  <a:pt x="329541" y="827904"/>
                  <a:pt x="340994" y="840293"/>
                  <a:pt x="355508" y="855276"/>
                </a:cubicBezTo>
                <a:cubicBezTo>
                  <a:pt x="380899" y="881459"/>
                  <a:pt x="383889" y="920356"/>
                  <a:pt x="425955" y="929612"/>
                </a:cubicBezTo>
                <a:cubicBezTo>
                  <a:pt x="439425" y="932601"/>
                  <a:pt x="453471" y="930908"/>
                  <a:pt x="467157" y="929216"/>
                </a:cubicBezTo>
                <a:cubicBezTo>
                  <a:pt x="486353" y="926839"/>
                  <a:pt x="518839" y="911712"/>
                  <a:pt x="537243" y="918699"/>
                </a:cubicBezTo>
                <a:cubicBezTo>
                  <a:pt x="550713" y="923777"/>
                  <a:pt x="555179" y="938724"/>
                  <a:pt x="559645" y="951077"/>
                </a:cubicBezTo>
                <a:cubicBezTo>
                  <a:pt x="585108" y="1021416"/>
                  <a:pt x="649072" y="1073062"/>
                  <a:pt x="722940" y="1083975"/>
                </a:cubicBezTo>
                <a:cubicBezTo>
                  <a:pt x="794395" y="1094528"/>
                  <a:pt x="877808" y="1075403"/>
                  <a:pt x="924340" y="1017238"/>
                </a:cubicBezTo>
                <a:cubicBezTo>
                  <a:pt x="932191" y="1007406"/>
                  <a:pt x="937594" y="1007226"/>
                  <a:pt x="946814" y="1017130"/>
                </a:cubicBezTo>
                <a:cubicBezTo>
                  <a:pt x="959095" y="1030348"/>
                  <a:pt x="966082" y="1046771"/>
                  <a:pt x="979156" y="1059664"/>
                </a:cubicBezTo>
                <a:cubicBezTo>
                  <a:pt x="993274" y="1073567"/>
                  <a:pt x="1009553" y="1085200"/>
                  <a:pt x="1027092" y="1094348"/>
                </a:cubicBezTo>
                <a:cubicBezTo>
                  <a:pt x="1096711" y="1130507"/>
                  <a:pt x="1187866" y="1122908"/>
                  <a:pt x="1252443" y="1078897"/>
                </a:cubicBezTo>
                <a:cubicBezTo>
                  <a:pt x="1285361" y="1056459"/>
                  <a:pt x="1309852" y="1025017"/>
                  <a:pt x="1325951" y="988786"/>
                </a:cubicBezTo>
                <a:cubicBezTo>
                  <a:pt x="1333046" y="972471"/>
                  <a:pt x="1335026" y="971930"/>
                  <a:pt x="1348244" y="983996"/>
                </a:cubicBezTo>
                <a:cubicBezTo>
                  <a:pt x="1417214" y="1046879"/>
                  <a:pt x="1539451" y="1057684"/>
                  <a:pt x="1616849" y="1003588"/>
                </a:cubicBezTo>
                <a:cubicBezTo>
                  <a:pt x="1649551" y="980718"/>
                  <a:pt x="1675771" y="948016"/>
                  <a:pt x="1691077" y="911172"/>
                </a:cubicBezTo>
                <a:cubicBezTo>
                  <a:pt x="1700081" y="889526"/>
                  <a:pt x="1712939" y="880018"/>
                  <a:pt x="1735557" y="876381"/>
                </a:cubicBezTo>
                <a:cubicBezTo>
                  <a:pt x="1879619" y="853295"/>
                  <a:pt x="1989683" y="715175"/>
                  <a:pt x="1977150" y="572661"/>
                </a:cubicBezTo>
                <a:close/>
              </a:path>
            </a:pathLst>
          </a:custGeom>
          <a:solidFill>
            <a:schemeClr val="bg1"/>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DB29E990-8D78-4C82-B36E-5B6C39120A28}"/>
              </a:ext>
            </a:extLst>
          </p:cNvPr>
          <p:cNvSpPr/>
          <p:nvPr/>
        </p:nvSpPr>
        <p:spPr>
          <a:xfrm>
            <a:off x="576681" y="400177"/>
            <a:ext cx="1069211" cy="663586"/>
          </a:xfrm>
          <a:custGeom>
            <a:avLst/>
            <a:gdLst>
              <a:gd name="connsiteX0" fmla="*/ 1889998 w 1890804"/>
              <a:gd name="connsiteY0" fmla="*/ 616151 h 1173493"/>
              <a:gd name="connsiteX1" fmla="*/ 1848833 w 1890804"/>
              <a:gd name="connsiteY1" fmla="*/ 475078 h 1173493"/>
              <a:gd name="connsiteX2" fmla="*/ 1712693 w 1890804"/>
              <a:gd name="connsiteY2" fmla="*/ 345962 h 1173493"/>
              <a:gd name="connsiteX3" fmla="*/ 1611813 w 1890804"/>
              <a:gd name="connsiteY3" fmla="*/ 296404 h 1173493"/>
              <a:gd name="connsiteX4" fmla="*/ 1576842 w 1890804"/>
              <a:gd name="connsiteY4" fmla="*/ 268564 h 1173493"/>
              <a:gd name="connsiteX5" fmla="*/ 1565029 w 1890804"/>
              <a:gd name="connsiteY5" fmla="*/ 225237 h 1173493"/>
              <a:gd name="connsiteX6" fmla="*/ 1527032 w 1890804"/>
              <a:gd name="connsiteY6" fmla="*/ 151802 h 1173493"/>
              <a:gd name="connsiteX7" fmla="*/ 1328190 w 1890804"/>
              <a:gd name="connsiteY7" fmla="*/ 18472 h 1173493"/>
              <a:gd name="connsiteX8" fmla="*/ 1096969 w 1890804"/>
              <a:gd name="connsiteY8" fmla="*/ 15878 h 1173493"/>
              <a:gd name="connsiteX9" fmla="*/ 905726 w 1890804"/>
              <a:gd name="connsiteY9" fmla="*/ 144995 h 1173493"/>
              <a:gd name="connsiteX10" fmla="*/ 875869 w 1890804"/>
              <a:gd name="connsiteY10" fmla="*/ 145787 h 1173493"/>
              <a:gd name="connsiteX11" fmla="*/ 627325 w 1890804"/>
              <a:gd name="connsiteY11" fmla="*/ 63599 h 1173493"/>
              <a:gd name="connsiteX12" fmla="*/ 448939 w 1890804"/>
              <a:gd name="connsiteY12" fmla="*/ 248540 h 1173493"/>
              <a:gd name="connsiteX13" fmla="*/ 423728 w 1890804"/>
              <a:gd name="connsiteY13" fmla="*/ 264747 h 1173493"/>
              <a:gd name="connsiteX14" fmla="*/ 225462 w 1890804"/>
              <a:gd name="connsiteY14" fmla="*/ 275767 h 1173493"/>
              <a:gd name="connsiteX15" fmla="*/ 1733 w 1890804"/>
              <a:gd name="connsiteY15" fmla="*/ 629837 h 1173493"/>
              <a:gd name="connsiteX16" fmla="*/ 185809 w 1890804"/>
              <a:gd name="connsiteY16" fmla="*/ 910615 h 1173493"/>
              <a:gd name="connsiteX17" fmla="*/ 414761 w 1890804"/>
              <a:gd name="connsiteY17" fmla="*/ 939752 h 1173493"/>
              <a:gd name="connsiteX18" fmla="*/ 441736 w 1890804"/>
              <a:gd name="connsiteY18" fmla="*/ 966332 h 1173493"/>
              <a:gd name="connsiteX19" fmla="*/ 535125 w 1890804"/>
              <a:gd name="connsiteY19" fmla="*/ 1112771 h 1173493"/>
              <a:gd name="connsiteX20" fmla="*/ 893985 w 1890804"/>
              <a:gd name="connsiteY20" fmla="*/ 1075207 h 1173493"/>
              <a:gd name="connsiteX21" fmla="*/ 948945 w 1890804"/>
              <a:gd name="connsiteY21" fmla="*/ 1040920 h 1173493"/>
              <a:gd name="connsiteX22" fmla="*/ 1198858 w 1890804"/>
              <a:gd name="connsiteY22" fmla="*/ 1042721 h 1173493"/>
              <a:gd name="connsiteX23" fmla="*/ 1292931 w 1890804"/>
              <a:gd name="connsiteY23" fmla="*/ 917999 h 1173493"/>
              <a:gd name="connsiteX24" fmla="*/ 1311803 w 1890804"/>
              <a:gd name="connsiteY24" fmla="*/ 911372 h 1173493"/>
              <a:gd name="connsiteX25" fmla="*/ 1735707 w 1890804"/>
              <a:gd name="connsiteY25" fmla="*/ 927075 h 1173493"/>
              <a:gd name="connsiteX26" fmla="*/ 1875268 w 1890804"/>
              <a:gd name="connsiteY26" fmla="*/ 740441 h 1173493"/>
              <a:gd name="connsiteX27" fmla="*/ 1889530 w 1890804"/>
              <a:gd name="connsiteY27" fmla="*/ 669779 h 1173493"/>
              <a:gd name="connsiteX28" fmla="*/ 1889998 w 1890804"/>
              <a:gd name="connsiteY28" fmla="*/ 616151 h 11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90804" h="1173493">
                <a:moveTo>
                  <a:pt x="1889998" y="616151"/>
                </a:moveTo>
                <a:cubicBezTo>
                  <a:pt x="1886613" y="566918"/>
                  <a:pt x="1872603" y="518369"/>
                  <a:pt x="1848833" y="475078"/>
                </a:cubicBezTo>
                <a:cubicBezTo>
                  <a:pt x="1817211" y="417453"/>
                  <a:pt x="1768301" y="379168"/>
                  <a:pt x="1712693" y="345962"/>
                </a:cubicBezTo>
                <a:cubicBezTo>
                  <a:pt x="1680495" y="326730"/>
                  <a:pt x="1646712" y="310126"/>
                  <a:pt x="1611813" y="296404"/>
                </a:cubicBezTo>
                <a:cubicBezTo>
                  <a:pt x="1594310" y="289525"/>
                  <a:pt x="1584369" y="286752"/>
                  <a:pt x="1576842" y="268564"/>
                </a:cubicBezTo>
                <a:cubicBezTo>
                  <a:pt x="1571080" y="254698"/>
                  <a:pt x="1570035" y="239356"/>
                  <a:pt x="1565029" y="225237"/>
                </a:cubicBezTo>
                <a:cubicBezTo>
                  <a:pt x="1555773" y="199162"/>
                  <a:pt x="1542879" y="174419"/>
                  <a:pt x="1527032" y="151802"/>
                </a:cubicBezTo>
                <a:cubicBezTo>
                  <a:pt x="1478988" y="83264"/>
                  <a:pt x="1406560" y="43466"/>
                  <a:pt x="1328190" y="18472"/>
                </a:cubicBezTo>
                <a:cubicBezTo>
                  <a:pt x="1253565" y="-5335"/>
                  <a:pt x="1172134" y="-6055"/>
                  <a:pt x="1096969" y="15878"/>
                </a:cubicBezTo>
                <a:cubicBezTo>
                  <a:pt x="1021697" y="37848"/>
                  <a:pt x="953627" y="82687"/>
                  <a:pt x="905726" y="144995"/>
                </a:cubicBezTo>
                <a:cubicBezTo>
                  <a:pt x="891032" y="164119"/>
                  <a:pt x="891392" y="163795"/>
                  <a:pt x="875869" y="145787"/>
                </a:cubicBezTo>
                <a:cubicBezTo>
                  <a:pt x="809528" y="68713"/>
                  <a:pt x="725720" y="39000"/>
                  <a:pt x="627325" y="63599"/>
                </a:cubicBezTo>
                <a:cubicBezTo>
                  <a:pt x="531163" y="87658"/>
                  <a:pt x="471521" y="151765"/>
                  <a:pt x="448939" y="248540"/>
                </a:cubicBezTo>
                <a:cubicBezTo>
                  <a:pt x="445230" y="264458"/>
                  <a:pt x="440188" y="268600"/>
                  <a:pt x="423728" y="264747"/>
                </a:cubicBezTo>
                <a:cubicBezTo>
                  <a:pt x="356775" y="249116"/>
                  <a:pt x="290507" y="252537"/>
                  <a:pt x="225462" y="275767"/>
                </a:cubicBezTo>
                <a:cubicBezTo>
                  <a:pt x="78806" y="328134"/>
                  <a:pt x="-14006" y="475294"/>
                  <a:pt x="1733" y="629837"/>
                </a:cubicBezTo>
                <a:cubicBezTo>
                  <a:pt x="13402" y="744403"/>
                  <a:pt x="81652" y="858357"/>
                  <a:pt x="185809" y="910615"/>
                </a:cubicBezTo>
                <a:cubicBezTo>
                  <a:pt x="257048" y="946379"/>
                  <a:pt x="336895" y="955059"/>
                  <a:pt x="414761" y="939752"/>
                </a:cubicBezTo>
                <a:cubicBezTo>
                  <a:pt x="435001" y="935790"/>
                  <a:pt x="438855" y="949873"/>
                  <a:pt x="441736" y="966332"/>
                </a:cubicBezTo>
                <a:cubicBezTo>
                  <a:pt x="451100" y="1019851"/>
                  <a:pt x="496948" y="1076035"/>
                  <a:pt x="535125" y="1112771"/>
                </a:cubicBezTo>
                <a:cubicBezTo>
                  <a:pt x="641911" y="1215488"/>
                  <a:pt x="802577" y="1177744"/>
                  <a:pt x="893985" y="1075207"/>
                </a:cubicBezTo>
                <a:cubicBezTo>
                  <a:pt x="913758" y="1053021"/>
                  <a:pt x="915883" y="1018951"/>
                  <a:pt x="948945" y="1040920"/>
                </a:cubicBezTo>
                <a:cubicBezTo>
                  <a:pt x="1027423" y="1093035"/>
                  <a:pt x="1119407" y="1095880"/>
                  <a:pt x="1198858" y="1042721"/>
                </a:cubicBezTo>
                <a:cubicBezTo>
                  <a:pt x="1242653" y="1013440"/>
                  <a:pt x="1277516" y="968601"/>
                  <a:pt x="1292931" y="917999"/>
                </a:cubicBezTo>
                <a:cubicBezTo>
                  <a:pt x="1296064" y="907734"/>
                  <a:pt x="1302943" y="903989"/>
                  <a:pt x="1311803" y="911372"/>
                </a:cubicBezTo>
                <a:cubicBezTo>
                  <a:pt x="1434832" y="1013872"/>
                  <a:pt x="1605006" y="1017726"/>
                  <a:pt x="1735707" y="927075"/>
                </a:cubicBezTo>
                <a:cubicBezTo>
                  <a:pt x="1800679" y="881983"/>
                  <a:pt x="1851245" y="816002"/>
                  <a:pt x="1875268" y="740441"/>
                </a:cubicBezTo>
                <a:cubicBezTo>
                  <a:pt x="1882579" y="717500"/>
                  <a:pt x="1887369" y="693765"/>
                  <a:pt x="1889530" y="669779"/>
                </a:cubicBezTo>
                <a:cubicBezTo>
                  <a:pt x="1891043" y="652023"/>
                  <a:pt x="1891223" y="634051"/>
                  <a:pt x="1889998" y="616151"/>
                </a:cubicBezTo>
                <a:close/>
              </a:path>
            </a:pathLst>
          </a:custGeom>
          <a:solidFill>
            <a:schemeClr val="bg1"/>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FD29DDFA-082C-482E-B74A-F0F64E9A730C}"/>
              </a:ext>
            </a:extLst>
          </p:cNvPr>
          <p:cNvSpPr/>
          <p:nvPr/>
        </p:nvSpPr>
        <p:spPr>
          <a:xfrm>
            <a:off x="7924717" y="1404632"/>
            <a:ext cx="650678" cy="394654"/>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98D68E2-8E5A-4F99-BD12-2B24A717E995}"/>
              </a:ext>
            </a:extLst>
          </p:cNvPr>
          <p:cNvSpPr/>
          <p:nvPr/>
        </p:nvSpPr>
        <p:spPr>
          <a:xfrm>
            <a:off x="10949807" y="2006495"/>
            <a:ext cx="795353" cy="478839"/>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alpha val="80000"/>
            </a:schemeClr>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9B3FBC81-5FE7-41ED-BCEC-FB129E71244B}"/>
              </a:ext>
            </a:extLst>
          </p:cNvPr>
          <p:cNvSpPr/>
          <p:nvPr/>
        </p:nvSpPr>
        <p:spPr>
          <a:xfrm>
            <a:off x="9894279" y="1320945"/>
            <a:ext cx="962712" cy="543770"/>
          </a:xfrm>
          <a:custGeom>
            <a:avLst/>
            <a:gdLst>
              <a:gd name="connsiteX0" fmla="*/ 1977150 w 1978122"/>
              <a:gd name="connsiteY0" fmla="*/ 572661 h 1117304"/>
              <a:gd name="connsiteX1" fmla="*/ 1965373 w 1978122"/>
              <a:gd name="connsiteY1" fmla="*/ 515540 h 1117304"/>
              <a:gd name="connsiteX2" fmla="*/ 1637558 w 1978122"/>
              <a:gd name="connsiteY2" fmla="*/ 329015 h 1117304"/>
              <a:gd name="connsiteX3" fmla="*/ 1615661 w 1978122"/>
              <a:gd name="connsiteY3" fmla="*/ 299266 h 1117304"/>
              <a:gd name="connsiteX4" fmla="*/ 1598265 w 1978122"/>
              <a:gd name="connsiteY4" fmla="*/ 238435 h 1117304"/>
              <a:gd name="connsiteX5" fmla="*/ 1345975 w 1978122"/>
              <a:gd name="connsiteY5" fmla="*/ 132657 h 1117304"/>
              <a:gd name="connsiteX6" fmla="*/ 1280427 w 1978122"/>
              <a:gd name="connsiteY6" fmla="*/ 80399 h 1117304"/>
              <a:gd name="connsiteX7" fmla="*/ 980524 w 1978122"/>
              <a:gd name="connsiteY7" fmla="*/ 84252 h 1117304"/>
              <a:gd name="connsiteX8" fmla="*/ 959743 w 1978122"/>
              <a:gd name="connsiteY8" fmla="*/ 80975 h 1117304"/>
              <a:gd name="connsiteX9" fmla="*/ 782258 w 1978122"/>
              <a:gd name="connsiteY9" fmla="*/ 228 h 1117304"/>
              <a:gd name="connsiteX10" fmla="*/ 594941 w 1978122"/>
              <a:gd name="connsiteY10" fmla="*/ 171158 h 1117304"/>
              <a:gd name="connsiteX11" fmla="*/ 574015 w 1978122"/>
              <a:gd name="connsiteY11" fmla="*/ 181279 h 1117304"/>
              <a:gd name="connsiteX12" fmla="*/ 276274 w 1978122"/>
              <a:gd name="connsiteY12" fmla="*/ 269805 h 1117304"/>
              <a:gd name="connsiteX13" fmla="*/ 247677 w 1978122"/>
              <a:gd name="connsiteY13" fmla="*/ 288857 h 1117304"/>
              <a:gd name="connsiteX14" fmla="*/ 3707 w 1978122"/>
              <a:gd name="connsiteY14" fmla="*/ 601401 h 1117304"/>
              <a:gd name="connsiteX15" fmla="*/ 143520 w 1978122"/>
              <a:gd name="connsiteY15" fmla="*/ 806114 h 1117304"/>
              <a:gd name="connsiteX16" fmla="*/ 303610 w 1978122"/>
              <a:gd name="connsiteY16" fmla="*/ 832550 h 1117304"/>
              <a:gd name="connsiteX17" fmla="*/ 355508 w 1978122"/>
              <a:gd name="connsiteY17" fmla="*/ 855276 h 1117304"/>
              <a:gd name="connsiteX18" fmla="*/ 425955 w 1978122"/>
              <a:gd name="connsiteY18" fmla="*/ 929612 h 1117304"/>
              <a:gd name="connsiteX19" fmla="*/ 467157 w 1978122"/>
              <a:gd name="connsiteY19" fmla="*/ 929216 h 1117304"/>
              <a:gd name="connsiteX20" fmla="*/ 537243 w 1978122"/>
              <a:gd name="connsiteY20" fmla="*/ 918699 h 1117304"/>
              <a:gd name="connsiteX21" fmla="*/ 559645 w 1978122"/>
              <a:gd name="connsiteY21" fmla="*/ 951077 h 1117304"/>
              <a:gd name="connsiteX22" fmla="*/ 722940 w 1978122"/>
              <a:gd name="connsiteY22" fmla="*/ 1083975 h 1117304"/>
              <a:gd name="connsiteX23" fmla="*/ 924340 w 1978122"/>
              <a:gd name="connsiteY23" fmla="*/ 1017238 h 1117304"/>
              <a:gd name="connsiteX24" fmla="*/ 946814 w 1978122"/>
              <a:gd name="connsiteY24" fmla="*/ 1017130 h 1117304"/>
              <a:gd name="connsiteX25" fmla="*/ 979156 w 1978122"/>
              <a:gd name="connsiteY25" fmla="*/ 1059664 h 1117304"/>
              <a:gd name="connsiteX26" fmla="*/ 1027092 w 1978122"/>
              <a:gd name="connsiteY26" fmla="*/ 1094348 h 1117304"/>
              <a:gd name="connsiteX27" fmla="*/ 1252443 w 1978122"/>
              <a:gd name="connsiteY27" fmla="*/ 1078897 h 1117304"/>
              <a:gd name="connsiteX28" fmla="*/ 1325951 w 1978122"/>
              <a:gd name="connsiteY28" fmla="*/ 988786 h 1117304"/>
              <a:gd name="connsiteX29" fmla="*/ 1348244 w 1978122"/>
              <a:gd name="connsiteY29" fmla="*/ 983996 h 1117304"/>
              <a:gd name="connsiteX30" fmla="*/ 1616849 w 1978122"/>
              <a:gd name="connsiteY30" fmla="*/ 1003588 h 1117304"/>
              <a:gd name="connsiteX31" fmla="*/ 1691077 w 1978122"/>
              <a:gd name="connsiteY31" fmla="*/ 911172 h 1117304"/>
              <a:gd name="connsiteX32" fmla="*/ 1735557 w 1978122"/>
              <a:gd name="connsiteY32" fmla="*/ 876381 h 1117304"/>
              <a:gd name="connsiteX33" fmla="*/ 1977150 w 1978122"/>
              <a:gd name="connsiteY33" fmla="*/ 572661 h 111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78122" h="1117304">
                <a:moveTo>
                  <a:pt x="1977150" y="572661"/>
                </a:moveTo>
                <a:cubicBezTo>
                  <a:pt x="1975493" y="553609"/>
                  <a:pt x="1971603" y="534484"/>
                  <a:pt x="1965373" y="515540"/>
                </a:cubicBezTo>
                <a:cubicBezTo>
                  <a:pt x="1917832" y="371729"/>
                  <a:pt x="1773913" y="332436"/>
                  <a:pt x="1637558" y="329015"/>
                </a:cubicBezTo>
                <a:cubicBezTo>
                  <a:pt x="1618866" y="328547"/>
                  <a:pt x="1617965" y="314068"/>
                  <a:pt x="1615661" y="299266"/>
                </a:cubicBezTo>
                <a:cubicBezTo>
                  <a:pt x="1612383" y="278377"/>
                  <a:pt x="1607917" y="257416"/>
                  <a:pt x="1598265" y="238435"/>
                </a:cubicBezTo>
                <a:cubicBezTo>
                  <a:pt x="1554434" y="152286"/>
                  <a:pt x="1433961" y="124014"/>
                  <a:pt x="1345975" y="132657"/>
                </a:cubicBezTo>
                <a:cubicBezTo>
                  <a:pt x="1318279" y="135395"/>
                  <a:pt x="1298975" y="96102"/>
                  <a:pt x="1280427" y="80399"/>
                </a:cubicBezTo>
                <a:cubicBezTo>
                  <a:pt x="1195934" y="8872"/>
                  <a:pt x="1059975" y="264"/>
                  <a:pt x="980524" y="84252"/>
                </a:cubicBezTo>
                <a:cubicBezTo>
                  <a:pt x="970944" y="94373"/>
                  <a:pt x="966226" y="89186"/>
                  <a:pt x="959743" y="80975"/>
                </a:cubicBezTo>
                <a:cubicBezTo>
                  <a:pt x="914543" y="23638"/>
                  <a:pt x="855190" y="-2762"/>
                  <a:pt x="782258" y="228"/>
                </a:cubicBezTo>
                <a:cubicBezTo>
                  <a:pt x="687789" y="4117"/>
                  <a:pt x="605205" y="79246"/>
                  <a:pt x="594941" y="171158"/>
                </a:cubicBezTo>
                <a:cubicBezTo>
                  <a:pt x="592563" y="192588"/>
                  <a:pt x="592563" y="192588"/>
                  <a:pt x="574015" y="181279"/>
                </a:cubicBezTo>
                <a:cubicBezTo>
                  <a:pt x="465212" y="114902"/>
                  <a:pt x="329109" y="155059"/>
                  <a:pt x="276274" y="269805"/>
                </a:cubicBezTo>
                <a:cubicBezTo>
                  <a:pt x="270007" y="283419"/>
                  <a:pt x="261688" y="287525"/>
                  <a:pt x="247677" y="288857"/>
                </a:cubicBezTo>
                <a:cubicBezTo>
                  <a:pt x="87912" y="303984"/>
                  <a:pt x="-21900" y="445273"/>
                  <a:pt x="3707" y="601401"/>
                </a:cubicBezTo>
                <a:cubicBezTo>
                  <a:pt x="17357" y="684561"/>
                  <a:pt x="70084" y="764084"/>
                  <a:pt x="143520" y="806114"/>
                </a:cubicBezTo>
                <a:cubicBezTo>
                  <a:pt x="191025" y="833306"/>
                  <a:pt x="249910" y="842166"/>
                  <a:pt x="303610" y="832550"/>
                </a:cubicBezTo>
                <a:cubicBezTo>
                  <a:pt x="329541" y="827904"/>
                  <a:pt x="340994" y="840293"/>
                  <a:pt x="355508" y="855276"/>
                </a:cubicBezTo>
                <a:cubicBezTo>
                  <a:pt x="380899" y="881459"/>
                  <a:pt x="383889" y="920356"/>
                  <a:pt x="425955" y="929612"/>
                </a:cubicBezTo>
                <a:cubicBezTo>
                  <a:pt x="439425" y="932601"/>
                  <a:pt x="453471" y="930908"/>
                  <a:pt x="467157" y="929216"/>
                </a:cubicBezTo>
                <a:cubicBezTo>
                  <a:pt x="486353" y="926839"/>
                  <a:pt x="518839" y="911712"/>
                  <a:pt x="537243" y="918699"/>
                </a:cubicBezTo>
                <a:cubicBezTo>
                  <a:pt x="550713" y="923777"/>
                  <a:pt x="555179" y="938724"/>
                  <a:pt x="559645" y="951077"/>
                </a:cubicBezTo>
                <a:cubicBezTo>
                  <a:pt x="585108" y="1021416"/>
                  <a:pt x="649072" y="1073062"/>
                  <a:pt x="722940" y="1083975"/>
                </a:cubicBezTo>
                <a:cubicBezTo>
                  <a:pt x="794395" y="1094528"/>
                  <a:pt x="877808" y="1075403"/>
                  <a:pt x="924340" y="1017238"/>
                </a:cubicBezTo>
                <a:cubicBezTo>
                  <a:pt x="932191" y="1007406"/>
                  <a:pt x="937594" y="1007226"/>
                  <a:pt x="946814" y="1017130"/>
                </a:cubicBezTo>
                <a:cubicBezTo>
                  <a:pt x="959095" y="1030348"/>
                  <a:pt x="966082" y="1046771"/>
                  <a:pt x="979156" y="1059664"/>
                </a:cubicBezTo>
                <a:cubicBezTo>
                  <a:pt x="993274" y="1073567"/>
                  <a:pt x="1009553" y="1085200"/>
                  <a:pt x="1027092" y="1094348"/>
                </a:cubicBezTo>
                <a:cubicBezTo>
                  <a:pt x="1096711" y="1130507"/>
                  <a:pt x="1187866" y="1122908"/>
                  <a:pt x="1252443" y="1078897"/>
                </a:cubicBezTo>
                <a:cubicBezTo>
                  <a:pt x="1285361" y="1056459"/>
                  <a:pt x="1309852" y="1025017"/>
                  <a:pt x="1325951" y="988786"/>
                </a:cubicBezTo>
                <a:cubicBezTo>
                  <a:pt x="1333046" y="972471"/>
                  <a:pt x="1335026" y="971930"/>
                  <a:pt x="1348244" y="983996"/>
                </a:cubicBezTo>
                <a:cubicBezTo>
                  <a:pt x="1417214" y="1046879"/>
                  <a:pt x="1539451" y="1057684"/>
                  <a:pt x="1616849" y="1003588"/>
                </a:cubicBezTo>
                <a:cubicBezTo>
                  <a:pt x="1649551" y="980718"/>
                  <a:pt x="1675771" y="948016"/>
                  <a:pt x="1691077" y="911172"/>
                </a:cubicBezTo>
                <a:cubicBezTo>
                  <a:pt x="1700081" y="889526"/>
                  <a:pt x="1712939" y="880018"/>
                  <a:pt x="1735557" y="876381"/>
                </a:cubicBezTo>
                <a:cubicBezTo>
                  <a:pt x="1879619" y="853295"/>
                  <a:pt x="1989683" y="715175"/>
                  <a:pt x="1977150" y="572661"/>
                </a:cubicBezTo>
                <a:close/>
              </a:path>
            </a:pathLst>
          </a:custGeom>
          <a:solidFill>
            <a:schemeClr val="bg1"/>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024A16B1-8832-4CEB-A00C-88D23317BE99}"/>
              </a:ext>
            </a:extLst>
          </p:cNvPr>
          <p:cNvSpPr/>
          <p:nvPr/>
        </p:nvSpPr>
        <p:spPr>
          <a:xfrm rot="10800000">
            <a:off x="5002352" y="1320945"/>
            <a:ext cx="749029" cy="421132"/>
          </a:xfrm>
          <a:custGeom>
            <a:avLst/>
            <a:gdLst>
              <a:gd name="connsiteX0" fmla="*/ 1148958 w 1150665"/>
              <a:gd name="connsiteY0" fmla="*/ 379387 h 697909"/>
              <a:gd name="connsiteX1" fmla="*/ 1137469 w 1150665"/>
              <a:gd name="connsiteY1" fmla="*/ 328389 h 697909"/>
              <a:gd name="connsiteX2" fmla="*/ 1028234 w 1150665"/>
              <a:gd name="connsiteY2" fmla="*/ 207268 h 697909"/>
              <a:gd name="connsiteX3" fmla="*/ 844770 w 1150665"/>
              <a:gd name="connsiteY3" fmla="*/ 169812 h 697909"/>
              <a:gd name="connsiteX4" fmla="*/ 806845 w 1150665"/>
              <a:gd name="connsiteY4" fmla="*/ 174674 h 697909"/>
              <a:gd name="connsiteX5" fmla="*/ 773062 w 1150665"/>
              <a:gd name="connsiteY5" fmla="*/ 114239 h 697909"/>
              <a:gd name="connsiteX6" fmla="*/ 710792 w 1150665"/>
              <a:gd name="connsiteY6" fmla="*/ 47574 h 697909"/>
              <a:gd name="connsiteX7" fmla="*/ 517855 w 1150665"/>
              <a:gd name="connsiteY7" fmla="*/ 6733 h 697909"/>
              <a:gd name="connsiteX8" fmla="*/ 386362 w 1150665"/>
              <a:gd name="connsiteY8" fmla="*/ 114419 h 697909"/>
              <a:gd name="connsiteX9" fmla="*/ 359459 w 1150665"/>
              <a:gd name="connsiteY9" fmla="*/ 124036 h 697909"/>
              <a:gd name="connsiteX10" fmla="*/ 216513 w 1150665"/>
              <a:gd name="connsiteY10" fmla="*/ 108225 h 697909"/>
              <a:gd name="connsiteX11" fmla="*/ 22 w 1150665"/>
              <a:gd name="connsiteY11" fmla="*/ 354860 h 697909"/>
              <a:gd name="connsiteX12" fmla="*/ 33157 w 1150665"/>
              <a:gd name="connsiteY12" fmla="*/ 484084 h 697909"/>
              <a:gd name="connsiteX13" fmla="*/ 154601 w 1150665"/>
              <a:gd name="connsiteY13" fmla="*/ 603044 h 697909"/>
              <a:gd name="connsiteX14" fmla="*/ 340658 w 1150665"/>
              <a:gd name="connsiteY14" fmla="*/ 611976 h 697909"/>
              <a:gd name="connsiteX15" fmla="*/ 428248 w 1150665"/>
              <a:gd name="connsiteY15" fmla="*/ 650657 h 697909"/>
              <a:gd name="connsiteX16" fmla="*/ 549297 w 1150665"/>
              <a:gd name="connsiteY16" fmla="*/ 697909 h 697909"/>
              <a:gd name="connsiteX17" fmla="*/ 704345 w 1150665"/>
              <a:gd name="connsiteY17" fmla="*/ 636935 h 697909"/>
              <a:gd name="connsiteX18" fmla="*/ 772883 w 1150665"/>
              <a:gd name="connsiteY18" fmla="*/ 634594 h 697909"/>
              <a:gd name="connsiteX19" fmla="*/ 777204 w 1150665"/>
              <a:gd name="connsiteY19" fmla="*/ 637691 h 697909"/>
              <a:gd name="connsiteX20" fmla="*/ 893391 w 1150665"/>
              <a:gd name="connsiteY20" fmla="*/ 664559 h 697909"/>
              <a:gd name="connsiteX21" fmla="*/ 1073973 w 1150665"/>
              <a:gd name="connsiteY21" fmla="*/ 591375 h 697909"/>
              <a:gd name="connsiteX22" fmla="*/ 1148958 w 1150665"/>
              <a:gd name="connsiteY22" fmla="*/ 379387 h 69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0665" h="697909">
                <a:moveTo>
                  <a:pt x="1148958" y="379387"/>
                </a:moveTo>
                <a:cubicBezTo>
                  <a:pt x="1146941" y="362243"/>
                  <a:pt x="1143159" y="345136"/>
                  <a:pt x="1137469" y="328389"/>
                </a:cubicBezTo>
                <a:cubicBezTo>
                  <a:pt x="1119353" y="274869"/>
                  <a:pt x="1077395" y="233451"/>
                  <a:pt x="1028234" y="207268"/>
                </a:cubicBezTo>
                <a:cubicBezTo>
                  <a:pt x="969672" y="176114"/>
                  <a:pt x="913920" y="161744"/>
                  <a:pt x="844770" y="169812"/>
                </a:cubicBezTo>
                <a:cubicBezTo>
                  <a:pt x="832344" y="171252"/>
                  <a:pt x="819199" y="176727"/>
                  <a:pt x="806845" y="174674"/>
                </a:cubicBezTo>
                <a:cubicBezTo>
                  <a:pt x="781742" y="170460"/>
                  <a:pt x="782391" y="132427"/>
                  <a:pt x="773062" y="114239"/>
                </a:cubicBezTo>
                <a:cubicBezTo>
                  <a:pt x="759017" y="86831"/>
                  <a:pt x="736327" y="64358"/>
                  <a:pt x="710792" y="47574"/>
                </a:cubicBezTo>
                <a:cubicBezTo>
                  <a:pt x="654823" y="10730"/>
                  <a:pt x="584016" y="-12068"/>
                  <a:pt x="517855" y="6733"/>
                </a:cubicBezTo>
                <a:cubicBezTo>
                  <a:pt x="461491" y="22760"/>
                  <a:pt x="414779" y="63781"/>
                  <a:pt x="386362" y="114419"/>
                </a:cubicBezTo>
                <a:cubicBezTo>
                  <a:pt x="379231" y="127097"/>
                  <a:pt x="372712" y="129474"/>
                  <a:pt x="359459" y="124036"/>
                </a:cubicBezTo>
                <a:cubicBezTo>
                  <a:pt x="313466" y="105271"/>
                  <a:pt x="265782" y="100625"/>
                  <a:pt x="216513" y="108225"/>
                </a:cubicBezTo>
                <a:cubicBezTo>
                  <a:pt x="95139" y="126953"/>
                  <a:pt x="1607" y="233919"/>
                  <a:pt x="22" y="354860"/>
                </a:cubicBezTo>
                <a:cubicBezTo>
                  <a:pt x="-590" y="400204"/>
                  <a:pt x="11475" y="444395"/>
                  <a:pt x="33157" y="484084"/>
                </a:cubicBezTo>
                <a:cubicBezTo>
                  <a:pt x="63014" y="538684"/>
                  <a:pt x="96184" y="578085"/>
                  <a:pt x="154601" y="603044"/>
                </a:cubicBezTo>
                <a:cubicBezTo>
                  <a:pt x="212190" y="627643"/>
                  <a:pt x="281052" y="632901"/>
                  <a:pt x="340658" y="611976"/>
                </a:cubicBezTo>
                <a:cubicBezTo>
                  <a:pt x="377611" y="599010"/>
                  <a:pt x="403470" y="628183"/>
                  <a:pt x="428248" y="650657"/>
                </a:cubicBezTo>
                <a:cubicBezTo>
                  <a:pt x="459330" y="678857"/>
                  <a:pt x="507519" y="697801"/>
                  <a:pt x="549297" y="697909"/>
                </a:cubicBezTo>
                <a:cubicBezTo>
                  <a:pt x="596586" y="698017"/>
                  <a:pt x="658425" y="680514"/>
                  <a:pt x="704345" y="636935"/>
                </a:cubicBezTo>
                <a:cubicBezTo>
                  <a:pt x="735750" y="607114"/>
                  <a:pt x="736254" y="614245"/>
                  <a:pt x="772883" y="634594"/>
                </a:cubicBezTo>
                <a:cubicBezTo>
                  <a:pt x="774395" y="635422"/>
                  <a:pt x="775656" y="636827"/>
                  <a:pt x="777204" y="637691"/>
                </a:cubicBezTo>
                <a:cubicBezTo>
                  <a:pt x="807745" y="655447"/>
                  <a:pt x="858672" y="664127"/>
                  <a:pt x="893391" y="664559"/>
                </a:cubicBezTo>
                <a:cubicBezTo>
                  <a:pt x="957319" y="665315"/>
                  <a:pt x="1028522" y="635962"/>
                  <a:pt x="1073973" y="591375"/>
                </a:cubicBezTo>
                <a:cubicBezTo>
                  <a:pt x="1130374" y="536055"/>
                  <a:pt x="1158070" y="457145"/>
                  <a:pt x="1148958" y="379387"/>
                </a:cubicBezTo>
                <a:close/>
              </a:path>
            </a:pathLst>
          </a:custGeom>
          <a:solidFill>
            <a:schemeClr val="bg1">
              <a:alpha val="80000"/>
            </a:schemeClr>
          </a:solidFill>
          <a:ln w="9525" cap="flat">
            <a:noFill/>
            <a:prstDash val="solid"/>
            <a:miter/>
          </a:ln>
          <a:effectLst>
            <a:outerShdw blurRad="63500" sx="102000" sy="102000" algn="ctr" rotWithShape="0">
              <a:prstClr val="black">
                <a:alpha val="40000"/>
              </a:prstClr>
            </a:outerShdw>
          </a:effectLst>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B759A4A1-6F42-4FCB-B954-421866D1A167}"/>
              </a:ext>
            </a:extLst>
          </p:cNvPr>
          <p:cNvGrpSpPr/>
          <p:nvPr/>
        </p:nvGrpSpPr>
        <p:grpSpPr>
          <a:xfrm>
            <a:off x="535746" y="1047800"/>
            <a:ext cx="1597444" cy="2201304"/>
            <a:chOff x="6896943" y="161663"/>
            <a:chExt cx="4217242" cy="5811427"/>
          </a:xfrm>
        </p:grpSpPr>
        <p:sp>
          <p:nvSpPr>
            <p:cNvPr id="15" name="Freeform: Shape 14">
              <a:extLst>
                <a:ext uri="{FF2B5EF4-FFF2-40B4-BE49-F238E27FC236}">
                  <a16:creationId xmlns:a16="http://schemas.microsoft.com/office/drawing/2014/main" id="{BCEFA705-F43D-4D04-8255-A2F976F610FC}"/>
                </a:ext>
              </a:extLst>
            </p:cNvPr>
            <p:cNvSpPr/>
            <p:nvPr/>
          </p:nvSpPr>
          <p:spPr>
            <a:xfrm>
              <a:off x="6896943" y="1911521"/>
              <a:ext cx="4080764" cy="4061569"/>
            </a:xfrm>
            <a:custGeom>
              <a:avLst/>
              <a:gdLst>
                <a:gd name="connsiteX0" fmla="*/ 3989958 w 4005513"/>
                <a:gd name="connsiteY0" fmla="*/ 3267522 h 3986672"/>
                <a:gd name="connsiteX1" fmla="*/ 3929544 w 4005513"/>
                <a:gd name="connsiteY1" fmla="*/ 3008883 h 3986672"/>
                <a:gd name="connsiteX2" fmla="*/ 3692946 w 4005513"/>
                <a:gd name="connsiteY2" fmla="*/ 2564812 h 3986672"/>
                <a:gd name="connsiteX3" fmla="*/ 2743088 w 4005513"/>
                <a:gd name="connsiteY3" fmla="*/ 2063433 h 3986672"/>
                <a:gd name="connsiteX4" fmla="*/ 2187293 w 4005513"/>
                <a:gd name="connsiteY4" fmla="*/ 2116042 h 3986672"/>
                <a:gd name="connsiteX5" fmla="*/ 1497229 w 4005513"/>
                <a:gd name="connsiteY5" fmla="*/ 2296706 h 3986672"/>
                <a:gd name="connsiteX6" fmla="*/ 644279 w 4005513"/>
                <a:gd name="connsiteY6" fmla="*/ 2437769 h 3986672"/>
                <a:gd name="connsiteX7" fmla="*/ 407104 w 4005513"/>
                <a:gd name="connsiteY7" fmla="*/ 2361962 h 3986672"/>
                <a:gd name="connsiteX8" fmla="*/ 231860 w 4005513"/>
                <a:gd name="connsiteY8" fmla="*/ 1927357 h 3986672"/>
                <a:gd name="connsiteX9" fmla="*/ 427627 w 4005513"/>
                <a:gd name="connsiteY9" fmla="*/ 1552588 h 3986672"/>
                <a:gd name="connsiteX10" fmla="*/ 1156136 w 4005513"/>
                <a:gd name="connsiteY10" fmla="*/ 784044 h 3986672"/>
                <a:gd name="connsiteX11" fmla="*/ 1839335 w 4005513"/>
                <a:gd name="connsiteY11" fmla="*/ 229695 h 3986672"/>
                <a:gd name="connsiteX12" fmla="*/ 1824882 w 4005513"/>
                <a:gd name="connsiteY12" fmla="*/ 201584 h 3986672"/>
                <a:gd name="connsiteX13" fmla="*/ 1675437 w 4005513"/>
                <a:gd name="connsiteY13" fmla="*/ 15211 h 3986672"/>
                <a:gd name="connsiteX14" fmla="*/ 1654624 w 4005513"/>
                <a:gd name="connsiteY14" fmla="*/ 469 h 3986672"/>
                <a:gd name="connsiteX15" fmla="*/ 1639231 w 4005513"/>
                <a:gd name="connsiteY15" fmla="*/ 15427 h 3986672"/>
                <a:gd name="connsiteX16" fmla="*/ 983783 w 4005513"/>
                <a:gd name="connsiteY16" fmla="*/ 584735 h 3986672"/>
                <a:gd name="connsiteX17" fmla="*/ 349725 w 4005513"/>
                <a:gd name="connsiteY17" fmla="*/ 1264827 h 3986672"/>
                <a:gd name="connsiteX18" fmla="*/ 50112 w 4005513"/>
                <a:gd name="connsiteY18" fmla="*/ 1780802 h 3986672"/>
                <a:gd name="connsiteX19" fmla="*/ 18749 w 4005513"/>
                <a:gd name="connsiteY19" fmla="*/ 2189392 h 3986672"/>
                <a:gd name="connsiteX20" fmla="*/ 556983 w 4005513"/>
                <a:gd name="connsiteY20" fmla="*/ 2612651 h 3986672"/>
                <a:gd name="connsiteX21" fmla="*/ 642472 w 4005513"/>
                <a:gd name="connsiteY21" fmla="*/ 2623852 h 3986672"/>
                <a:gd name="connsiteX22" fmla="*/ 1187427 w 4005513"/>
                <a:gd name="connsiteY22" fmla="*/ 2554477 h 3986672"/>
                <a:gd name="connsiteX23" fmla="*/ 2029032 w 4005513"/>
                <a:gd name="connsiteY23" fmla="*/ 2307257 h 3986672"/>
                <a:gd name="connsiteX24" fmla="*/ 2819184 w 4005513"/>
                <a:gd name="connsiteY24" fmla="*/ 2195390 h 3986672"/>
                <a:gd name="connsiteX25" fmla="*/ 3294763 w 4005513"/>
                <a:gd name="connsiteY25" fmla="*/ 2337247 h 3986672"/>
                <a:gd name="connsiteX26" fmla="*/ 3646696 w 4005513"/>
                <a:gd name="connsiteY26" fmla="*/ 2657889 h 3986672"/>
                <a:gd name="connsiteX27" fmla="*/ 3790505 w 4005513"/>
                <a:gd name="connsiteY27" fmla="*/ 2868832 h 3986672"/>
                <a:gd name="connsiteX28" fmla="*/ 3951584 w 4005513"/>
                <a:gd name="connsiteY28" fmla="*/ 3537578 h 3986672"/>
                <a:gd name="connsiteX29" fmla="*/ 3932073 w 4005513"/>
                <a:gd name="connsiteY29" fmla="*/ 3821798 h 3986672"/>
                <a:gd name="connsiteX30" fmla="*/ 3908875 w 4005513"/>
                <a:gd name="connsiteY30" fmla="*/ 3951515 h 3986672"/>
                <a:gd name="connsiteX31" fmla="*/ 3908442 w 4005513"/>
                <a:gd name="connsiteY31" fmla="*/ 3969870 h 3986672"/>
                <a:gd name="connsiteX32" fmla="*/ 3945804 w 4005513"/>
                <a:gd name="connsiteY32" fmla="*/ 3982300 h 3986672"/>
                <a:gd name="connsiteX33" fmla="*/ 3946309 w 4005513"/>
                <a:gd name="connsiteY33" fmla="*/ 3970232 h 3986672"/>
                <a:gd name="connsiteX34" fmla="*/ 4005495 w 4005513"/>
                <a:gd name="connsiteY34" fmla="*/ 3498988 h 3986672"/>
                <a:gd name="connsiteX35" fmla="*/ 3989958 w 4005513"/>
                <a:gd name="connsiteY35" fmla="*/ 3267522 h 398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005513" h="3986672">
                  <a:moveTo>
                    <a:pt x="3989958" y="3267522"/>
                  </a:moveTo>
                  <a:cubicBezTo>
                    <a:pt x="3975288" y="3179936"/>
                    <a:pt x="3956932" y="3093434"/>
                    <a:pt x="3929544" y="3008883"/>
                  </a:cubicBezTo>
                  <a:cubicBezTo>
                    <a:pt x="3830467" y="2703272"/>
                    <a:pt x="3694825" y="2567268"/>
                    <a:pt x="3692946" y="2564812"/>
                  </a:cubicBezTo>
                  <a:cubicBezTo>
                    <a:pt x="3454759" y="2248939"/>
                    <a:pt x="3138886" y="2079982"/>
                    <a:pt x="2743088" y="2063433"/>
                  </a:cubicBezTo>
                  <a:cubicBezTo>
                    <a:pt x="2555559" y="2055556"/>
                    <a:pt x="2370703" y="2078826"/>
                    <a:pt x="2187293" y="2116042"/>
                  </a:cubicBezTo>
                  <a:cubicBezTo>
                    <a:pt x="1953876" y="2163304"/>
                    <a:pt x="1726456" y="2233401"/>
                    <a:pt x="1497229" y="2296706"/>
                  </a:cubicBezTo>
                  <a:cubicBezTo>
                    <a:pt x="1218068" y="2373813"/>
                    <a:pt x="940135" y="2460604"/>
                    <a:pt x="644279" y="2437769"/>
                  </a:cubicBezTo>
                  <a:cubicBezTo>
                    <a:pt x="559439" y="2430687"/>
                    <a:pt x="480454" y="2404237"/>
                    <a:pt x="407104" y="2361962"/>
                  </a:cubicBezTo>
                  <a:cubicBezTo>
                    <a:pt x="234172" y="2262380"/>
                    <a:pt x="176866" y="2119294"/>
                    <a:pt x="231860" y="1927357"/>
                  </a:cubicBezTo>
                  <a:cubicBezTo>
                    <a:pt x="271461" y="1789041"/>
                    <a:pt x="344594" y="1667924"/>
                    <a:pt x="427627" y="1552588"/>
                  </a:cubicBezTo>
                  <a:cubicBezTo>
                    <a:pt x="635752" y="1263598"/>
                    <a:pt x="891066" y="1019051"/>
                    <a:pt x="1156136" y="784044"/>
                  </a:cubicBezTo>
                  <a:cubicBezTo>
                    <a:pt x="1375824" y="589288"/>
                    <a:pt x="1605628" y="407034"/>
                    <a:pt x="1839335" y="229695"/>
                  </a:cubicBezTo>
                  <a:cubicBezTo>
                    <a:pt x="1844104" y="215458"/>
                    <a:pt x="1832542" y="208738"/>
                    <a:pt x="1824882" y="201584"/>
                  </a:cubicBezTo>
                  <a:cubicBezTo>
                    <a:pt x="1766202" y="146517"/>
                    <a:pt x="1717495" y="83574"/>
                    <a:pt x="1675437" y="15211"/>
                  </a:cubicBezTo>
                  <a:cubicBezTo>
                    <a:pt x="1670739" y="7623"/>
                    <a:pt x="1666981" y="-2278"/>
                    <a:pt x="1654624" y="469"/>
                  </a:cubicBezTo>
                  <a:cubicBezTo>
                    <a:pt x="1649493" y="5455"/>
                    <a:pt x="1644724" y="10947"/>
                    <a:pt x="1639231" y="15427"/>
                  </a:cubicBezTo>
                  <a:cubicBezTo>
                    <a:pt x="1414052" y="197537"/>
                    <a:pt x="1194437" y="385788"/>
                    <a:pt x="983783" y="584735"/>
                  </a:cubicBezTo>
                  <a:cubicBezTo>
                    <a:pt x="757881" y="798063"/>
                    <a:pt x="538627" y="1017245"/>
                    <a:pt x="349725" y="1264827"/>
                  </a:cubicBezTo>
                  <a:cubicBezTo>
                    <a:pt x="228247" y="1424100"/>
                    <a:pt x="118259" y="1590383"/>
                    <a:pt x="50112" y="1780802"/>
                  </a:cubicBezTo>
                  <a:cubicBezTo>
                    <a:pt x="2417" y="1914060"/>
                    <a:pt x="-17745" y="2049486"/>
                    <a:pt x="18749" y="2189392"/>
                  </a:cubicBezTo>
                  <a:cubicBezTo>
                    <a:pt x="77501" y="2414644"/>
                    <a:pt x="323854" y="2585841"/>
                    <a:pt x="556983" y="2612651"/>
                  </a:cubicBezTo>
                  <a:cubicBezTo>
                    <a:pt x="585022" y="2619806"/>
                    <a:pt x="613639" y="2622190"/>
                    <a:pt x="642472" y="2623852"/>
                  </a:cubicBezTo>
                  <a:cubicBezTo>
                    <a:pt x="828412" y="2634403"/>
                    <a:pt x="1008570" y="2599499"/>
                    <a:pt x="1187427" y="2554477"/>
                  </a:cubicBezTo>
                  <a:cubicBezTo>
                    <a:pt x="1265980" y="2535038"/>
                    <a:pt x="1805009" y="2369044"/>
                    <a:pt x="2029032" y="2307257"/>
                  </a:cubicBezTo>
                  <a:cubicBezTo>
                    <a:pt x="2287525" y="2236003"/>
                    <a:pt x="2547465" y="2175878"/>
                    <a:pt x="2819184" y="2195390"/>
                  </a:cubicBezTo>
                  <a:cubicBezTo>
                    <a:pt x="2988646" y="2207531"/>
                    <a:pt x="3148136" y="2251251"/>
                    <a:pt x="3294763" y="2337247"/>
                  </a:cubicBezTo>
                  <a:cubicBezTo>
                    <a:pt x="3434380" y="2419124"/>
                    <a:pt x="3549210" y="2529184"/>
                    <a:pt x="3646696" y="2657889"/>
                  </a:cubicBezTo>
                  <a:cubicBezTo>
                    <a:pt x="3657752" y="2672487"/>
                    <a:pt x="3759358" y="2809575"/>
                    <a:pt x="3790505" y="2868832"/>
                  </a:cubicBezTo>
                  <a:cubicBezTo>
                    <a:pt x="3900493" y="3077969"/>
                    <a:pt x="3945659" y="3303365"/>
                    <a:pt x="3951584" y="3537578"/>
                  </a:cubicBezTo>
                  <a:cubicBezTo>
                    <a:pt x="3953970" y="3632752"/>
                    <a:pt x="3943925" y="3727564"/>
                    <a:pt x="3932073" y="3821798"/>
                  </a:cubicBezTo>
                  <a:cubicBezTo>
                    <a:pt x="3926653" y="3865085"/>
                    <a:pt x="3926147" y="3910034"/>
                    <a:pt x="3908875" y="3951515"/>
                  </a:cubicBezTo>
                  <a:cubicBezTo>
                    <a:pt x="3908731" y="3957658"/>
                    <a:pt x="3908587" y="3963728"/>
                    <a:pt x="3908442" y="3969870"/>
                  </a:cubicBezTo>
                  <a:cubicBezTo>
                    <a:pt x="3916246" y="3987937"/>
                    <a:pt x="3929327" y="3990321"/>
                    <a:pt x="3945804" y="3982300"/>
                  </a:cubicBezTo>
                  <a:cubicBezTo>
                    <a:pt x="3946020" y="3978253"/>
                    <a:pt x="3946164" y="3974279"/>
                    <a:pt x="3946309" y="3970232"/>
                  </a:cubicBezTo>
                  <a:cubicBezTo>
                    <a:pt x="3986633" y="3815728"/>
                    <a:pt x="4005061" y="3657972"/>
                    <a:pt x="4005495" y="3498988"/>
                  </a:cubicBezTo>
                  <a:cubicBezTo>
                    <a:pt x="4005783" y="3422097"/>
                    <a:pt x="4002749" y="3344268"/>
                    <a:pt x="3989958" y="3267522"/>
                  </a:cubicBezTo>
                  <a:close/>
                </a:path>
              </a:pathLst>
            </a:custGeom>
            <a:solidFill>
              <a:schemeClr val="accent1"/>
            </a:solidFill>
            <a:ln w="7224"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AB89C5FC-8501-431F-85E9-FC1C5511F02F}"/>
                </a:ext>
              </a:extLst>
            </p:cNvPr>
            <p:cNvGrpSpPr/>
            <p:nvPr/>
          </p:nvGrpSpPr>
          <p:grpSpPr>
            <a:xfrm>
              <a:off x="8508517" y="161663"/>
              <a:ext cx="2605668" cy="2191234"/>
              <a:chOff x="8768009" y="-131344"/>
              <a:chExt cx="2605668" cy="2191234"/>
            </a:xfrm>
          </p:grpSpPr>
          <p:sp>
            <p:nvSpPr>
              <p:cNvPr id="17" name="Freeform: Shape 16">
                <a:extLst>
                  <a:ext uri="{FF2B5EF4-FFF2-40B4-BE49-F238E27FC236}">
                    <a16:creationId xmlns:a16="http://schemas.microsoft.com/office/drawing/2014/main" id="{276CE695-9D6D-45B8-892B-227C98F1CD4D}"/>
                  </a:ext>
                </a:extLst>
              </p:cNvPr>
              <p:cNvSpPr/>
              <p:nvPr/>
            </p:nvSpPr>
            <p:spPr>
              <a:xfrm>
                <a:off x="8774169" y="-131344"/>
                <a:ext cx="2594208" cy="2188201"/>
              </a:xfrm>
              <a:custGeom>
                <a:avLst/>
                <a:gdLst>
                  <a:gd name="connsiteX0" fmla="*/ 2517826 w 2546370"/>
                  <a:gd name="connsiteY0" fmla="*/ 72718 h 2147850"/>
                  <a:gd name="connsiteX1" fmla="*/ 2287009 w 2546370"/>
                  <a:gd name="connsiteY1" fmla="*/ 3994 h 2147850"/>
                  <a:gd name="connsiteX2" fmla="*/ 1806226 w 2546370"/>
                  <a:gd name="connsiteY2" fmla="*/ 54146 h 2147850"/>
                  <a:gd name="connsiteX3" fmla="*/ 1175204 w 2546370"/>
                  <a:gd name="connsiteY3" fmla="*/ 313507 h 2147850"/>
                  <a:gd name="connsiteX4" fmla="*/ 1117608 w 2546370"/>
                  <a:gd name="connsiteY4" fmla="*/ 280120 h 2147850"/>
                  <a:gd name="connsiteX5" fmla="*/ 666888 w 2546370"/>
                  <a:gd name="connsiteY5" fmla="*/ 378112 h 2147850"/>
                  <a:gd name="connsiteX6" fmla="*/ 232644 w 2546370"/>
                  <a:gd name="connsiteY6" fmla="*/ 515489 h 2147850"/>
                  <a:gd name="connsiteX7" fmla="*/ 204894 w 2546370"/>
                  <a:gd name="connsiteY7" fmla="*/ 586093 h 2147850"/>
                  <a:gd name="connsiteX8" fmla="*/ 366119 w 2546370"/>
                  <a:gd name="connsiteY8" fmla="*/ 840250 h 2147850"/>
                  <a:gd name="connsiteX9" fmla="*/ 310113 w 2546370"/>
                  <a:gd name="connsiteY9" fmla="*/ 885489 h 2147850"/>
                  <a:gd name="connsiteX10" fmla="*/ 238787 w 2546370"/>
                  <a:gd name="connsiteY10" fmla="*/ 1043606 h 2147850"/>
                  <a:gd name="connsiteX11" fmla="*/ 227947 w 2546370"/>
                  <a:gd name="connsiteY11" fmla="*/ 1185680 h 2147850"/>
                  <a:gd name="connsiteX12" fmla="*/ 124029 w 2546370"/>
                  <a:gd name="connsiteY12" fmla="*/ 1264377 h 2147850"/>
                  <a:gd name="connsiteX13" fmla="*/ 34565 w 2546370"/>
                  <a:gd name="connsiteY13" fmla="*/ 1363308 h 2147850"/>
                  <a:gd name="connsiteX14" fmla="*/ 323627 w 2546370"/>
                  <a:gd name="connsiteY14" fmla="*/ 2005099 h 2147850"/>
                  <a:gd name="connsiteX15" fmla="*/ 548372 w 2546370"/>
                  <a:gd name="connsiteY15" fmla="*/ 2069054 h 2147850"/>
                  <a:gd name="connsiteX16" fmla="*/ 746886 w 2546370"/>
                  <a:gd name="connsiteY16" fmla="*/ 1994259 h 2147850"/>
                  <a:gd name="connsiteX17" fmla="*/ 804409 w 2546370"/>
                  <a:gd name="connsiteY17" fmla="*/ 1972507 h 2147850"/>
                  <a:gd name="connsiteX18" fmla="*/ 833099 w 2546370"/>
                  <a:gd name="connsiteY18" fmla="*/ 1983202 h 2147850"/>
                  <a:gd name="connsiteX19" fmla="*/ 984929 w 2546370"/>
                  <a:gd name="connsiteY19" fmla="*/ 2034439 h 2147850"/>
                  <a:gd name="connsiteX20" fmla="*/ 1187633 w 2546370"/>
                  <a:gd name="connsiteY20" fmla="*/ 1969183 h 2147850"/>
                  <a:gd name="connsiteX21" fmla="*/ 1369598 w 2546370"/>
                  <a:gd name="connsiteY21" fmla="*/ 2124626 h 2147850"/>
                  <a:gd name="connsiteX22" fmla="*/ 1565582 w 2546370"/>
                  <a:gd name="connsiteY22" fmla="*/ 2082495 h 2147850"/>
                  <a:gd name="connsiteX23" fmla="*/ 1957551 w 2546370"/>
                  <a:gd name="connsiteY23" fmla="*/ 1386795 h 2147850"/>
                  <a:gd name="connsiteX24" fmla="*/ 1959790 w 2546370"/>
                  <a:gd name="connsiteY24" fmla="*/ 1314674 h 2147850"/>
                  <a:gd name="connsiteX25" fmla="*/ 2181140 w 2546370"/>
                  <a:gd name="connsiteY25" fmla="*/ 1066948 h 2147850"/>
                  <a:gd name="connsiteX26" fmla="*/ 2382328 w 2546370"/>
                  <a:gd name="connsiteY26" fmla="*/ 774633 h 2147850"/>
                  <a:gd name="connsiteX27" fmla="*/ 2510960 w 2546370"/>
                  <a:gd name="connsiteY27" fmla="*/ 482681 h 2147850"/>
                  <a:gd name="connsiteX28" fmla="*/ 2546370 w 2546370"/>
                  <a:gd name="connsiteY28" fmla="*/ 139997 h 2147850"/>
                  <a:gd name="connsiteX29" fmla="*/ 2517826 w 2546370"/>
                  <a:gd name="connsiteY29" fmla="*/ 72718 h 2147850"/>
                  <a:gd name="connsiteX30" fmla="*/ 1099253 w 2546370"/>
                  <a:gd name="connsiteY30" fmla="*/ 1095059 h 2147850"/>
                  <a:gd name="connsiteX31" fmla="*/ 1099036 w 2546370"/>
                  <a:gd name="connsiteY31" fmla="*/ 1094119 h 2147850"/>
                  <a:gd name="connsiteX32" fmla="*/ 1100409 w 2546370"/>
                  <a:gd name="connsiteY32" fmla="*/ 1094192 h 2147850"/>
                  <a:gd name="connsiteX33" fmla="*/ 1099253 w 2546370"/>
                  <a:gd name="connsiteY33" fmla="*/ 1095059 h 21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46370" h="2147850">
                    <a:moveTo>
                      <a:pt x="2517826" y="72718"/>
                    </a:moveTo>
                    <a:cubicBezTo>
                      <a:pt x="2446138" y="31671"/>
                      <a:pt x="2368018" y="10208"/>
                      <a:pt x="2287009" y="3994"/>
                    </a:cubicBezTo>
                    <a:cubicBezTo>
                      <a:pt x="2124122" y="-8436"/>
                      <a:pt x="1963188" y="8113"/>
                      <a:pt x="1806226" y="54146"/>
                    </a:cubicBezTo>
                    <a:cubicBezTo>
                      <a:pt x="1586106" y="118679"/>
                      <a:pt x="1377186" y="204675"/>
                      <a:pt x="1175204" y="313507"/>
                    </a:cubicBezTo>
                    <a:cubicBezTo>
                      <a:pt x="1163135" y="290021"/>
                      <a:pt x="1147237" y="273905"/>
                      <a:pt x="1117608" y="280120"/>
                    </a:cubicBezTo>
                    <a:cubicBezTo>
                      <a:pt x="969030" y="311194"/>
                      <a:pt x="816116" y="342558"/>
                      <a:pt x="666888" y="378112"/>
                    </a:cubicBezTo>
                    <a:cubicBezTo>
                      <a:pt x="523657" y="412222"/>
                      <a:pt x="360048" y="438671"/>
                      <a:pt x="232644" y="515489"/>
                    </a:cubicBezTo>
                    <a:cubicBezTo>
                      <a:pt x="205834" y="531677"/>
                      <a:pt x="195499" y="555958"/>
                      <a:pt x="204894" y="586093"/>
                    </a:cubicBezTo>
                    <a:cubicBezTo>
                      <a:pt x="231488" y="671221"/>
                      <a:pt x="271307" y="805708"/>
                      <a:pt x="366119" y="840250"/>
                    </a:cubicBezTo>
                    <a:cubicBezTo>
                      <a:pt x="360988" y="838372"/>
                      <a:pt x="317701" y="878913"/>
                      <a:pt x="310113" y="885489"/>
                    </a:cubicBezTo>
                    <a:cubicBezTo>
                      <a:pt x="265163" y="924801"/>
                      <a:pt x="237558" y="983481"/>
                      <a:pt x="238787" y="1043606"/>
                    </a:cubicBezTo>
                    <a:cubicBezTo>
                      <a:pt x="235174" y="1090940"/>
                      <a:pt x="231561" y="1138274"/>
                      <a:pt x="227947" y="1185680"/>
                    </a:cubicBezTo>
                    <a:cubicBezTo>
                      <a:pt x="226791" y="1200928"/>
                      <a:pt x="139493" y="1251803"/>
                      <a:pt x="124029" y="1264377"/>
                    </a:cubicBezTo>
                    <a:cubicBezTo>
                      <a:pt x="88764" y="1292994"/>
                      <a:pt x="56244" y="1322623"/>
                      <a:pt x="34565" y="1363308"/>
                    </a:cubicBezTo>
                    <a:cubicBezTo>
                      <a:pt x="-88576" y="1594414"/>
                      <a:pt x="143179" y="1879574"/>
                      <a:pt x="323627" y="2005099"/>
                    </a:cubicBezTo>
                    <a:cubicBezTo>
                      <a:pt x="384908" y="2047735"/>
                      <a:pt x="472711" y="2080327"/>
                      <a:pt x="548372" y="2069054"/>
                    </a:cubicBezTo>
                    <a:cubicBezTo>
                      <a:pt x="619843" y="2058431"/>
                      <a:pt x="687989" y="2036607"/>
                      <a:pt x="746886" y="1994259"/>
                    </a:cubicBezTo>
                    <a:cubicBezTo>
                      <a:pt x="765386" y="1980962"/>
                      <a:pt x="781357" y="1969905"/>
                      <a:pt x="804409" y="1972507"/>
                    </a:cubicBezTo>
                    <a:cubicBezTo>
                      <a:pt x="813948" y="1976048"/>
                      <a:pt x="823559" y="1979445"/>
                      <a:pt x="833099" y="1983202"/>
                    </a:cubicBezTo>
                    <a:cubicBezTo>
                      <a:pt x="882818" y="2002859"/>
                      <a:pt x="931958" y="2025116"/>
                      <a:pt x="984929" y="2034439"/>
                    </a:cubicBezTo>
                    <a:cubicBezTo>
                      <a:pt x="1063409" y="2048314"/>
                      <a:pt x="1127942" y="2015505"/>
                      <a:pt x="1187633" y="1969183"/>
                    </a:cubicBezTo>
                    <a:cubicBezTo>
                      <a:pt x="1183297" y="1972579"/>
                      <a:pt x="1350520" y="2113642"/>
                      <a:pt x="1369598" y="2124626"/>
                    </a:cubicBezTo>
                    <a:cubicBezTo>
                      <a:pt x="1439334" y="2165095"/>
                      <a:pt x="1518537" y="2153677"/>
                      <a:pt x="1565582" y="2082495"/>
                    </a:cubicBezTo>
                    <a:cubicBezTo>
                      <a:pt x="1712281" y="1860568"/>
                      <a:pt x="1817428" y="1612914"/>
                      <a:pt x="1957551" y="1386795"/>
                    </a:cubicBezTo>
                    <a:cubicBezTo>
                      <a:pt x="1973449" y="1361141"/>
                      <a:pt x="1978001" y="1339389"/>
                      <a:pt x="1959790" y="1314674"/>
                    </a:cubicBezTo>
                    <a:cubicBezTo>
                      <a:pt x="1960080" y="1315107"/>
                      <a:pt x="2163290" y="1088627"/>
                      <a:pt x="2181140" y="1066948"/>
                    </a:cubicBezTo>
                    <a:cubicBezTo>
                      <a:pt x="2255574" y="976182"/>
                      <a:pt x="2325816" y="877684"/>
                      <a:pt x="2382328" y="774633"/>
                    </a:cubicBezTo>
                    <a:cubicBezTo>
                      <a:pt x="2432624" y="682928"/>
                      <a:pt x="2480681" y="584792"/>
                      <a:pt x="2510960" y="482681"/>
                    </a:cubicBezTo>
                    <a:cubicBezTo>
                      <a:pt x="2543841" y="371681"/>
                      <a:pt x="2545648" y="254827"/>
                      <a:pt x="2546370" y="139997"/>
                    </a:cubicBezTo>
                    <a:cubicBezTo>
                      <a:pt x="2543190" y="114993"/>
                      <a:pt x="2545286" y="88472"/>
                      <a:pt x="2517826" y="72718"/>
                    </a:cubicBezTo>
                    <a:close/>
                    <a:moveTo>
                      <a:pt x="1099253" y="1095059"/>
                    </a:moveTo>
                    <a:cubicBezTo>
                      <a:pt x="1099180" y="1094770"/>
                      <a:pt x="1099108" y="1094408"/>
                      <a:pt x="1099036" y="1094119"/>
                    </a:cubicBezTo>
                    <a:cubicBezTo>
                      <a:pt x="1099470" y="1094119"/>
                      <a:pt x="1099903" y="1094192"/>
                      <a:pt x="1100409" y="1094192"/>
                    </a:cubicBezTo>
                    <a:cubicBezTo>
                      <a:pt x="1100047" y="1094481"/>
                      <a:pt x="1099686" y="1094770"/>
                      <a:pt x="1099253" y="1095059"/>
                    </a:cubicBezTo>
                    <a:close/>
                  </a:path>
                </a:pathLst>
              </a:custGeom>
              <a:solidFill>
                <a:schemeClr val="accent2">
                  <a:lumMod val="40000"/>
                  <a:lumOff val="60000"/>
                </a:schemeClr>
              </a:solidFill>
              <a:ln w="722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E043301-529A-434F-AABA-4B4CBC7F2772}"/>
                  </a:ext>
                </a:extLst>
              </p:cNvPr>
              <p:cNvSpPr/>
              <p:nvPr/>
            </p:nvSpPr>
            <p:spPr>
              <a:xfrm>
                <a:off x="8930713" y="-56305"/>
                <a:ext cx="2437663" cy="2116158"/>
              </a:xfrm>
              <a:custGeom>
                <a:avLst/>
                <a:gdLst>
                  <a:gd name="connsiteX0" fmla="*/ 2365613 w 2392711"/>
                  <a:gd name="connsiteY0" fmla="*/ 0 h 2077135"/>
                  <a:gd name="connsiteX1" fmla="*/ 0 w 2392711"/>
                  <a:gd name="connsiteY1" fmla="*/ 1766459 h 2077135"/>
                  <a:gd name="connsiteX2" fmla="*/ 97775 w 2392711"/>
                  <a:gd name="connsiteY2" fmla="*/ 1873557 h 2077135"/>
                  <a:gd name="connsiteX3" fmla="*/ 110855 w 2392711"/>
                  <a:gd name="connsiteY3" fmla="*/ 1880494 h 2077135"/>
                  <a:gd name="connsiteX4" fmla="*/ 236380 w 2392711"/>
                  <a:gd name="connsiteY4" fmla="*/ 1967646 h 2077135"/>
                  <a:gd name="connsiteX5" fmla="*/ 368048 w 2392711"/>
                  <a:gd name="connsiteY5" fmla="*/ 1999443 h 2077135"/>
                  <a:gd name="connsiteX6" fmla="*/ 436556 w 2392711"/>
                  <a:gd name="connsiteY6" fmla="*/ 1986435 h 2077135"/>
                  <a:gd name="connsiteX7" fmla="*/ 593300 w 2392711"/>
                  <a:gd name="connsiteY7" fmla="*/ 1920529 h 2077135"/>
                  <a:gd name="connsiteX8" fmla="*/ 650823 w 2392711"/>
                  <a:gd name="connsiteY8" fmla="*/ 1898777 h 2077135"/>
                  <a:gd name="connsiteX9" fmla="*/ 650823 w 2392711"/>
                  <a:gd name="connsiteY9" fmla="*/ 1898777 h 2077135"/>
                  <a:gd name="connsiteX10" fmla="*/ 650823 w 2392711"/>
                  <a:gd name="connsiteY10" fmla="*/ 1898777 h 2077135"/>
                  <a:gd name="connsiteX11" fmla="*/ 679513 w 2392711"/>
                  <a:gd name="connsiteY11" fmla="*/ 1909473 h 2077135"/>
                  <a:gd name="connsiteX12" fmla="*/ 831342 w 2392711"/>
                  <a:gd name="connsiteY12" fmla="*/ 1960709 h 2077135"/>
                  <a:gd name="connsiteX13" fmla="*/ 1034047 w 2392711"/>
                  <a:gd name="connsiteY13" fmla="*/ 1895453 h 2077135"/>
                  <a:gd name="connsiteX14" fmla="*/ 1034047 w 2392711"/>
                  <a:gd name="connsiteY14" fmla="*/ 1895453 h 2077135"/>
                  <a:gd name="connsiteX15" fmla="*/ 1132762 w 2392711"/>
                  <a:gd name="connsiteY15" fmla="*/ 1990699 h 2077135"/>
                  <a:gd name="connsiteX16" fmla="*/ 1257565 w 2392711"/>
                  <a:gd name="connsiteY16" fmla="*/ 2072070 h 2077135"/>
                  <a:gd name="connsiteX17" fmla="*/ 1419439 w 2392711"/>
                  <a:gd name="connsiteY17" fmla="*/ 1998937 h 2077135"/>
                  <a:gd name="connsiteX18" fmla="*/ 1499655 w 2392711"/>
                  <a:gd name="connsiteY18" fmla="*/ 1852383 h 2077135"/>
                  <a:gd name="connsiteX19" fmla="*/ 1706551 w 2392711"/>
                  <a:gd name="connsiteY19" fmla="*/ 1484045 h 2077135"/>
                  <a:gd name="connsiteX20" fmla="*/ 1803965 w 2392711"/>
                  <a:gd name="connsiteY20" fmla="*/ 1313282 h 2077135"/>
                  <a:gd name="connsiteX21" fmla="*/ 1806205 w 2392711"/>
                  <a:gd name="connsiteY21" fmla="*/ 1241161 h 2077135"/>
                  <a:gd name="connsiteX22" fmla="*/ 1806205 w 2392711"/>
                  <a:gd name="connsiteY22" fmla="*/ 1241161 h 2077135"/>
                  <a:gd name="connsiteX23" fmla="*/ 1806205 w 2392711"/>
                  <a:gd name="connsiteY23" fmla="*/ 1241161 h 2077135"/>
                  <a:gd name="connsiteX24" fmla="*/ 2085728 w 2392711"/>
                  <a:gd name="connsiteY24" fmla="*/ 920808 h 2077135"/>
                  <a:gd name="connsiteX25" fmla="*/ 2164136 w 2392711"/>
                  <a:gd name="connsiteY25" fmla="*/ 803376 h 2077135"/>
                  <a:gd name="connsiteX26" fmla="*/ 2164136 w 2392711"/>
                  <a:gd name="connsiteY26" fmla="*/ 803376 h 2077135"/>
                  <a:gd name="connsiteX27" fmla="*/ 2228670 w 2392711"/>
                  <a:gd name="connsiteY27" fmla="*/ 701193 h 2077135"/>
                  <a:gd name="connsiteX28" fmla="*/ 2361927 w 2392711"/>
                  <a:gd name="connsiteY28" fmla="*/ 393486 h 2077135"/>
                  <a:gd name="connsiteX29" fmla="*/ 2391628 w 2392711"/>
                  <a:gd name="connsiteY29" fmla="*/ 237609 h 2077135"/>
                  <a:gd name="connsiteX30" fmla="*/ 2392712 w 2392711"/>
                  <a:gd name="connsiteY30" fmla="*/ 66557 h 2077135"/>
                  <a:gd name="connsiteX31" fmla="*/ 2365613 w 2392711"/>
                  <a:gd name="connsiteY31" fmla="*/ 0 h 207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92711" h="2077135">
                    <a:moveTo>
                      <a:pt x="2365613" y="0"/>
                    </a:moveTo>
                    <a:lnTo>
                      <a:pt x="0" y="1766459"/>
                    </a:lnTo>
                    <a:cubicBezTo>
                      <a:pt x="30134" y="1804109"/>
                      <a:pt x="63088" y="1839519"/>
                      <a:pt x="97775" y="1873557"/>
                    </a:cubicBezTo>
                    <a:cubicBezTo>
                      <a:pt x="102184" y="1875797"/>
                      <a:pt x="107459" y="1877170"/>
                      <a:pt x="110855" y="1880494"/>
                    </a:cubicBezTo>
                    <a:cubicBezTo>
                      <a:pt x="148000" y="1916338"/>
                      <a:pt x="185650" y="1951892"/>
                      <a:pt x="236380" y="1967646"/>
                    </a:cubicBezTo>
                    <a:cubicBezTo>
                      <a:pt x="279450" y="1981088"/>
                      <a:pt x="320498" y="2000383"/>
                      <a:pt x="368048" y="1999443"/>
                    </a:cubicBezTo>
                    <a:cubicBezTo>
                      <a:pt x="392474" y="1998937"/>
                      <a:pt x="413142" y="1988097"/>
                      <a:pt x="436556" y="1986435"/>
                    </a:cubicBezTo>
                    <a:cubicBezTo>
                      <a:pt x="496031" y="1982172"/>
                      <a:pt x="546617" y="1954133"/>
                      <a:pt x="593300" y="1920529"/>
                    </a:cubicBezTo>
                    <a:cubicBezTo>
                      <a:pt x="611799" y="1907232"/>
                      <a:pt x="627771" y="1896176"/>
                      <a:pt x="650823" y="1898777"/>
                    </a:cubicBezTo>
                    <a:cubicBezTo>
                      <a:pt x="650823" y="1898777"/>
                      <a:pt x="650823" y="1898777"/>
                      <a:pt x="650823" y="1898777"/>
                    </a:cubicBezTo>
                    <a:cubicBezTo>
                      <a:pt x="650823" y="1898777"/>
                      <a:pt x="650823" y="1898777"/>
                      <a:pt x="650823" y="1898777"/>
                    </a:cubicBezTo>
                    <a:cubicBezTo>
                      <a:pt x="660363" y="1902318"/>
                      <a:pt x="669974" y="1905715"/>
                      <a:pt x="679513" y="1909473"/>
                    </a:cubicBezTo>
                    <a:cubicBezTo>
                      <a:pt x="729231" y="1929129"/>
                      <a:pt x="778372" y="1951387"/>
                      <a:pt x="831342" y="1960709"/>
                    </a:cubicBezTo>
                    <a:cubicBezTo>
                      <a:pt x="909823" y="1974584"/>
                      <a:pt x="974356" y="1941775"/>
                      <a:pt x="1034047" y="1895453"/>
                    </a:cubicBezTo>
                    <a:lnTo>
                      <a:pt x="1034047" y="1895453"/>
                    </a:lnTo>
                    <a:cubicBezTo>
                      <a:pt x="1066856" y="1927322"/>
                      <a:pt x="1098653" y="1960275"/>
                      <a:pt x="1132762" y="1990699"/>
                    </a:cubicBezTo>
                    <a:cubicBezTo>
                      <a:pt x="1170051" y="2023941"/>
                      <a:pt x="1210448" y="2054076"/>
                      <a:pt x="1257565" y="2072070"/>
                    </a:cubicBezTo>
                    <a:cubicBezTo>
                      <a:pt x="1308512" y="2091509"/>
                      <a:pt x="1393207" y="2052414"/>
                      <a:pt x="1419439" y="1998937"/>
                    </a:cubicBezTo>
                    <a:cubicBezTo>
                      <a:pt x="1443937" y="1948857"/>
                      <a:pt x="1471254" y="1899933"/>
                      <a:pt x="1499655" y="1852383"/>
                    </a:cubicBezTo>
                    <a:cubicBezTo>
                      <a:pt x="1571848" y="1731338"/>
                      <a:pt x="1637032" y="1606535"/>
                      <a:pt x="1706551" y="1484045"/>
                    </a:cubicBezTo>
                    <a:cubicBezTo>
                      <a:pt x="1738926" y="1427028"/>
                      <a:pt x="1769422" y="1368926"/>
                      <a:pt x="1803965" y="1313282"/>
                    </a:cubicBezTo>
                    <a:cubicBezTo>
                      <a:pt x="1819863" y="1287627"/>
                      <a:pt x="1824416" y="1265876"/>
                      <a:pt x="1806205" y="1241161"/>
                    </a:cubicBezTo>
                    <a:lnTo>
                      <a:pt x="1806205" y="1241161"/>
                    </a:lnTo>
                    <a:cubicBezTo>
                      <a:pt x="1806205" y="1241161"/>
                      <a:pt x="1806205" y="1241161"/>
                      <a:pt x="1806205" y="1241161"/>
                    </a:cubicBezTo>
                    <a:cubicBezTo>
                      <a:pt x="1907955" y="1141868"/>
                      <a:pt x="1997564" y="1031952"/>
                      <a:pt x="2085728" y="920808"/>
                    </a:cubicBezTo>
                    <a:cubicBezTo>
                      <a:pt x="2109432" y="880050"/>
                      <a:pt x="2143251" y="846013"/>
                      <a:pt x="2164136" y="803376"/>
                    </a:cubicBezTo>
                    <a:cubicBezTo>
                      <a:pt x="2164136" y="803376"/>
                      <a:pt x="2164136" y="803376"/>
                      <a:pt x="2164136" y="803376"/>
                    </a:cubicBezTo>
                    <a:cubicBezTo>
                      <a:pt x="2185743" y="769339"/>
                      <a:pt x="2209302" y="736458"/>
                      <a:pt x="2228670" y="701193"/>
                    </a:cubicBezTo>
                    <a:cubicBezTo>
                      <a:pt x="2282579" y="602839"/>
                      <a:pt x="2333165" y="502679"/>
                      <a:pt x="2361927" y="393486"/>
                    </a:cubicBezTo>
                    <a:cubicBezTo>
                      <a:pt x="2375368" y="342322"/>
                      <a:pt x="2391195" y="291302"/>
                      <a:pt x="2391628" y="237609"/>
                    </a:cubicBezTo>
                    <a:cubicBezTo>
                      <a:pt x="2392062" y="180592"/>
                      <a:pt x="2392350" y="123574"/>
                      <a:pt x="2392712" y="66557"/>
                    </a:cubicBezTo>
                    <a:cubicBezTo>
                      <a:pt x="2389532" y="41769"/>
                      <a:pt x="2391483" y="15826"/>
                      <a:pt x="2365613" y="0"/>
                    </a:cubicBezTo>
                    <a:close/>
                  </a:path>
                </a:pathLst>
              </a:custGeom>
              <a:solidFill>
                <a:schemeClr val="accent2"/>
              </a:solidFill>
              <a:ln w="722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7FD1206-5719-4278-9BC0-FCB8EC0C92DE}"/>
                  </a:ext>
                </a:extLst>
              </p:cNvPr>
              <p:cNvSpPr/>
              <p:nvPr/>
            </p:nvSpPr>
            <p:spPr>
              <a:xfrm>
                <a:off x="8768009" y="1076673"/>
                <a:ext cx="825607" cy="911522"/>
              </a:xfrm>
              <a:custGeom>
                <a:avLst/>
                <a:gdLst>
                  <a:gd name="connsiteX0" fmla="*/ 250036 w 810382"/>
                  <a:gd name="connsiteY0" fmla="*/ 768915 h 894713"/>
                  <a:gd name="connsiteX1" fmla="*/ 175169 w 810382"/>
                  <a:gd name="connsiteY1" fmla="*/ 689351 h 894713"/>
                  <a:gd name="connsiteX2" fmla="*/ 33456 w 810382"/>
                  <a:gd name="connsiteY2" fmla="*/ 184865 h 894713"/>
                  <a:gd name="connsiteX3" fmla="*/ 121548 w 810382"/>
                  <a:gd name="connsiteY3" fmla="*/ 84994 h 894713"/>
                  <a:gd name="connsiteX4" fmla="*/ 233993 w 810382"/>
                  <a:gd name="connsiteY4" fmla="*/ 10 h 894713"/>
                  <a:gd name="connsiteX5" fmla="*/ 240496 w 810382"/>
                  <a:gd name="connsiteY5" fmla="*/ 59990 h 894713"/>
                  <a:gd name="connsiteX6" fmla="*/ 775478 w 810382"/>
                  <a:gd name="connsiteY6" fmla="*/ 767831 h 894713"/>
                  <a:gd name="connsiteX7" fmla="*/ 810382 w 810382"/>
                  <a:gd name="connsiteY7" fmla="*/ 786765 h 894713"/>
                  <a:gd name="connsiteX8" fmla="*/ 691000 w 810382"/>
                  <a:gd name="connsiteY8" fmla="*/ 849491 h 894713"/>
                  <a:gd name="connsiteX9" fmla="*/ 520381 w 810382"/>
                  <a:gd name="connsiteY9" fmla="*/ 894657 h 894713"/>
                  <a:gd name="connsiteX10" fmla="*/ 250036 w 810382"/>
                  <a:gd name="connsiteY10" fmla="*/ 768915 h 89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82" h="894713">
                    <a:moveTo>
                      <a:pt x="250036" y="768915"/>
                    </a:moveTo>
                    <a:cubicBezTo>
                      <a:pt x="223442" y="743550"/>
                      <a:pt x="198583" y="716306"/>
                      <a:pt x="175169" y="689351"/>
                    </a:cubicBezTo>
                    <a:cubicBezTo>
                      <a:pt x="60122" y="556671"/>
                      <a:pt x="-59983" y="360181"/>
                      <a:pt x="33456" y="184865"/>
                    </a:cubicBezTo>
                    <a:cubicBezTo>
                      <a:pt x="54557" y="145191"/>
                      <a:pt x="87077" y="113105"/>
                      <a:pt x="121548" y="84994"/>
                    </a:cubicBezTo>
                    <a:cubicBezTo>
                      <a:pt x="128846" y="79068"/>
                      <a:pt x="233849" y="-1002"/>
                      <a:pt x="233993" y="10"/>
                    </a:cubicBezTo>
                    <a:cubicBezTo>
                      <a:pt x="238690" y="25664"/>
                      <a:pt x="238184" y="42718"/>
                      <a:pt x="240496" y="59990"/>
                    </a:cubicBezTo>
                    <a:cubicBezTo>
                      <a:pt x="273955" y="307499"/>
                      <a:pt x="501447" y="627563"/>
                      <a:pt x="775478" y="767831"/>
                    </a:cubicBezTo>
                    <a:cubicBezTo>
                      <a:pt x="787258" y="773829"/>
                      <a:pt x="798748" y="780477"/>
                      <a:pt x="810382" y="786765"/>
                    </a:cubicBezTo>
                    <a:cubicBezTo>
                      <a:pt x="784150" y="772456"/>
                      <a:pt x="712535" y="838796"/>
                      <a:pt x="691000" y="849491"/>
                    </a:cubicBezTo>
                    <a:cubicBezTo>
                      <a:pt x="640848" y="874495"/>
                      <a:pt x="576676" y="893501"/>
                      <a:pt x="520381" y="894657"/>
                    </a:cubicBezTo>
                    <a:cubicBezTo>
                      <a:pt x="412561" y="896753"/>
                      <a:pt x="324469" y="839952"/>
                      <a:pt x="250036" y="768915"/>
                    </a:cubicBezTo>
                    <a:close/>
                  </a:path>
                </a:pathLst>
              </a:custGeom>
              <a:solidFill>
                <a:schemeClr val="accent3"/>
              </a:solidFill>
              <a:ln w="722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989C0DC-0CCA-4A43-9E79-D45FDFFAF1B6}"/>
                  </a:ext>
                </a:extLst>
              </p:cNvPr>
              <p:cNvSpPr/>
              <p:nvPr/>
            </p:nvSpPr>
            <p:spPr>
              <a:xfrm>
                <a:off x="8979447" y="-131272"/>
                <a:ext cx="2394230" cy="2191162"/>
              </a:xfrm>
              <a:custGeom>
                <a:avLst/>
                <a:gdLst>
                  <a:gd name="connsiteX0" fmla="*/ 1754931 w 2394230"/>
                  <a:gd name="connsiteY0" fmla="*/ 1327151 h 2191162"/>
                  <a:gd name="connsiteX1" fmla="*/ 1791255 w 2394230"/>
                  <a:gd name="connsiteY1" fmla="*/ 1339372 h 2191162"/>
                  <a:gd name="connsiteX2" fmla="*/ 1788973 w 2394230"/>
                  <a:gd name="connsiteY2" fmla="*/ 1412848 h 2191162"/>
                  <a:gd name="connsiteX3" fmla="*/ 1689729 w 2394230"/>
                  <a:gd name="connsiteY3" fmla="*/ 1586820 h 2191162"/>
                  <a:gd name="connsiteX4" fmla="*/ 1478946 w 2394230"/>
                  <a:gd name="connsiteY4" fmla="*/ 1962077 h 2191162"/>
                  <a:gd name="connsiteX5" fmla="*/ 1397224 w 2394230"/>
                  <a:gd name="connsiteY5" fmla="*/ 2111385 h 2191162"/>
                  <a:gd name="connsiteX6" fmla="*/ 1236947 w 2394230"/>
                  <a:gd name="connsiteY6" fmla="*/ 2187511 h 2191162"/>
                  <a:gd name="connsiteX7" fmla="*/ 1106928 w 2394230"/>
                  <a:gd name="connsiteY7" fmla="*/ 2107999 h 2191162"/>
                  <a:gd name="connsiteX8" fmla="*/ 1004665 w 2394230"/>
                  <a:gd name="connsiteY8" fmla="*/ 2006104 h 2191162"/>
                  <a:gd name="connsiteX9" fmla="*/ 1118045 w 2394230"/>
                  <a:gd name="connsiteY9" fmla="*/ 1841703 h 2191162"/>
                  <a:gd name="connsiteX10" fmla="*/ 1287966 w 2394230"/>
                  <a:gd name="connsiteY10" fmla="*/ 1683340 h 2191162"/>
                  <a:gd name="connsiteX11" fmla="*/ 1719546 w 2394230"/>
                  <a:gd name="connsiteY11" fmla="*/ 1343200 h 2191162"/>
                  <a:gd name="connsiteX12" fmla="*/ 1754931 w 2394230"/>
                  <a:gd name="connsiteY12" fmla="*/ 1327151 h 2191162"/>
                  <a:gd name="connsiteX13" fmla="*/ 914404 w 2394230"/>
                  <a:gd name="connsiteY13" fmla="*/ 1114601 h 2191162"/>
                  <a:gd name="connsiteX14" fmla="*/ 914625 w 2394230"/>
                  <a:gd name="connsiteY14" fmla="*/ 1115557 h 2191162"/>
                  <a:gd name="connsiteX15" fmla="*/ 915803 w 2394230"/>
                  <a:gd name="connsiteY15" fmla="*/ 1114674 h 2191162"/>
                  <a:gd name="connsiteX16" fmla="*/ 914404 w 2394230"/>
                  <a:gd name="connsiteY16" fmla="*/ 1114601 h 2191162"/>
                  <a:gd name="connsiteX17" fmla="*/ 1319699 w 2394230"/>
                  <a:gd name="connsiteY17" fmla="*/ 810712 h 2191162"/>
                  <a:gd name="connsiteX18" fmla="*/ 1353124 w 2394230"/>
                  <a:gd name="connsiteY18" fmla="*/ 822317 h 2191162"/>
                  <a:gd name="connsiteX19" fmla="*/ 1370574 w 2394230"/>
                  <a:gd name="connsiteY19" fmla="*/ 843225 h 2191162"/>
                  <a:gd name="connsiteX20" fmla="*/ 1351946 w 2394230"/>
                  <a:gd name="connsiteY20" fmla="*/ 909707 h 2191162"/>
                  <a:gd name="connsiteX21" fmla="*/ 954086 w 2394230"/>
                  <a:gd name="connsiteY21" fmla="*/ 1310144 h 2191162"/>
                  <a:gd name="connsiteX22" fmla="*/ 746028 w 2394230"/>
                  <a:gd name="connsiteY22" fmla="*/ 1505834 h 2191162"/>
                  <a:gd name="connsiteX23" fmla="*/ 569774 w 2394230"/>
                  <a:gd name="connsiteY23" fmla="*/ 1573788 h 2191162"/>
                  <a:gd name="connsiteX24" fmla="*/ 471193 w 2394230"/>
                  <a:gd name="connsiteY24" fmla="*/ 1476753 h 2191162"/>
                  <a:gd name="connsiteX25" fmla="*/ 409937 w 2394230"/>
                  <a:gd name="connsiteY25" fmla="*/ 1381853 h 2191162"/>
                  <a:gd name="connsiteX26" fmla="*/ 368709 w 2394230"/>
                  <a:gd name="connsiteY26" fmla="*/ 1300204 h 2191162"/>
                  <a:gd name="connsiteX27" fmla="*/ 391312 w 2394230"/>
                  <a:gd name="connsiteY27" fmla="*/ 1231294 h 2191162"/>
                  <a:gd name="connsiteX28" fmla="*/ 830032 w 2394230"/>
                  <a:gd name="connsiteY28" fmla="*/ 1015430 h 2191162"/>
                  <a:gd name="connsiteX29" fmla="*/ 1284728 w 2394230"/>
                  <a:gd name="connsiteY29" fmla="*/ 817384 h 2191162"/>
                  <a:gd name="connsiteX30" fmla="*/ 1319699 w 2394230"/>
                  <a:gd name="connsiteY30" fmla="*/ 810712 h 2191162"/>
                  <a:gd name="connsiteX31" fmla="*/ 953467 w 2394230"/>
                  <a:gd name="connsiteY31" fmla="*/ 284618 h 2191162"/>
                  <a:gd name="connsiteX32" fmla="*/ 992002 w 2394230"/>
                  <a:gd name="connsiteY32" fmla="*/ 319322 h 2191162"/>
                  <a:gd name="connsiteX33" fmla="*/ 961080 w 2394230"/>
                  <a:gd name="connsiteY33" fmla="*/ 379104 h 2191162"/>
                  <a:gd name="connsiteX34" fmla="*/ 305171 w 2394230"/>
                  <a:gd name="connsiteY34" fmla="*/ 830267 h 2191162"/>
                  <a:gd name="connsiteX35" fmla="*/ 167717 w 2394230"/>
                  <a:gd name="connsiteY35" fmla="*/ 855962 h 2191162"/>
                  <a:gd name="connsiteX36" fmla="*/ 3464 w 2394230"/>
                  <a:gd name="connsiteY36" fmla="*/ 597029 h 2191162"/>
                  <a:gd name="connsiteX37" fmla="*/ 31734 w 2394230"/>
                  <a:gd name="connsiteY37" fmla="*/ 525100 h 2191162"/>
                  <a:gd name="connsiteX38" fmla="*/ 442184 w 2394230"/>
                  <a:gd name="connsiteY38" fmla="*/ 389779 h 2191162"/>
                  <a:gd name="connsiteX39" fmla="*/ 933325 w 2394230"/>
                  <a:gd name="connsiteY39" fmla="*/ 285309 h 2191162"/>
                  <a:gd name="connsiteX40" fmla="*/ 953467 w 2394230"/>
                  <a:gd name="connsiteY40" fmla="*/ 284618 h 2191162"/>
                  <a:gd name="connsiteX41" fmla="*/ 2000566 w 2394230"/>
                  <a:gd name="connsiteY41" fmla="*/ 115 h 2191162"/>
                  <a:gd name="connsiteX42" fmla="*/ 2124621 w 2394230"/>
                  <a:gd name="connsiteY42" fmla="*/ 4069 h 2191162"/>
                  <a:gd name="connsiteX43" fmla="*/ 2359775 w 2394230"/>
                  <a:gd name="connsiteY43" fmla="*/ 74084 h 2191162"/>
                  <a:gd name="connsiteX44" fmla="*/ 2388782 w 2394230"/>
                  <a:gd name="connsiteY44" fmla="*/ 142701 h 2191162"/>
                  <a:gd name="connsiteX45" fmla="*/ 2221731 w 2394230"/>
                  <a:gd name="connsiteY45" fmla="*/ 789260 h 2191162"/>
                  <a:gd name="connsiteX46" fmla="*/ 2155986 w 2394230"/>
                  <a:gd name="connsiteY46" fmla="*/ 893436 h 2191162"/>
                  <a:gd name="connsiteX47" fmla="*/ 1912293 w 2394230"/>
                  <a:gd name="connsiteY47" fmla="*/ 736104 h 2191162"/>
                  <a:gd name="connsiteX48" fmla="*/ 1741414 w 2394230"/>
                  <a:gd name="connsiteY48" fmla="*/ 573544 h 2191162"/>
                  <a:gd name="connsiteX49" fmla="*/ 1601823 w 2394230"/>
                  <a:gd name="connsiteY49" fmla="*/ 360699 h 2191162"/>
                  <a:gd name="connsiteX50" fmla="*/ 1523120 w 2394230"/>
                  <a:gd name="connsiteY50" fmla="*/ 92711 h 2191162"/>
                  <a:gd name="connsiteX51" fmla="*/ 1634807 w 2394230"/>
                  <a:gd name="connsiteY51" fmla="*/ 55163 h 2191162"/>
                  <a:gd name="connsiteX52" fmla="*/ 2000566 w 2394230"/>
                  <a:gd name="connsiteY52" fmla="*/ 115 h 219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94230" h="2191162">
                    <a:moveTo>
                      <a:pt x="1754931" y="1327151"/>
                    </a:moveTo>
                    <a:cubicBezTo>
                      <a:pt x="1766775" y="1326083"/>
                      <a:pt x="1778776" y="1329727"/>
                      <a:pt x="1791255" y="1339372"/>
                    </a:cubicBezTo>
                    <a:cubicBezTo>
                      <a:pt x="1809808" y="1364478"/>
                      <a:pt x="1805170" y="1386712"/>
                      <a:pt x="1788973" y="1412848"/>
                    </a:cubicBezTo>
                    <a:cubicBezTo>
                      <a:pt x="1753855" y="1469538"/>
                      <a:pt x="1722712" y="1528805"/>
                      <a:pt x="1689729" y="1586820"/>
                    </a:cubicBezTo>
                    <a:cubicBezTo>
                      <a:pt x="1618904" y="1711611"/>
                      <a:pt x="1552496" y="1838759"/>
                      <a:pt x="1478946" y="1962077"/>
                    </a:cubicBezTo>
                    <a:cubicBezTo>
                      <a:pt x="1450012" y="2010521"/>
                      <a:pt x="1422182" y="2060364"/>
                      <a:pt x="1397224" y="2111385"/>
                    </a:cubicBezTo>
                    <a:cubicBezTo>
                      <a:pt x="1371162" y="2164615"/>
                      <a:pt x="1294962" y="2203561"/>
                      <a:pt x="1236947" y="2187511"/>
                    </a:cubicBezTo>
                    <a:cubicBezTo>
                      <a:pt x="1187618" y="2173891"/>
                      <a:pt x="1144549" y="2141644"/>
                      <a:pt x="1106928" y="2107999"/>
                    </a:cubicBezTo>
                    <a:cubicBezTo>
                      <a:pt x="1093822" y="2096292"/>
                      <a:pt x="1003267" y="2021049"/>
                      <a:pt x="1004665" y="2006104"/>
                    </a:cubicBezTo>
                    <a:cubicBezTo>
                      <a:pt x="1011438" y="1934247"/>
                      <a:pt x="1070116" y="1889043"/>
                      <a:pt x="1118045" y="1841703"/>
                    </a:cubicBezTo>
                    <a:cubicBezTo>
                      <a:pt x="1173189" y="1787296"/>
                      <a:pt x="1229804" y="1734508"/>
                      <a:pt x="1287966" y="1683340"/>
                    </a:cubicBezTo>
                    <a:cubicBezTo>
                      <a:pt x="1425863" y="1561935"/>
                      <a:pt x="1575097" y="1455918"/>
                      <a:pt x="1719546" y="1343200"/>
                    </a:cubicBezTo>
                    <a:cubicBezTo>
                      <a:pt x="1731399" y="1333998"/>
                      <a:pt x="1743087" y="1328218"/>
                      <a:pt x="1754931" y="1327151"/>
                    </a:cubicBezTo>
                    <a:close/>
                    <a:moveTo>
                      <a:pt x="914404" y="1114601"/>
                    </a:moveTo>
                    <a:cubicBezTo>
                      <a:pt x="914477" y="1114895"/>
                      <a:pt x="914552" y="1115263"/>
                      <a:pt x="914625" y="1115557"/>
                    </a:cubicBezTo>
                    <a:cubicBezTo>
                      <a:pt x="915066" y="1115263"/>
                      <a:pt x="915435" y="1114968"/>
                      <a:pt x="915803" y="1114674"/>
                    </a:cubicBezTo>
                    <a:cubicBezTo>
                      <a:pt x="915287" y="1114674"/>
                      <a:pt x="914846" y="1114601"/>
                      <a:pt x="914404" y="1114601"/>
                    </a:cubicBezTo>
                    <a:close/>
                    <a:moveTo>
                      <a:pt x="1319699" y="810712"/>
                    </a:moveTo>
                    <a:cubicBezTo>
                      <a:pt x="1331056" y="811457"/>
                      <a:pt x="1342154" y="815249"/>
                      <a:pt x="1353124" y="822317"/>
                    </a:cubicBezTo>
                    <a:cubicBezTo>
                      <a:pt x="1362548" y="826292"/>
                      <a:pt x="1369984" y="831887"/>
                      <a:pt x="1370574" y="843225"/>
                    </a:cubicBezTo>
                    <a:cubicBezTo>
                      <a:pt x="1370941" y="870760"/>
                      <a:pt x="1372634" y="887914"/>
                      <a:pt x="1351946" y="909707"/>
                    </a:cubicBezTo>
                    <a:cubicBezTo>
                      <a:pt x="1222370" y="1046131"/>
                      <a:pt x="1089701" y="1179684"/>
                      <a:pt x="954086" y="1310144"/>
                    </a:cubicBezTo>
                    <a:cubicBezTo>
                      <a:pt x="885470" y="1376183"/>
                      <a:pt x="816117" y="1441414"/>
                      <a:pt x="746028" y="1505834"/>
                    </a:cubicBezTo>
                    <a:cubicBezTo>
                      <a:pt x="692651" y="1554868"/>
                      <a:pt x="641483" y="1629227"/>
                      <a:pt x="569774" y="1573788"/>
                    </a:cubicBezTo>
                    <a:cubicBezTo>
                      <a:pt x="533036" y="1545370"/>
                      <a:pt x="504396" y="1508705"/>
                      <a:pt x="471193" y="1476753"/>
                    </a:cubicBezTo>
                    <a:cubicBezTo>
                      <a:pt x="450726" y="1445095"/>
                      <a:pt x="429964" y="1413732"/>
                      <a:pt x="409937" y="1381853"/>
                    </a:cubicBezTo>
                    <a:cubicBezTo>
                      <a:pt x="393667" y="1356011"/>
                      <a:pt x="380121" y="1328697"/>
                      <a:pt x="368709" y="1300204"/>
                    </a:cubicBezTo>
                    <a:cubicBezTo>
                      <a:pt x="356634" y="1270166"/>
                      <a:pt x="362746" y="1249404"/>
                      <a:pt x="391312" y="1231294"/>
                    </a:cubicBezTo>
                    <a:cubicBezTo>
                      <a:pt x="528103" y="1144712"/>
                      <a:pt x="682638" y="1081912"/>
                      <a:pt x="830032" y="1015430"/>
                    </a:cubicBezTo>
                    <a:cubicBezTo>
                      <a:pt x="980738" y="947476"/>
                      <a:pt x="1132623" y="882171"/>
                      <a:pt x="1284728" y="817384"/>
                    </a:cubicBezTo>
                    <a:cubicBezTo>
                      <a:pt x="1296729" y="812267"/>
                      <a:pt x="1308343" y="809966"/>
                      <a:pt x="1319699" y="810712"/>
                    </a:cubicBezTo>
                    <a:close/>
                    <a:moveTo>
                      <a:pt x="953467" y="284618"/>
                    </a:moveTo>
                    <a:cubicBezTo>
                      <a:pt x="971323" y="287697"/>
                      <a:pt x="982781" y="301377"/>
                      <a:pt x="992002" y="319322"/>
                    </a:cubicBezTo>
                    <a:cubicBezTo>
                      <a:pt x="997081" y="347226"/>
                      <a:pt x="983167" y="364012"/>
                      <a:pt x="961080" y="379104"/>
                    </a:cubicBezTo>
                    <a:cubicBezTo>
                      <a:pt x="742124" y="529002"/>
                      <a:pt x="523316" y="679119"/>
                      <a:pt x="305171" y="830267"/>
                    </a:cubicBezTo>
                    <a:cubicBezTo>
                      <a:pt x="262249" y="860010"/>
                      <a:pt x="217633" y="869140"/>
                      <a:pt x="167717" y="855962"/>
                    </a:cubicBezTo>
                    <a:cubicBezTo>
                      <a:pt x="65233" y="818634"/>
                      <a:pt x="32397" y="689573"/>
                      <a:pt x="3464" y="597029"/>
                    </a:cubicBezTo>
                    <a:cubicBezTo>
                      <a:pt x="-6108" y="566328"/>
                      <a:pt x="4421" y="541591"/>
                      <a:pt x="31734" y="525100"/>
                    </a:cubicBezTo>
                    <a:cubicBezTo>
                      <a:pt x="151005" y="453169"/>
                      <a:pt x="307969" y="424236"/>
                      <a:pt x="442184" y="389779"/>
                    </a:cubicBezTo>
                    <a:cubicBezTo>
                      <a:pt x="604597" y="348109"/>
                      <a:pt x="769586" y="319543"/>
                      <a:pt x="933325" y="285309"/>
                    </a:cubicBezTo>
                    <a:cubicBezTo>
                      <a:pt x="940853" y="283744"/>
                      <a:pt x="947516" y="283592"/>
                      <a:pt x="953467" y="284618"/>
                    </a:cubicBezTo>
                    <a:close/>
                    <a:moveTo>
                      <a:pt x="2000566" y="115"/>
                    </a:moveTo>
                    <a:cubicBezTo>
                      <a:pt x="2041772" y="-417"/>
                      <a:pt x="2083135" y="903"/>
                      <a:pt x="2124621" y="4069"/>
                    </a:cubicBezTo>
                    <a:cubicBezTo>
                      <a:pt x="2206197" y="10326"/>
                      <a:pt x="2288728" y="33370"/>
                      <a:pt x="2359775" y="74084"/>
                    </a:cubicBezTo>
                    <a:cubicBezTo>
                      <a:pt x="2387750" y="90134"/>
                      <a:pt x="2385616" y="117080"/>
                      <a:pt x="2388782" y="142701"/>
                    </a:cubicBezTo>
                    <a:cubicBezTo>
                      <a:pt x="2417053" y="375939"/>
                      <a:pt x="2331429" y="589225"/>
                      <a:pt x="2221731" y="789260"/>
                    </a:cubicBezTo>
                    <a:cubicBezTo>
                      <a:pt x="2202000" y="825187"/>
                      <a:pt x="2177999" y="858760"/>
                      <a:pt x="2155986" y="893436"/>
                    </a:cubicBezTo>
                    <a:cubicBezTo>
                      <a:pt x="2139789" y="918763"/>
                      <a:pt x="1932539" y="751859"/>
                      <a:pt x="1912293" y="736104"/>
                    </a:cubicBezTo>
                    <a:cubicBezTo>
                      <a:pt x="1849934" y="687659"/>
                      <a:pt x="1792360" y="633326"/>
                      <a:pt x="1741414" y="573544"/>
                    </a:cubicBezTo>
                    <a:cubicBezTo>
                      <a:pt x="1686342" y="508829"/>
                      <a:pt x="1639003" y="437709"/>
                      <a:pt x="1601823" y="360699"/>
                    </a:cubicBezTo>
                    <a:cubicBezTo>
                      <a:pt x="1588129" y="332280"/>
                      <a:pt x="1486456" y="118479"/>
                      <a:pt x="1523120" y="92711"/>
                    </a:cubicBezTo>
                    <a:cubicBezTo>
                      <a:pt x="1556619" y="69226"/>
                      <a:pt x="1597333" y="66133"/>
                      <a:pt x="1634807" y="55163"/>
                    </a:cubicBezTo>
                    <a:cubicBezTo>
                      <a:pt x="1754740" y="19990"/>
                      <a:pt x="1876949" y="1713"/>
                      <a:pt x="2000566" y="115"/>
                    </a:cubicBezTo>
                    <a:close/>
                  </a:path>
                </a:pathLst>
              </a:custGeom>
              <a:solidFill>
                <a:schemeClr val="accent3"/>
              </a:solidFill>
              <a:ln w="722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BCEB031-8CEA-4537-8785-B5B177FFD9E3}"/>
                  </a:ext>
                </a:extLst>
              </p:cNvPr>
              <p:cNvSpPr/>
              <p:nvPr/>
            </p:nvSpPr>
            <p:spPr>
              <a:xfrm>
                <a:off x="8830635" y="-95620"/>
                <a:ext cx="2383721" cy="1860601"/>
              </a:xfrm>
              <a:custGeom>
                <a:avLst/>
                <a:gdLst>
                  <a:gd name="connsiteX0" fmla="*/ 115613 w 2383721"/>
                  <a:gd name="connsiteY0" fmla="*/ 1324334 h 1860601"/>
                  <a:gd name="connsiteX1" fmla="*/ 156989 w 2383721"/>
                  <a:gd name="connsiteY1" fmla="*/ 1366888 h 1860601"/>
                  <a:gd name="connsiteX2" fmla="*/ 351280 w 2383721"/>
                  <a:gd name="connsiteY2" fmla="*/ 1708058 h 1860601"/>
                  <a:gd name="connsiteX3" fmla="*/ 366226 w 2383721"/>
                  <a:gd name="connsiteY3" fmla="*/ 1770859 h 1860601"/>
                  <a:gd name="connsiteX4" fmla="*/ 258736 w 2383721"/>
                  <a:gd name="connsiteY4" fmla="*/ 1853096 h 1860601"/>
                  <a:gd name="connsiteX5" fmla="*/ 208673 w 2383721"/>
                  <a:gd name="connsiteY5" fmla="*/ 1851035 h 1860601"/>
                  <a:gd name="connsiteX6" fmla="*/ 16663 w 2383721"/>
                  <a:gd name="connsiteY6" fmla="*/ 1605796 h 1860601"/>
                  <a:gd name="connsiteX7" fmla="*/ 63341 w 2383721"/>
                  <a:gd name="connsiteY7" fmla="*/ 1344728 h 1860601"/>
                  <a:gd name="connsiteX8" fmla="*/ 115613 w 2383721"/>
                  <a:gd name="connsiteY8" fmla="*/ 1324334 h 1860601"/>
                  <a:gd name="connsiteX9" fmla="*/ 1437223 w 2383721"/>
                  <a:gd name="connsiteY9" fmla="*/ 852411 h 1860601"/>
                  <a:gd name="connsiteX10" fmla="*/ 1374496 w 2383721"/>
                  <a:gd name="connsiteY10" fmla="*/ 909837 h 1860601"/>
                  <a:gd name="connsiteX11" fmla="*/ 733238 w 2383721"/>
                  <a:gd name="connsiteY11" fmla="*/ 1388020 h 1860601"/>
                  <a:gd name="connsiteX12" fmla="*/ 679345 w 2383721"/>
                  <a:gd name="connsiteY12" fmla="*/ 1389272 h 1860601"/>
                  <a:gd name="connsiteX13" fmla="*/ 690537 w 2383721"/>
                  <a:gd name="connsiteY13" fmla="*/ 1346644 h 1860601"/>
                  <a:gd name="connsiteX14" fmla="*/ 1066677 w 2383721"/>
                  <a:gd name="connsiteY14" fmla="*/ 1081968 h 1860601"/>
                  <a:gd name="connsiteX15" fmla="*/ 1393271 w 2383721"/>
                  <a:gd name="connsiteY15" fmla="*/ 866767 h 1860601"/>
                  <a:gd name="connsiteX16" fmla="*/ 1437223 w 2383721"/>
                  <a:gd name="connsiteY16" fmla="*/ 852411 h 1860601"/>
                  <a:gd name="connsiteX17" fmla="*/ 1012122 w 2383721"/>
                  <a:gd name="connsiteY17" fmla="*/ 306348 h 1860601"/>
                  <a:gd name="connsiteX18" fmla="*/ 1035239 w 2383721"/>
                  <a:gd name="connsiteY18" fmla="*/ 322692 h 1860601"/>
                  <a:gd name="connsiteX19" fmla="*/ 1018306 w 2383721"/>
                  <a:gd name="connsiteY19" fmla="*/ 343380 h 1860601"/>
                  <a:gd name="connsiteX20" fmla="*/ 772626 w 2383721"/>
                  <a:gd name="connsiteY20" fmla="*/ 425911 h 1860601"/>
                  <a:gd name="connsiteX21" fmla="*/ 343550 w 2383721"/>
                  <a:gd name="connsiteY21" fmla="*/ 626460 h 1860601"/>
                  <a:gd name="connsiteX22" fmla="*/ 302689 w 2383721"/>
                  <a:gd name="connsiteY22" fmla="*/ 656278 h 1860601"/>
                  <a:gd name="connsiteX23" fmla="*/ 253583 w 2383721"/>
                  <a:gd name="connsiteY23" fmla="*/ 644572 h 1860601"/>
                  <a:gd name="connsiteX24" fmla="*/ 212132 w 2383721"/>
                  <a:gd name="connsiteY24" fmla="*/ 562556 h 1860601"/>
                  <a:gd name="connsiteX25" fmla="*/ 229802 w 2383721"/>
                  <a:gd name="connsiteY25" fmla="*/ 514774 h 1860601"/>
                  <a:gd name="connsiteX26" fmla="*/ 420340 w 2383721"/>
                  <a:gd name="connsiteY26" fmla="*/ 446379 h 1860601"/>
                  <a:gd name="connsiteX27" fmla="*/ 894104 w 2383721"/>
                  <a:gd name="connsiteY27" fmla="*/ 326005 h 1860601"/>
                  <a:gd name="connsiteX28" fmla="*/ 1012122 w 2383721"/>
                  <a:gd name="connsiteY28" fmla="*/ 306348 h 1860601"/>
                  <a:gd name="connsiteX29" fmla="*/ 2142532 w 2383721"/>
                  <a:gd name="connsiteY29" fmla="*/ 0 h 1860601"/>
                  <a:gd name="connsiteX30" fmla="*/ 2340285 w 2383721"/>
                  <a:gd name="connsiteY30" fmla="*/ 23044 h 1860601"/>
                  <a:gd name="connsiteX31" fmla="*/ 2383428 w 2383721"/>
                  <a:gd name="connsiteY31" fmla="*/ 61697 h 1860601"/>
                  <a:gd name="connsiteX32" fmla="*/ 2349119 w 2383721"/>
                  <a:gd name="connsiteY32" fmla="*/ 108595 h 1860601"/>
                  <a:gd name="connsiteX33" fmla="*/ 1857611 w 2383721"/>
                  <a:gd name="connsiteY33" fmla="*/ 316801 h 1860601"/>
                  <a:gd name="connsiteX34" fmla="*/ 1792013 w 2383721"/>
                  <a:gd name="connsiteY34" fmla="*/ 294787 h 1860601"/>
                  <a:gd name="connsiteX35" fmla="*/ 1725899 w 2383721"/>
                  <a:gd name="connsiteY35" fmla="*/ 128325 h 1860601"/>
                  <a:gd name="connsiteX36" fmla="*/ 1757484 w 2383721"/>
                  <a:gd name="connsiteY36" fmla="*/ 70163 h 1860601"/>
                  <a:gd name="connsiteX37" fmla="*/ 2142532 w 2383721"/>
                  <a:gd name="connsiteY37" fmla="*/ 0 h 186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83721" h="1860601">
                    <a:moveTo>
                      <a:pt x="115613" y="1324334"/>
                    </a:moveTo>
                    <a:cubicBezTo>
                      <a:pt x="137331" y="1330740"/>
                      <a:pt x="151394" y="1343108"/>
                      <a:pt x="156989" y="1366888"/>
                    </a:cubicBezTo>
                    <a:cubicBezTo>
                      <a:pt x="188131" y="1499631"/>
                      <a:pt x="253804" y="1612937"/>
                      <a:pt x="351280" y="1708058"/>
                    </a:cubicBezTo>
                    <a:cubicBezTo>
                      <a:pt x="368950" y="1725360"/>
                      <a:pt x="391331" y="1750613"/>
                      <a:pt x="366226" y="1770859"/>
                    </a:cubicBezTo>
                    <a:cubicBezTo>
                      <a:pt x="335156" y="1792504"/>
                      <a:pt x="291056" y="1833218"/>
                      <a:pt x="258736" y="1853096"/>
                    </a:cubicBezTo>
                    <a:cubicBezTo>
                      <a:pt x="242613" y="1862962"/>
                      <a:pt x="225458" y="1863918"/>
                      <a:pt x="208673" y="1851035"/>
                    </a:cubicBezTo>
                    <a:cubicBezTo>
                      <a:pt x="123342" y="1785878"/>
                      <a:pt x="54212" y="1708279"/>
                      <a:pt x="16663" y="1605796"/>
                    </a:cubicBezTo>
                    <a:cubicBezTo>
                      <a:pt x="-18602" y="1509717"/>
                      <a:pt x="4516" y="1423578"/>
                      <a:pt x="63341" y="1344728"/>
                    </a:cubicBezTo>
                    <a:cubicBezTo>
                      <a:pt x="75047" y="1329046"/>
                      <a:pt x="93010" y="1317707"/>
                      <a:pt x="115613" y="1324334"/>
                    </a:cubicBezTo>
                    <a:close/>
                    <a:moveTo>
                      <a:pt x="1437223" y="852411"/>
                    </a:moveTo>
                    <a:cubicBezTo>
                      <a:pt x="1417860" y="871406"/>
                      <a:pt x="1392459" y="895701"/>
                      <a:pt x="1374496" y="909837"/>
                    </a:cubicBezTo>
                    <a:cubicBezTo>
                      <a:pt x="1256626" y="1002897"/>
                      <a:pt x="793314" y="1341195"/>
                      <a:pt x="733238" y="1388020"/>
                    </a:cubicBezTo>
                    <a:cubicBezTo>
                      <a:pt x="704672" y="1410254"/>
                      <a:pt x="691788" y="1412905"/>
                      <a:pt x="679345" y="1389272"/>
                    </a:cubicBezTo>
                    <a:cubicBezTo>
                      <a:pt x="666829" y="1365638"/>
                      <a:pt x="673750" y="1358423"/>
                      <a:pt x="690537" y="1346644"/>
                    </a:cubicBezTo>
                    <a:cubicBezTo>
                      <a:pt x="815769" y="1258296"/>
                      <a:pt x="940488" y="1168991"/>
                      <a:pt x="1066677" y="1081968"/>
                    </a:cubicBezTo>
                    <a:cubicBezTo>
                      <a:pt x="1174020" y="1007976"/>
                      <a:pt x="1282467" y="935531"/>
                      <a:pt x="1393271" y="866767"/>
                    </a:cubicBezTo>
                    <a:cubicBezTo>
                      <a:pt x="1401000" y="861982"/>
                      <a:pt x="1419406" y="849392"/>
                      <a:pt x="1437223" y="852411"/>
                    </a:cubicBezTo>
                    <a:close/>
                    <a:moveTo>
                      <a:pt x="1012122" y="306348"/>
                    </a:moveTo>
                    <a:cubicBezTo>
                      <a:pt x="1025300" y="303770"/>
                      <a:pt x="1031633" y="312090"/>
                      <a:pt x="1035239" y="322692"/>
                    </a:cubicBezTo>
                    <a:cubicBezTo>
                      <a:pt x="1040319" y="337784"/>
                      <a:pt x="1028540" y="339993"/>
                      <a:pt x="1018306" y="343380"/>
                    </a:cubicBezTo>
                    <a:cubicBezTo>
                      <a:pt x="936363" y="370694"/>
                      <a:pt x="853685" y="396168"/>
                      <a:pt x="772626" y="425911"/>
                    </a:cubicBezTo>
                    <a:cubicBezTo>
                      <a:pt x="623980" y="480392"/>
                      <a:pt x="476734" y="538481"/>
                      <a:pt x="343550" y="626460"/>
                    </a:cubicBezTo>
                    <a:cubicBezTo>
                      <a:pt x="329487" y="635737"/>
                      <a:pt x="316088" y="646044"/>
                      <a:pt x="302689" y="656278"/>
                    </a:cubicBezTo>
                    <a:cubicBezTo>
                      <a:pt x="274860" y="677481"/>
                      <a:pt x="269927" y="676524"/>
                      <a:pt x="253583" y="644572"/>
                    </a:cubicBezTo>
                    <a:cubicBezTo>
                      <a:pt x="239668" y="617258"/>
                      <a:pt x="228036" y="588619"/>
                      <a:pt x="212132" y="562556"/>
                    </a:cubicBezTo>
                    <a:cubicBezTo>
                      <a:pt x="196377" y="536714"/>
                      <a:pt x="205506" y="523609"/>
                      <a:pt x="229802" y="514774"/>
                    </a:cubicBezTo>
                    <a:cubicBezTo>
                      <a:pt x="293192" y="491657"/>
                      <a:pt x="355919" y="466477"/>
                      <a:pt x="420340" y="446379"/>
                    </a:cubicBezTo>
                    <a:cubicBezTo>
                      <a:pt x="576052" y="397787"/>
                      <a:pt x="733974" y="357294"/>
                      <a:pt x="894104" y="326005"/>
                    </a:cubicBezTo>
                    <a:cubicBezTo>
                      <a:pt x="933271" y="318421"/>
                      <a:pt x="972807" y="312900"/>
                      <a:pt x="1012122" y="306348"/>
                    </a:cubicBezTo>
                    <a:close/>
                    <a:moveTo>
                      <a:pt x="2142532" y="0"/>
                    </a:moveTo>
                    <a:cubicBezTo>
                      <a:pt x="2207027" y="6626"/>
                      <a:pt x="2274465" y="7067"/>
                      <a:pt x="2340285" y="23044"/>
                    </a:cubicBezTo>
                    <a:cubicBezTo>
                      <a:pt x="2363035" y="28566"/>
                      <a:pt x="2380850" y="36591"/>
                      <a:pt x="2383428" y="61697"/>
                    </a:cubicBezTo>
                    <a:cubicBezTo>
                      <a:pt x="2386079" y="86802"/>
                      <a:pt x="2370471" y="99612"/>
                      <a:pt x="2349119" y="108595"/>
                    </a:cubicBezTo>
                    <a:cubicBezTo>
                      <a:pt x="2245311" y="152326"/>
                      <a:pt x="1917835" y="291622"/>
                      <a:pt x="1857611" y="316801"/>
                    </a:cubicBezTo>
                    <a:cubicBezTo>
                      <a:pt x="1825143" y="330421"/>
                      <a:pt x="1810934" y="324900"/>
                      <a:pt x="1792013" y="294787"/>
                    </a:cubicBezTo>
                    <a:cubicBezTo>
                      <a:pt x="1759618" y="243325"/>
                      <a:pt x="1740329" y="186783"/>
                      <a:pt x="1725899" y="128325"/>
                    </a:cubicBezTo>
                    <a:cubicBezTo>
                      <a:pt x="1718979" y="100349"/>
                      <a:pt x="1732230" y="79366"/>
                      <a:pt x="1757484" y="70163"/>
                    </a:cubicBezTo>
                    <a:cubicBezTo>
                      <a:pt x="1856727" y="33793"/>
                      <a:pt x="2115071" y="1914"/>
                      <a:pt x="2142532" y="0"/>
                    </a:cubicBezTo>
                    <a:close/>
                  </a:path>
                </a:pathLst>
              </a:custGeom>
              <a:solidFill>
                <a:schemeClr val="bg1">
                  <a:alpha val="30000"/>
                </a:schemeClr>
              </a:solidFill>
              <a:ln w="7224" cap="flat">
                <a:noFill/>
                <a:prstDash val="solid"/>
                <a:miter/>
              </a:ln>
            </p:spPr>
            <p:txBody>
              <a:bodyPr rtlCol="0" anchor="ctr"/>
              <a:lstStyle/>
              <a:p>
                <a:endParaRPr lang="en-US"/>
              </a:p>
            </p:txBody>
          </p:sp>
        </p:grpSp>
      </p:grpSp>
      <p:grpSp>
        <p:nvGrpSpPr>
          <p:cNvPr id="22" name="Group 21">
            <a:extLst>
              <a:ext uri="{FF2B5EF4-FFF2-40B4-BE49-F238E27FC236}">
                <a16:creationId xmlns:a16="http://schemas.microsoft.com/office/drawing/2014/main" id="{A5E7D807-BF9F-4600-B82E-B0E462D07C3E}"/>
              </a:ext>
            </a:extLst>
          </p:cNvPr>
          <p:cNvGrpSpPr/>
          <p:nvPr/>
        </p:nvGrpSpPr>
        <p:grpSpPr>
          <a:xfrm rot="20139230" flipH="1">
            <a:off x="9117182" y="185407"/>
            <a:ext cx="1175736" cy="1620184"/>
            <a:chOff x="6896943" y="161663"/>
            <a:chExt cx="4217242" cy="5811427"/>
          </a:xfrm>
        </p:grpSpPr>
        <p:sp>
          <p:nvSpPr>
            <p:cNvPr id="23" name="Freeform: Shape 22">
              <a:extLst>
                <a:ext uri="{FF2B5EF4-FFF2-40B4-BE49-F238E27FC236}">
                  <a16:creationId xmlns:a16="http://schemas.microsoft.com/office/drawing/2014/main" id="{554C0838-8061-4417-8C7C-CDD9C5F92437}"/>
                </a:ext>
              </a:extLst>
            </p:cNvPr>
            <p:cNvSpPr/>
            <p:nvPr/>
          </p:nvSpPr>
          <p:spPr>
            <a:xfrm>
              <a:off x="6896943" y="1911521"/>
              <a:ext cx="4080764" cy="4061569"/>
            </a:xfrm>
            <a:custGeom>
              <a:avLst/>
              <a:gdLst>
                <a:gd name="connsiteX0" fmla="*/ 3989958 w 4005513"/>
                <a:gd name="connsiteY0" fmla="*/ 3267522 h 3986672"/>
                <a:gd name="connsiteX1" fmla="*/ 3929544 w 4005513"/>
                <a:gd name="connsiteY1" fmla="*/ 3008883 h 3986672"/>
                <a:gd name="connsiteX2" fmla="*/ 3692946 w 4005513"/>
                <a:gd name="connsiteY2" fmla="*/ 2564812 h 3986672"/>
                <a:gd name="connsiteX3" fmla="*/ 2743088 w 4005513"/>
                <a:gd name="connsiteY3" fmla="*/ 2063433 h 3986672"/>
                <a:gd name="connsiteX4" fmla="*/ 2187293 w 4005513"/>
                <a:gd name="connsiteY4" fmla="*/ 2116042 h 3986672"/>
                <a:gd name="connsiteX5" fmla="*/ 1497229 w 4005513"/>
                <a:gd name="connsiteY5" fmla="*/ 2296706 h 3986672"/>
                <a:gd name="connsiteX6" fmla="*/ 644279 w 4005513"/>
                <a:gd name="connsiteY6" fmla="*/ 2437769 h 3986672"/>
                <a:gd name="connsiteX7" fmla="*/ 407104 w 4005513"/>
                <a:gd name="connsiteY7" fmla="*/ 2361962 h 3986672"/>
                <a:gd name="connsiteX8" fmla="*/ 231860 w 4005513"/>
                <a:gd name="connsiteY8" fmla="*/ 1927357 h 3986672"/>
                <a:gd name="connsiteX9" fmla="*/ 427627 w 4005513"/>
                <a:gd name="connsiteY9" fmla="*/ 1552588 h 3986672"/>
                <a:gd name="connsiteX10" fmla="*/ 1156136 w 4005513"/>
                <a:gd name="connsiteY10" fmla="*/ 784044 h 3986672"/>
                <a:gd name="connsiteX11" fmla="*/ 1839335 w 4005513"/>
                <a:gd name="connsiteY11" fmla="*/ 229695 h 3986672"/>
                <a:gd name="connsiteX12" fmla="*/ 1824882 w 4005513"/>
                <a:gd name="connsiteY12" fmla="*/ 201584 h 3986672"/>
                <a:gd name="connsiteX13" fmla="*/ 1675437 w 4005513"/>
                <a:gd name="connsiteY13" fmla="*/ 15211 h 3986672"/>
                <a:gd name="connsiteX14" fmla="*/ 1654624 w 4005513"/>
                <a:gd name="connsiteY14" fmla="*/ 469 h 3986672"/>
                <a:gd name="connsiteX15" fmla="*/ 1639231 w 4005513"/>
                <a:gd name="connsiteY15" fmla="*/ 15427 h 3986672"/>
                <a:gd name="connsiteX16" fmla="*/ 983783 w 4005513"/>
                <a:gd name="connsiteY16" fmla="*/ 584735 h 3986672"/>
                <a:gd name="connsiteX17" fmla="*/ 349725 w 4005513"/>
                <a:gd name="connsiteY17" fmla="*/ 1264827 h 3986672"/>
                <a:gd name="connsiteX18" fmla="*/ 50112 w 4005513"/>
                <a:gd name="connsiteY18" fmla="*/ 1780802 h 3986672"/>
                <a:gd name="connsiteX19" fmla="*/ 18749 w 4005513"/>
                <a:gd name="connsiteY19" fmla="*/ 2189392 h 3986672"/>
                <a:gd name="connsiteX20" fmla="*/ 556983 w 4005513"/>
                <a:gd name="connsiteY20" fmla="*/ 2612651 h 3986672"/>
                <a:gd name="connsiteX21" fmla="*/ 642472 w 4005513"/>
                <a:gd name="connsiteY21" fmla="*/ 2623852 h 3986672"/>
                <a:gd name="connsiteX22" fmla="*/ 1187427 w 4005513"/>
                <a:gd name="connsiteY22" fmla="*/ 2554477 h 3986672"/>
                <a:gd name="connsiteX23" fmla="*/ 2029032 w 4005513"/>
                <a:gd name="connsiteY23" fmla="*/ 2307257 h 3986672"/>
                <a:gd name="connsiteX24" fmla="*/ 2819184 w 4005513"/>
                <a:gd name="connsiteY24" fmla="*/ 2195390 h 3986672"/>
                <a:gd name="connsiteX25" fmla="*/ 3294763 w 4005513"/>
                <a:gd name="connsiteY25" fmla="*/ 2337247 h 3986672"/>
                <a:gd name="connsiteX26" fmla="*/ 3646696 w 4005513"/>
                <a:gd name="connsiteY26" fmla="*/ 2657889 h 3986672"/>
                <a:gd name="connsiteX27" fmla="*/ 3790505 w 4005513"/>
                <a:gd name="connsiteY27" fmla="*/ 2868832 h 3986672"/>
                <a:gd name="connsiteX28" fmla="*/ 3951584 w 4005513"/>
                <a:gd name="connsiteY28" fmla="*/ 3537578 h 3986672"/>
                <a:gd name="connsiteX29" fmla="*/ 3932073 w 4005513"/>
                <a:gd name="connsiteY29" fmla="*/ 3821798 h 3986672"/>
                <a:gd name="connsiteX30" fmla="*/ 3908875 w 4005513"/>
                <a:gd name="connsiteY30" fmla="*/ 3951515 h 3986672"/>
                <a:gd name="connsiteX31" fmla="*/ 3908442 w 4005513"/>
                <a:gd name="connsiteY31" fmla="*/ 3969870 h 3986672"/>
                <a:gd name="connsiteX32" fmla="*/ 3945804 w 4005513"/>
                <a:gd name="connsiteY32" fmla="*/ 3982300 h 3986672"/>
                <a:gd name="connsiteX33" fmla="*/ 3946309 w 4005513"/>
                <a:gd name="connsiteY33" fmla="*/ 3970232 h 3986672"/>
                <a:gd name="connsiteX34" fmla="*/ 4005495 w 4005513"/>
                <a:gd name="connsiteY34" fmla="*/ 3498988 h 3986672"/>
                <a:gd name="connsiteX35" fmla="*/ 3989958 w 4005513"/>
                <a:gd name="connsiteY35" fmla="*/ 3267522 h 398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005513" h="3986672">
                  <a:moveTo>
                    <a:pt x="3989958" y="3267522"/>
                  </a:moveTo>
                  <a:cubicBezTo>
                    <a:pt x="3975288" y="3179936"/>
                    <a:pt x="3956932" y="3093434"/>
                    <a:pt x="3929544" y="3008883"/>
                  </a:cubicBezTo>
                  <a:cubicBezTo>
                    <a:pt x="3830467" y="2703272"/>
                    <a:pt x="3694825" y="2567268"/>
                    <a:pt x="3692946" y="2564812"/>
                  </a:cubicBezTo>
                  <a:cubicBezTo>
                    <a:pt x="3454759" y="2248939"/>
                    <a:pt x="3138886" y="2079982"/>
                    <a:pt x="2743088" y="2063433"/>
                  </a:cubicBezTo>
                  <a:cubicBezTo>
                    <a:pt x="2555559" y="2055556"/>
                    <a:pt x="2370703" y="2078826"/>
                    <a:pt x="2187293" y="2116042"/>
                  </a:cubicBezTo>
                  <a:cubicBezTo>
                    <a:pt x="1953876" y="2163304"/>
                    <a:pt x="1726456" y="2233401"/>
                    <a:pt x="1497229" y="2296706"/>
                  </a:cubicBezTo>
                  <a:cubicBezTo>
                    <a:pt x="1218068" y="2373813"/>
                    <a:pt x="940135" y="2460604"/>
                    <a:pt x="644279" y="2437769"/>
                  </a:cubicBezTo>
                  <a:cubicBezTo>
                    <a:pt x="559439" y="2430687"/>
                    <a:pt x="480454" y="2404237"/>
                    <a:pt x="407104" y="2361962"/>
                  </a:cubicBezTo>
                  <a:cubicBezTo>
                    <a:pt x="234172" y="2262380"/>
                    <a:pt x="176866" y="2119294"/>
                    <a:pt x="231860" y="1927357"/>
                  </a:cubicBezTo>
                  <a:cubicBezTo>
                    <a:pt x="271461" y="1789041"/>
                    <a:pt x="344594" y="1667924"/>
                    <a:pt x="427627" y="1552588"/>
                  </a:cubicBezTo>
                  <a:cubicBezTo>
                    <a:pt x="635752" y="1263598"/>
                    <a:pt x="891066" y="1019051"/>
                    <a:pt x="1156136" y="784044"/>
                  </a:cubicBezTo>
                  <a:cubicBezTo>
                    <a:pt x="1375824" y="589288"/>
                    <a:pt x="1605628" y="407034"/>
                    <a:pt x="1839335" y="229695"/>
                  </a:cubicBezTo>
                  <a:cubicBezTo>
                    <a:pt x="1844104" y="215458"/>
                    <a:pt x="1832542" y="208738"/>
                    <a:pt x="1824882" y="201584"/>
                  </a:cubicBezTo>
                  <a:cubicBezTo>
                    <a:pt x="1766202" y="146517"/>
                    <a:pt x="1717495" y="83574"/>
                    <a:pt x="1675437" y="15211"/>
                  </a:cubicBezTo>
                  <a:cubicBezTo>
                    <a:pt x="1670739" y="7623"/>
                    <a:pt x="1666981" y="-2278"/>
                    <a:pt x="1654624" y="469"/>
                  </a:cubicBezTo>
                  <a:cubicBezTo>
                    <a:pt x="1649493" y="5455"/>
                    <a:pt x="1644724" y="10947"/>
                    <a:pt x="1639231" y="15427"/>
                  </a:cubicBezTo>
                  <a:cubicBezTo>
                    <a:pt x="1414052" y="197537"/>
                    <a:pt x="1194437" y="385788"/>
                    <a:pt x="983783" y="584735"/>
                  </a:cubicBezTo>
                  <a:cubicBezTo>
                    <a:pt x="757881" y="798063"/>
                    <a:pt x="538627" y="1017245"/>
                    <a:pt x="349725" y="1264827"/>
                  </a:cubicBezTo>
                  <a:cubicBezTo>
                    <a:pt x="228247" y="1424100"/>
                    <a:pt x="118259" y="1590383"/>
                    <a:pt x="50112" y="1780802"/>
                  </a:cubicBezTo>
                  <a:cubicBezTo>
                    <a:pt x="2417" y="1914060"/>
                    <a:pt x="-17745" y="2049486"/>
                    <a:pt x="18749" y="2189392"/>
                  </a:cubicBezTo>
                  <a:cubicBezTo>
                    <a:pt x="77501" y="2414644"/>
                    <a:pt x="323854" y="2585841"/>
                    <a:pt x="556983" y="2612651"/>
                  </a:cubicBezTo>
                  <a:cubicBezTo>
                    <a:pt x="585022" y="2619806"/>
                    <a:pt x="613639" y="2622190"/>
                    <a:pt x="642472" y="2623852"/>
                  </a:cubicBezTo>
                  <a:cubicBezTo>
                    <a:pt x="828412" y="2634403"/>
                    <a:pt x="1008570" y="2599499"/>
                    <a:pt x="1187427" y="2554477"/>
                  </a:cubicBezTo>
                  <a:cubicBezTo>
                    <a:pt x="1265980" y="2535038"/>
                    <a:pt x="1805009" y="2369044"/>
                    <a:pt x="2029032" y="2307257"/>
                  </a:cubicBezTo>
                  <a:cubicBezTo>
                    <a:pt x="2287525" y="2236003"/>
                    <a:pt x="2547465" y="2175878"/>
                    <a:pt x="2819184" y="2195390"/>
                  </a:cubicBezTo>
                  <a:cubicBezTo>
                    <a:pt x="2988646" y="2207531"/>
                    <a:pt x="3148136" y="2251251"/>
                    <a:pt x="3294763" y="2337247"/>
                  </a:cubicBezTo>
                  <a:cubicBezTo>
                    <a:pt x="3434380" y="2419124"/>
                    <a:pt x="3549210" y="2529184"/>
                    <a:pt x="3646696" y="2657889"/>
                  </a:cubicBezTo>
                  <a:cubicBezTo>
                    <a:pt x="3657752" y="2672487"/>
                    <a:pt x="3759358" y="2809575"/>
                    <a:pt x="3790505" y="2868832"/>
                  </a:cubicBezTo>
                  <a:cubicBezTo>
                    <a:pt x="3900493" y="3077969"/>
                    <a:pt x="3945659" y="3303365"/>
                    <a:pt x="3951584" y="3537578"/>
                  </a:cubicBezTo>
                  <a:cubicBezTo>
                    <a:pt x="3953970" y="3632752"/>
                    <a:pt x="3943925" y="3727564"/>
                    <a:pt x="3932073" y="3821798"/>
                  </a:cubicBezTo>
                  <a:cubicBezTo>
                    <a:pt x="3926653" y="3865085"/>
                    <a:pt x="3926147" y="3910034"/>
                    <a:pt x="3908875" y="3951515"/>
                  </a:cubicBezTo>
                  <a:cubicBezTo>
                    <a:pt x="3908731" y="3957658"/>
                    <a:pt x="3908587" y="3963728"/>
                    <a:pt x="3908442" y="3969870"/>
                  </a:cubicBezTo>
                  <a:cubicBezTo>
                    <a:pt x="3916246" y="3987937"/>
                    <a:pt x="3929327" y="3990321"/>
                    <a:pt x="3945804" y="3982300"/>
                  </a:cubicBezTo>
                  <a:cubicBezTo>
                    <a:pt x="3946020" y="3978253"/>
                    <a:pt x="3946164" y="3974279"/>
                    <a:pt x="3946309" y="3970232"/>
                  </a:cubicBezTo>
                  <a:cubicBezTo>
                    <a:pt x="3986633" y="3815728"/>
                    <a:pt x="4005061" y="3657972"/>
                    <a:pt x="4005495" y="3498988"/>
                  </a:cubicBezTo>
                  <a:cubicBezTo>
                    <a:pt x="4005783" y="3422097"/>
                    <a:pt x="4002749" y="3344268"/>
                    <a:pt x="3989958" y="3267522"/>
                  </a:cubicBezTo>
                  <a:close/>
                </a:path>
              </a:pathLst>
            </a:custGeom>
            <a:solidFill>
              <a:schemeClr val="accent1"/>
            </a:solidFill>
            <a:ln w="7224"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DDECE8A1-6EE5-4356-8E3E-D8651E6C1F68}"/>
                </a:ext>
              </a:extLst>
            </p:cNvPr>
            <p:cNvGrpSpPr/>
            <p:nvPr/>
          </p:nvGrpSpPr>
          <p:grpSpPr>
            <a:xfrm>
              <a:off x="8508517" y="161663"/>
              <a:ext cx="2605668" cy="2191234"/>
              <a:chOff x="8768009" y="-131344"/>
              <a:chExt cx="2605668" cy="2191234"/>
            </a:xfrm>
          </p:grpSpPr>
          <p:sp>
            <p:nvSpPr>
              <p:cNvPr id="25" name="Freeform: Shape 24">
                <a:extLst>
                  <a:ext uri="{FF2B5EF4-FFF2-40B4-BE49-F238E27FC236}">
                    <a16:creationId xmlns:a16="http://schemas.microsoft.com/office/drawing/2014/main" id="{A7FCE0E7-2FD3-4331-8575-B488BBB633CA}"/>
                  </a:ext>
                </a:extLst>
              </p:cNvPr>
              <p:cNvSpPr/>
              <p:nvPr/>
            </p:nvSpPr>
            <p:spPr>
              <a:xfrm>
                <a:off x="8774169" y="-131344"/>
                <a:ext cx="2594208" cy="2188201"/>
              </a:xfrm>
              <a:custGeom>
                <a:avLst/>
                <a:gdLst>
                  <a:gd name="connsiteX0" fmla="*/ 2517826 w 2546370"/>
                  <a:gd name="connsiteY0" fmla="*/ 72718 h 2147850"/>
                  <a:gd name="connsiteX1" fmla="*/ 2287009 w 2546370"/>
                  <a:gd name="connsiteY1" fmla="*/ 3994 h 2147850"/>
                  <a:gd name="connsiteX2" fmla="*/ 1806226 w 2546370"/>
                  <a:gd name="connsiteY2" fmla="*/ 54146 h 2147850"/>
                  <a:gd name="connsiteX3" fmla="*/ 1175204 w 2546370"/>
                  <a:gd name="connsiteY3" fmla="*/ 313507 h 2147850"/>
                  <a:gd name="connsiteX4" fmla="*/ 1117608 w 2546370"/>
                  <a:gd name="connsiteY4" fmla="*/ 280120 h 2147850"/>
                  <a:gd name="connsiteX5" fmla="*/ 666888 w 2546370"/>
                  <a:gd name="connsiteY5" fmla="*/ 378112 h 2147850"/>
                  <a:gd name="connsiteX6" fmla="*/ 232644 w 2546370"/>
                  <a:gd name="connsiteY6" fmla="*/ 515489 h 2147850"/>
                  <a:gd name="connsiteX7" fmla="*/ 204894 w 2546370"/>
                  <a:gd name="connsiteY7" fmla="*/ 586093 h 2147850"/>
                  <a:gd name="connsiteX8" fmla="*/ 366119 w 2546370"/>
                  <a:gd name="connsiteY8" fmla="*/ 840250 h 2147850"/>
                  <a:gd name="connsiteX9" fmla="*/ 310113 w 2546370"/>
                  <a:gd name="connsiteY9" fmla="*/ 885489 h 2147850"/>
                  <a:gd name="connsiteX10" fmla="*/ 238787 w 2546370"/>
                  <a:gd name="connsiteY10" fmla="*/ 1043606 h 2147850"/>
                  <a:gd name="connsiteX11" fmla="*/ 227947 w 2546370"/>
                  <a:gd name="connsiteY11" fmla="*/ 1185680 h 2147850"/>
                  <a:gd name="connsiteX12" fmla="*/ 124029 w 2546370"/>
                  <a:gd name="connsiteY12" fmla="*/ 1264377 h 2147850"/>
                  <a:gd name="connsiteX13" fmla="*/ 34565 w 2546370"/>
                  <a:gd name="connsiteY13" fmla="*/ 1363308 h 2147850"/>
                  <a:gd name="connsiteX14" fmla="*/ 323627 w 2546370"/>
                  <a:gd name="connsiteY14" fmla="*/ 2005099 h 2147850"/>
                  <a:gd name="connsiteX15" fmla="*/ 548372 w 2546370"/>
                  <a:gd name="connsiteY15" fmla="*/ 2069054 h 2147850"/>
                  <a:gd name="connsiteX16" fmla="*/ 746886 w 2546370"/>
                  <a:gd name="connsiteY16" fmla="*/ 1994259 h 2147850"/>
                  <a:gd name="connsiteX17" fmla="*/ 804409 w 2546370"/>
                  <a:gd name="connsiteY17" fmla="*/ 1972507 h 2147850"/>
                  <a:gd name="connsiteX18" fmla="*/ 833099 w 2546370"/>
                  <a:gd name="connsiteY18" fmla="*/ 1983202 h 2147850"/>
                  <a:gd name="connsiteX19" fmla="*/ 984929 w 2546370"/>
                  <a:gd name="connsiteY19" fmla="*/ 2034439 h 2147850"/>
                  <a:gd name="connsiteX20" fmla="*/ 1187633 w 2546370"/>
                  <a:gd name="connsiteY20" fmla="*/ 1969183 h 2147850"/>
                  <a:gd name="connsiteX21" fmla="*/ 1369598 w 2546370"/>
                  <a:gd name="connsiteY21" fmla="*/ 2124626 h 2147850"/>
                  <a:gd name="connsiteX22" fmla="*/ 1565582 w 2546370"/>
                  <a:gd name="connsiteY22" fmla="*/ 2082495 h 2147850"/>
                  <a:gd name="connsiteX23" fmla="*/ 1957551 w 2546370"/>
                  <a:gd name="connsiteY23" fmla="*/ 1386795 h 2147850"/>
                  <a:gd name="connsiteX24" fmla="*/ 1959790 w 2546370"/>
                  <a:gd name="connsiteY24" fmla="*/ 1314674 h 2147850"/>
                  <a:gd name="connsiteX25" fmla="*/ 2181140 w 2546370"/>
                  <a:gd name="connsiteY25" fmla="*/ 1066948 h 2147850"/>
                  <a:gd name="connsiteX26" fmla="*/ 2382328 w 2546370"/>
                  <a:gd name="connsiteY26" fmla="*/ 774633 h 2147850"/>
                  <a:gd name="connsiteX27" fmla="*/ 2510960 w 2546370"/>
                  <a:gd name="connsiteY27" fmla="*/ 482681 h 2147850"/>
                  <a:gd name="connsiteX28" fmla="*/ 2546370 w 2546370"/>
                  <a:gd name="connsiteY28" fmla="*/ 139997 h 2147850"/>
                  <a:gd name="connsiteX29" fmla="*/ 2517826 w 2546370"/>
                  <a:gd name="connsiteY29" fmla="*/ 72718 h 2147850"/>
                  <a:gd name="connsiteX30" fmla="*/ 1099253 w 2546370"/>
                  <a:gd name="connsiteY30" fmla="*/ 1095059 h 2147850"/>
                  <a:gd name="connsiteX31" fmla="*/ 1099036 w 2546370"/>
                  <a:gd name="connsiteY31" fmla="*/ 1094119 h 2147850"/>
                  <a:gd name="connsiteX32" fmla="*/ 1100409 w 2546370"/>
                  <a:gd name="connsiteY32" fmla="*/ 1094192 h 2147850"/>
                  <a:gd name="connsiteX33" fmla="*/ 1099253 w 2546370"/>
                  <a:gd name="connsiteY33" fmla="*/ 1095059 h 21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46370" h="2147850">
                    <a:moveTo>
                      <a:pt x="2517826" y="72718"/>
                    </a:moveTo>
                    <a:cubicBezTo>
                      <a:pt x="2446138" y="31671"/>
                      <a:pt x="2368018" y="10208"/>
                      <a:pt x="2287009" y="3994"/>
                    </a:cubicBezTo>
                    <a:cubicBezTo>
                      <a:pt x="2124122" y="-8436"/>
                      <a:pt x="1963188" y="8113"/>
                      <a:pt x="1806226" y="54146"/>
                    </a:cubicBezTo>
                    <a:cubicBezTo>
                      <a:pt x="1586106" y="118679"/>
                      <a:pt x="1377186" y="204675"/>
                      <a:pt x="1175204" y="313507"/>
                    </a:cubicBezTo>
                    <a:cubicBezTo>
                      <a:pt x="1163135" y="290021"/>
                      <a:pt x="1147237" y="273905"/>
                      <a:pt x="1117608" y="280120"/>
                    </a:cubicBezTo>
                    <a:cubicBezTo>
                      <a:pt x="969030" y="311194"/>
                      <a:pt x="816116" y="342558"/>
                      <a:pt x="666888" y="378112"/>
                    </a:cubicBezTo>
                    <a:cubicBezTo>
                      <a:pt x="523657" y="412222"/>
                      <a:pt x="360048" y="438671"/>
                      <a:pt x="232644" y="515489"/>
                    </a:cubicBezTo>
                    <a:cubicBezTo>
                      <a:pt x="205834" y="531677"/>
                      <a:pt x="195499" y="555958"/>
                      <a:pt x="204894" y="586093"/>
                    </a:cubicBezTo>
                    <a:cubicBezTo>
                      <a:pt x="231488" y="671221"/>
                      <a:pt x="271307" y="805708"/>
                      <a:pt x="366119" y="840250"/>
                    </a:cubicBezTo>
                    <a:cubicBezTo>
                      <a:pt x="360988" y="838372"/>
                      <a:pt x="317701" y="878913"/>
                      <a:pt x="310113" y="885489"/>
                    </a:cubicBezTo>
                    <a:cubicBezTo>
                      <a:pt x="265163" y="924801"/>
                      <a:pt x="237558" y="983481"/>
                      <a:pt x="238787" y="1043606"/>
                    </a:cubicBezTo>
                    <a:cubicBezTo>
                      <a:pt x="235174" y="1090940"/>
                      <a:pt x="231561" y="1138274"/>
                      <a:pt x="227947" y="1185680"/>
                    </a:cubicBezTo>
                    <a:cubicBezTo>
                      <a:pt x="226791" y="1200928"/>
                      <a:pt x="139493" y="1251803"/>
                      <a:pt x="124029" y="1264377"/>
                    </a:cubicBezTo>
                    <a:cubicBezTo>
                      <a:pt x="88764" y="1292994"/>
                      <a:pt x="56244" y="1322623"/>
                      <a:pt x="34565" y="1363308"/>
                    </a:cubicBezTo>
                    <a:cubicBezTo>
                      <a:pt x="-88576" y="1594414"/>
                      <a:pt x="143179" y="1879574"/>
                      <a:pt x="323627" y="2005099"/>
                    </a:cubicBezTo>
                    <a:cubicBezTo>
                      <a:pt x="384908" y="2047735"/>
                      <a:pt x="472711" y="2080327"/>
                      <a:pt x="548372" y="2069054"/>
                    </a:cubicBezTo>
                    <a:cubicBezTo>
                      <a:pt x="619843" y="2058431"/>
                      <a:pt x="687989" y="2036607"/>
                      <a:pt x="746886" y="1994259"/>
                    </a:cubicBezTo>
                    <a:cubicBezTo>
                      <a:pt x="765386" y="1980962"/>
                      <a:pt x="781357" y="1969905"/>
                      <a:pt x="804409" y="1972507"/>
                    </a:cubicBezTo>
                    <a:cubicBezTo>
                      <a:pt x="813948" y="1976048"/>
                      <a:pt x="823559" y="1979445"/>
                      <a:pt x="833099" y="1983202"/>
                    </a:cubicBezTo>
                    <a:cubicBezTo>
                      <a:pt x="882818" y="2002859"/>
                      <a:pt x="931958" y="2025116"/>
                      <a:pt x="984929" y="2034439"/>
                    </a:cubicBezTo>
                    <a:cubicBezTo>
                      <a:pt x="1063409" y="2048314"/>
                      <a:pt x="1127942" y="2015505"/>
                      <a:pt x="1187633" y="1969183"/>
                    </a:cubicBezTo>
                    <a:cubicBezTo>
                      <a:pt x="1183297" y="1972579"/>
                      <a:pt x="1350520" y="2113642"/>
                      <a:pt x="1369598" y="2124626"/>
                    </a:cubicBezTo>
                    <a:cubicBezTo>
                      <a:pt x="1439334" y="2165095"/>
                      <a:pt x="1518537" y="2153677"/>
                      <a:pt x="1565582" y="2082495"/>
                    </a:cubicBezTo>
                    <a:cubicBezTo>
                      <a:pt x="1712281" y="1860568"/>
                      <a:pt x="1817428" y="1612914"/>
                      <a:pt x="1957551" y="1386795"/>
                    </a:cubicBezTo>
                    <a:cubicBezTo>
                      <a:pt x="1973449" y="1361141"/>
                      <a:pt x="1978001" y="1339389"/>
                      <a:pt x="1959790" y="1314674"/>
                    </a:cubicBezTo>
                    <a:cubicBezTo>
                      <a:pt x="1960080" y="1315107"/>
                      <a:pt x="2163290" y="1088627"/>
                      <a:pt x="2181140" y="1066948"/>
                    </a:cubicBezTo>
                    <a:cubicBezTo>
                      <a:pt x="2255574" y="976182"/>
                      <a:pt x="2325816" y="877684"/>
                      <a:pt x="2382328" y="774633"/>
                    </a:cubicBezTo>
                    <a:cubicBezTo>
                      <a:pt x="2432624" y="682928"/>
                      <a:pt x="2480681" y="584792"/>
                      <a:pt x="2510960" y="482681"/>
                    </a:cubicBezTo>
                    <a:cubicBezTo>
                      <a:pt x="2543841" y="371681"/>
                      <a:pt x="2545648" y="254827"/>
                      <a:pt x="2546370" y="139997"/>
                    </a:cubicBezTo>
                    <a:cubicBezTo>
                      <a:pt x="2543190" y="114993"/>
                      <a:pt x="2545286" y="88472"/>
                      <a:pt x="2517826" y="72718"/>
                    </a:cubicBezTo>
                    <a:close/>
                    <a:moveTo>
                      <a:pt x="1099253" y="1095059"/>
                    </a:moveTo>
                    <a:cubicBezTo>
                      <a:pt x="1099180" y="1094770"/>
                      <a:pt x="1099108" y="1094408"/>
                      <a:pt x="1099036" y="1094119"/>
                    </a:cubicBezTo>
                    <a:cubicBezTo>
                      <a:pt x="1099470" y="1094119"/>
                      <a:pt x="1099903" y="1094192"/>
                      <a:pt x="1100409" y="1094192"/>
                    </a:cubicBezTo>
                    <a:cubicBezTo>
                      <a:pt x="1100047" y="1094481"/>
                      <a:pt x="1099686" y="1094770"/>
                      <a:pt x="1099253" y="1095059"/>
                    </a:cubicBezTo>
                    <a:close/>
                  </a:path>
                </a:pathLst>
              </a:custGeom>
              <a:solidFill>
                <a:schemeClr val="accent2">
                  <a:lumMod val="40000"/>
                  <a:lumOff val="60000"/>
                </a:schemeClr>
              </a:solidFill>
              <a:ln w="722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AE03188-DB8E-4099-BBEC-94D28EC7F0DA}"/>
                  </a:ext>
                </a:extLst>
              </p:cNvPr>
              <p:cNvSpPr/>
              <p:nvPr/>
            </p:nvSpPr>
            <p:spPr>
              <a:xfrm>
                <a:off x="8930713" y="-56305"/>
                <a:ext cx="2437663" cy="2116158"/>
              </a:xfrm>
              <a:custGeom>
                <a:avLst/>
                <a:gdLst>
                  <a:gd name="connsiteX0" fmla="*/ 2365613 w 2392711"/>
                  <a:gd name="connsiteY0" fmla="*/ 0 h 2077135"/>
                  <a:gd name="connsiteX1" fmla="*/ 0 w 2392711"/>
                  <a:gd name="connsiteY1" fmla="*/ 1766459 h 2077135"/>
                  <a:gd name="connsiteX2" fmla="*/ 97775 w 2392711"/>
                  <a:gd name="connsiteY2" fmla="*/ 1873557 h 2077135"/>
                  <a:gd name="connsiteX3" fmla="*/ 110855 w 2392711"/>
                  <a:gd name="connsiteY3" fmla="*/ 1880494 h 2077135"/>
                  <a:gd name="connsiteX4" fmla="*/ 236380 w 2392711"/>
                  <a:gd name="connsiteY4" fmla="*/ 1967646 h 2077135"/>
                  <a:gd name="connsiteX5" fmla="*/ 368048 w 2392711"/>
                  <a:gd name="connsiteY5" fmla="*/ 1999443 h 2077135"/>
                  <a:gd name="connsiteX6" fmla="*/ 436556 w 2392711"/>
                  <a:gd name="connsiteY6" fmla="*/ 1986435 h 2077135"/>
                  <a:gd name="connsiteX7" fmla="*/ 593300 w 2392711"/>
                  <a:gd name="connsiteY7" fmla="*/ 1920529 h 2077135"/>
                  <a:gd name="connsiteX8" fmla="*/ 650823 w 2392711"/>
                  <a:gd name="connsiteY8" fmla="*/ 1898777 h 2077135"/>
                  <a:gd name="connsiteX9" fmla="*/ 650823 w 2392711"/>
                  <a:gd name="connsiteY9" fmla="*/ 1898777 h 2077135"/>
                  <a:gd name="connsiteX10" fmla="*/ 650823 w 2392711"/>
                  <a:gd name="connsiteY10" fmla="*/ 1898777 h 2077135"/>
                  <a:gd name="connsiteX11" fmla="*/ 679513 w 2392711"/>
                  <a:gd name="connsiteY11" fmla="*/ 1909473 h 2077135"/>
                  <a:gd name="connsiteX12" fmla="*/ 831342 w 2392711"/>
                  <a:gd name="connsiteY12" fmla="*/ 1960709 h 2077135"/>
                  <a:gd name="connsiteX13" fmla="*/ 1034047 w 2392711"/>
                  <a:gd name="connsiteY13" fmla="*/ 1895453 h 2077135"/>
                  <a:gd name="connsiteX14" fmla="*/ 1034047 w 2392711"/>
                  <a:gd name="connsiteY14" fmla="*/ 1895453 h 2077135"/>
                  <a:gd name="connsiteX15" fmla="*/ 1132762 w 2392711"/>
                  <a:gd name="connsiteY15" fmla="*/ 1990699 h 2077135"/>
                  <a:gd name="connsiteX16" fmla="*/ 1257565 w 2392711"/>
                  <a:gd name="connsiteY16" fmla="*/ 2072070 h 2077135"/>
                  <a:gd name="connsiteX17" fmla="*/ 1419439 w 2392711"/>
                  <a:gd name="connsiteY17" fmla="*/ 1998937 h 2077135"/>
                  <a:gd name="connsiteX18" fmla="*/ 1499655 w 2392711"/>
                  <a:gd name="connsiteY18" fmla="*/ 1852383 h 2077135"/>
                  <a:gd name="connsiteX19" fmla="*/ 1706551 w 2392711"/>
                  <a:gd name="connsiteY19" fmla="*/ 1484045 h 2077135"/>
                  <a:gd name="connsiteX20" fmla="*/ 1803965 w 2392711"/>
                  <a:gd name="connsiteY20" fmla="*/ 1313282 h 2077135"/>
                  <a:gd name="connsiteX21" fmla="*/ 1806205 w 2392711"/>
                  <a:gd name="connsiteY21" fmla="*/ 1241161 h 2077135"/>
                  <a:gd name="connsiteX22" fmla="*/ 1806205 w 2392711"/>
                  <a:gd name="connsiteY22" fmla="*/ 1241161 h 2077135"/>
                  <a:gd name="connsiteX23" fmla="*/ 1806205 w 2392711"/>
                  <a:gd name="connsiteY23" fmla="*/ 1241161 h 2077135"/>
                  <a:gd name="connsiteX24" fmla="*/ 2085728 w 2392711"/>
                  <a:gd name="connsiteY24" fmla="*/ 920808 h 2077135"/>
                  <a:gd name="connsiteX25" fmla="*/ 2164136 w 2392711"/>
                  <a:gd name="connsiteY25" fmla="*/ 803376 h 2077135"/>
                  <a:gd name="connsiteX26" fmla="*/ 2164136 w 2392711"/>
                  <a:gd name="connsiteY26" fmla="*/ 803376 h 2077135"/>
                  <a:gd name="connsiteX27" fmla="*/ 2228670 w 2392711"/>
                  <a:gd name="connsiteY27" fmla="*/ 701193 h 2077135"/>
                  <a:gd name="connsiteX28" fmla="*/ 2361927 w 2392711"/>
                  <a:gd name="connsiteY28" fmla="*/ 393486 h 2077135"/>
                  <a:gd name="connsiteX29" fmla="*/ 2391628 w 2392711"/>
                  <a:gd name="connsiteY29" fmla="*/ 237609 h 2077135"/>
                  <a:gd name="connsiteX30" fmla="*/ 2392712 w 2392711"/>
                  <a:gd name="connsiteY30" fmla="*/ 66557 h 2077135"/>
                  <a:gd name="connsiteX31" fmla="*/ 2365613 w 2392711"/>
                  <a:gd name="connsiteY31" fmla="*/ 0 h 207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92711" h="2077135">
                    <a:moveTo>
                      <a:pt x="2365613" y="0"/>
                    </a:moveTo>
                    <a:lnTo>
                      <a:pt x="0" y="1766459"/>
                    </a:lnTo>
                    <a:cubicBezTo>
                      <a:pt x="30134" y="1804109"/>
                      <a:pt x="63088" y="1839519"/>
                      <a:pt x="97775" y="1873557"/>
                    </a:cubicBezTo>
                    <a:cubicBezTo>
                      <a:pt x="102184" y="1875797"/>
                      <a:pt x="107459" y="1877170"/>
                      <a:pt x="110855" y="1880494"/>
                    </a:cubicBezTo>
                    <a:cubicBezTo>
                      <a:pt x="148000" y="1916338"/>
                      <a:pt x="185650" y="1951892"/>
                      <a:pt x="236380" y="1967646"/>
                    </a:cubicBezTo>
                    <a:cubicBezTo>
                      <a:pt x="279450" y="1981088"/>
                      <a:pt x="320498" y="2000383"/>
                      <a:pt x="368048" y="1999443"/>
                    </a:cubicBezTo>
                    <a:cubicBezTo>
                      <a:pt x="392474" y="1998937"/>
                      <a:pt x="413142" y="1988097"/>
                      <a:pt x="436556" y="1986435"/>
                    </a:cubicBezTo>
                    <a:cubicBezTo>
                      <a:pt x="496031" y="1982172"/>
                      <a:pt x="546617" y="1954133"/>
                      <a:pt x="593300" y="1920529"/>
                    </a:cubicBezTo>
                    <a:cubicBezTo>
                      <a:pt x="611799" y="1907232"/>
                      <a:pt x="627771" y="1896176"/>
                      <a:pt x="650823" y="1898777"/>
                    </a:cubicBezTo>
                    <a:cubicBezTo>
                      <a:pt x="650823" y="1898777"/>
                      <a:pt x="650823" y="1898777"/>
                      <a:pt x="650823" y="1898777"/>
                    </a:cubicBezTo>
                    <a:cubicBezTo>
                      <a:pt x="650823" y="1898777"/>
                      <a:pt x="650823" y="1898777"/>
                      <a:pt x="650823" y="1898777"/>
                    </a:cubicBezTo>
                    <a:cubicBezTo>
                      <a:pt x="660363" y="1902318"/>
                      <a:pt x="669974" y="1905715"/>
                      <a:pt x="679513" y="1909473"/>
                    </a:cubicBezTo>
                    <a:cubicBezTo>
                      <a:pt x="729231" y="1929129"/>
                      <a:pt x="778372" y="1951387"/>
                      <a:pt x="831342" y="1960709"/>
                    </a:cubicBezTo>
                    <a:cubicBezTo>
                      <a:pt x="909823" y="1974584"/>
                      <a:pt x="974356" y="1941775"/>
                      <a:pt x="1034047" y="1895453"/>
                    </a:cubicBezTo>
                    <a:lnTo>
                      <a:pt x="1034047" y="1895453"/>
                    </a:lnTo>
                    <a:cubicBezTo>
                      <a:pt x="1066856" y="1927322"/>
                      <a:pt x="1098653" y="1960275"/>
                      <a:pt x="1132762" y="1990699"/>
                    </a:cubicBezTo>
                    <a:cubicBezTo>
                      <a:pt x="1170051" y="2023941"/>
                      <a:pt x="1210448" y="2054076"/>
                      <a:pt x="1257565" y="2072070"/>
                    </a:cubicBezTo>
                    <a:cubicBezTo>
                      <a:pt x="1308512" y="2091509"/>
                      <a:pt x="1393207" y="2052414"/>
                      <a:pt x="1419439" y="1998937"/>
                    </a:cubicBezTo>
                    <a:cubicBezTo>
                      <a:pt x="1443937" y="1948857"/>
                      <a:pt x="1471254" y="1899933"/>
                      <a:pt x="1499655" y="1852383"/>
                    </a:cubicBezTo>
                    <a:cubicBezTo>
                      <a:pt x="1571848" y="1731338"/>
                      <a:pt x="1637032" y="1606535"/>
                      <a:pt x="1706551" y="1484045"/>
                    </a:cubicBezTo>
                    <a:cubicBezTo>
                      <a:pt x="1738926" y="1427028"/>
                      <a:pt x="1769422" y="1368926"/>
                      <a:pt x="1803965" y="1313282"/>
                    </a:cubicBezTo>
                    <a:cubicBezTo>
                      <a:pt x="1819863" y="1287627"/>
                      <a:pt x="1824416" y="1265876"/>
                      <a:pt x="1806205" y="1241161"/>
                    </a:cubicBezTo>
                    <a:lnTo>
                      <a:pt x="1806205" y="1241161"/>
                    </a:lnTo>
                    <a:cubicBezTo>
                      <a:pt x="1806205" y="1241161"/>
                      <a:pt x="1806205" y="1241161"/>
                      <a:pt x="1806205" y="1241161"/>
                    </a:cubicBezTo>
                    <a:cubicBezTo>
                      <a:pt x="1907955" y="1141868"/>
                      <a:pt x="1997564" y="1031952"/>
                      <a:pt x="2085728" y="920808"/>
                    </a:cubicBezTo>
                    <a:cubicBezTo>
                      <a:pt x="2109432" y="880050"/>
                      <a:pt x="2143251" y="846013"/>
                      <a:pt x="2164136" y="803376"/>
                    </a:cubicBezTo>
                    <a:cubicBezTo>
                      <a:pt x="2164136" y="803376"/>
                      <a:pt x="2164136" y="803376"/>
                      <a:pt x="2164136" y="803376"/>
                    </a:cubicBezTo>
                    <a:cubicBezTo>
                      <a:pt x="2185743" y="769339"/>
                      <a:pt x="2209302" y="736458"/>
                      <a:pt x="2228670" y="701193"/>
                    </a:cubicBezTo>
                    <a:cubicBezTo>
                      <a:pt x="2282579" y="602839"/>
                      <a:pt x="2333165" y="502679"/>
                      <a:pt x="2361927" y="393486"/>
                    </a:cubicBezTo>
                    <a:cubicBezTo>
                      <a:pt x="2375368" y="342322"/>
                      <a:pt x="2391195" y="291302"/>
                      <a:pt x="2391628" y="237609"/>
                    </a:cubicBezTo>
                    <a:cubicBezTo>
                      <a:pt x="2392062" y="180592"/>
                      <a:pt x="2392350" y="123574"/>
                      <a:pt x="2392712" y="66557"/>
                    </a:cubicBezTo>
                    <a:cubicBezTo>
                      <a:pt x="2389532" y="41769"/>
                      <a:pt x="2391483" y="15826"/>
                      <a:pt x="2365613" y="0"/>
                    </a:cubicBezTo>
                    <a:close/>
                  </a:path>
                </a:pathLst>
              </a:custGeom>
              <a:solidFill>
                <a:schemeClr val="accent2"/>
              </a:solidFill>
              <a:ln w="722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7B8AD0-EE1F-4C5A-AA02-82DD28CDBCCE}"/>
                  </a:ext>
                </a:extLst>
              </p:cNvPr>
              <p:cNvSpPr/>
              <p:nvPr/>
            </p:nvSpPr>
            <p:spPr>
              <a:xfrm>
                <a:off x="8768009" y="1076673"/>
                <a:ext cx="825607" cy="911522"/>
              </a:xfrm>
              <a:custGeom>
                <a:avLst/>
                <a:gdLst>
                  <a:gd name="connsiteX0" fmla="*/ 250036 w 810382"/>
                  <a:gd name="connsiteY0" fmla="*/ 768915 h 894713"/>
                  <a:gd name="connsiteX1" fmla="*/ 175169 w 810382"/>
                  <a:gd name="connsiteY1" fmla="*/ 689351 h 894713"/>
                  <a:gd name="connsiteX2" fmla="*/ 33456 w 810382"/>
                  <a:gd name="connsiteY2" fmla="*/ 184865 h 894713"/>
                  <a:gd name="connsiteX3" fmla="*/ 121548 w 810382"/>
                  <a:gd name="connsiteY3" fmla="*/ 84994 h 894713"/>
                  <a:gd name="connsiteX4" fmla="*/ 233993 w 810382"/>
                  <a:gd name="connsiteY4" fmla="*/ 10 h 894713"/>
                  <a:gd name="connsiteX5" fmla="*/ 240496 w 810382"/>
                  <a:gd name="connsiteY5" fmla="*/ 59990 h 894713"/>
                  <a:gd name="connsiteX6" fmla="*/ 775478 w 810382"/>
                  <a:gd name="connsiteY6" fmla="*/ 767831 h 894713"/>
                  <a:gd name="connsiteX7" fmla="*/ 810382 w 810382"/>
                  <a:gd name="connsiteY7" fmla="*/ 786765 h 894713"/>
                  <a:gd name="connsiteX8" fmla="*/ 691000 w 810382"/>
                  <a:gd name="connsiteY8" fmla="*/ 849491 h 894713"/>
                  <a:gd name="connsiteX9" fmla="*/ 520381 w 810382"/>
                  <a:gd name="connsiteY9" fmla="*/ 894657 h 894713"/>
                  <a:gd name="connsiteX10" fmla="*/ 250036 w 810382"/>
                  <a:gd name="connsiteY10" fmla="*/ 768915 h 89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82" h="894713">
                    <a:moveTo>
                      <a:pt x="250036" y="768915"/>
                    </a:moveTo>
                    <a:cubicBezTo>
                      <a:pt x="223442" y="743550"/>
                      <a:pt x="198583" y="716306"/>
                      <a:pt x="175169" y="689351"/>
                    </a:cubicBezTo>
                    <a:cubicBezTo>
                      <a:pt x="60122" y="556671"/>
                      <a:pt x="-59983" y="360181"/>
                      <a:pt x="33456" y="184865"/>
                    </a:cubicBezTo>
                    <a:cubicBezTo>
                      <a:pt x="54557" y="145191"/>
                      <a:pt x="87077" y="113105"/>
                      <a:pt x="121548" y="84994"/>
                    </a:cubicBezTo>
                    <a:cubicBezTo>
                      <a:pt x="128846" y="79068"/>
                      <a:pt x="233849" y="-1002"/>
                      <a:pt x="233993" y="10"/>
                    </a:cubicBezTo>
                    <a:cubicBezTo>
                      <a:pt x="238690" y="25664"/>
                      <a:pt x="238184" y="42718"/>
                      <a:pt x="240496" y="59990"/>
                    </a:cubicBezTo>
                    <a:cubicBezTo>
                      <a:pt x="273955" y="307499"/>
                      <a:pt x="501447" y="627563"/>
                      <a:pt x="775478" y="767831"/>
                    </a:cubicBezTo>
                    <a:cubicBezTo>
                      <a:pt x="787258" y="773829"/>
                      <a:pt x="798748" y="780477"/>
                      <a:pt x="810382" y="786765"/>
                    </a:cubicBezTo>
                    <a:cubicBezTo>
                      <a:pt x="784150" y="772456"/>
                      <a:pt x="712535" y="838796"/>
                      <a:pt x="691000" y="849491"/>
                    </a:cubicBezTo>
                    <a:cubicBezTo>
                      <a:pt x="640848" y="874495"/>
                      <a:pt x="576676" y="893501"/>
                      <a:pt x="520381" y="894657"/>
                    </a:cubicBezTo>
                    <a:cubicBezTo>
                      <a:pt x="412561" y="896753"/>
                      <a:pt x="324469" y="839952"/>
                      <a:pt x="250036" y="768915"/>
                    </a:cubicBezTo>
                    <a:close/>
                  </a:path>
                </a:pathLst>
              </a:custGeom>
              <a:solidFill>
                <a:schemeClr val="accent3"/>
              </a:solidFill>
              <a:ln w="722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D079F5D-25EA-42BD-BD6F-9D06EA80B2D9}"/>
                  </a:ext>
                </a:extLst>
              </p:cNvPr>
              <p:cNvSpPr/>
              <p:nvPr/>
            </p:nvSpPr>
            <p:spPr>
              <a:xfrm>
                <a:off x="8979447" y="-131272"/>
                <a:ext cx="2394230" cy="2191162"/>
              </a:xfrm>
              <a:custGeom>
                <a:avLst/>
                <a:gdLst>
                  <a:gd name="connsiteX0" fmla="*/ 1754931 w 2394230"/>
                  <a:gd name="connsiteY0" fmla="*/ 1327151 h 2191162"/>
                  <a:gd name="connsiteX1" fmla="*/ 1791255 w 2394230"/>
                  <a:gd name="connsiteY1" fmla="*/ 1339372 h 2191162"/>
                  <a:gd name="connsiteX2" fmla="*/ 1788973 w 2394230"/>
                  <a:gd name="connsiteY2" fmla="*/ 1412848 h 2191162"/>
                  <a:gd name="connsiteX3" fmla="*/ 1689729 w 2394230"/>
                  <a:gd name="connsiteY3" fmla="*/ 1586820 h 2191162"/>
                  <a:gd name="connsiteX4" fmla="*/ 1478946 w 2394230"/>
                  <a:gd name="connsiteY4" fmla="*/ 1962077 h 2191162"/>
                  <a:gd name="connsiteX5" fmla="*/ 1397224 w 2394230"/>
                  <a:gd name="connsiteY5" fmla="*/ 2111385 h 2191162"/>
                  <a:gd name="connsiteX6" fmla="*/ 1236947 w 2394230"/>
                  <a:gd name="connsiteY6" fmla="*/ 2187511 h 2191162"/>
                  <a:gd name="connsiteX7" fmla="*/ 1106928 w 2394230"/>
                  <a:gd name="connsiteY7" fmla="*/ 2107999 h 2191162"/>
                  <a:gd name="connsiteX8" fmla="*/ 1004665 w 2394230"/>
                  <a:gd name="connsiteY8" fmla="*/ 2006104 h 2191162"/>
                  <a:gd name="connsiteX9" fmla="*/ 1118045 w 2394230"/>
                  <a:gd name="connsiteY9" fmla="*/ 1841703 h 2191162"/>
                  <a:gd name="connsiteX10" fmla="*/ 1287966 w 2394230"/>
                  <a:gd name="connsiteY10" fmla="*/ 1683340 h 2191162"/>
                  <a:gd name="connsiteX11" fmla="*/ 1719546 w 2394230"/>
                  <a:gd name="connsiteY11" fmla="*/ 1343200 h 2191162"/>
                  <a:gd name="connsiteX12" fmla="*/ 1754931 w 2394230"/>
                  <a:gd name="connsiteY12" fmla="*/ 1327151 h 2191162"/>
                  <a:gd name="connsiteX13" fmla="*/ 914404 w 2394230"/>
                  <a:gd name="connsiteY13" fmla="*/ 1114601 h 2191162"/>
                  <a:gd name="connsiteX14" fmla="*/ 914625 w 2394230"/>
                  <a:gd name="connsiteY14" fmla="*/ 1115557 h 2191162"/>
                  <a:gd name="connsiteX15" fmla="*/ 915803 w 2394230"/>
                  <a:gd name="connsiteY15" fmla="*/ 1114674 h 2191162"/>
                  <a:gd name="connsiteX16" fmla="*/ 914404 w 2394230"/>
                  <a:gd name="connsiteY16" fmla="*/ 1114601 h 2191162"/>
                  <a:gd name="connsiteX17" fmla="*/ 1319699 w 2394230"/>
                  <a:gd name="connsiteY17" fmla="*/ 810712 h 2191162"/>
                  <a:gd name="connsiteX18" fmla="*/ 1353124 w 2394230"/>
                  <a:gd name="connsiteY18" fmla="*/ 822317 h 2191162"/>
                  <a:gd name="connsiteX19" fmla="*/ 1370574 w 2394230"/>
                  <a:gd name="connsiteY19" fmla="*/ 843225 h 2191162"/>
                  <a:gd name="connsiteX20" fmla="*/ 1351946 w 2394230"/>
                  <a:gd name="connsiteY20" fmla="*/ 909707 h 2191162"/>
                  <a:gd name="connsiteX21" fmla="*/ 954086 w 2394230"/>
                  <a:gd name="connsiteY21" fmla="*/ 1310144 h 2191162"/>
                  <a:gd name="connsiteX22" fmla="*/ 746028 w 2394230"/>
                  <a:gd name="connsiteY22" fmla="*/ 1505834 h 2191162"/>
                  <a:gd name="connsiteX23" fmla="*/ 569774 w 2394230"/>
                  <a:gd name="connsiteY23" fmla="*/ 1573788 h 2191162"/>
                  <a:gd name="connsiteX24" fmla="*/ 471193 w 2394230"/>
                  <a:gd name="connsiteY24" fmla="*/ 1476753 h 2191162"/>
                  <a:gd name="connsiteX25" fmla="*/ 409937 w 2394230"/>
                  <a:gd name="connsiteY25" fmla="*/ 1381853 h 2191162"/>
                  <a:gd name="connsiteX26" fmla="*/ 368709 w 2394230"/>
                  <a:gd name="connsiteY26" fmla="*/ 1300204 h 2191162"/>
                  <a:gd name="connsiteX27" fmla="*/ 391312 w 2394230"/>
                  <a:gd name="connsiteY27" fmla="*/ 1231294 h 2191162"/>
                  <a:gd name="connsiteX28" fmla="*/ 830032 w 2394230"/>
                  <a:gd name="connsiteY28" fmla="*/ 1015430 h 2191162"/>
                  <a:gd name="connsiteX29" fmla="*/ 1284728 w 2394230"/>
                  <a:gd name="connsiteY29" fmla="*/ 817384 h 2191162"/>
                  <a:gd name="connsiteX30" fmla="*/ 1319699 w 2394230"/>
                  <a:gd name="connsiteY30" fmla="*/ 810712 h 2191162"/>
                  <a:gd name="connsiteX31" fmla="*/ 953467 w 2394230"/>
                  <a:gd name="connsiteY31" fmla="*/ 284618 h 2191162"/>
                  <a:gd name="connsiteX32" fmla="*/ 992002 w 2394230"/>
                  <a:gd name="connsiteY32" fmla="*/ 319322 h 2191162"/>
                  <a:gd name="connsiteX33" fmla="*/ 961080 w 2394230"/>
                  <a:gd name="connsiteY33" fmla="*/ 379104 h 2191162"/>
                  <a:gd name="connsiteX34" fmla="*/ 305171 w 2394230"/>
                  <a:gd name="connsiteY34" fmla="*/ 830267 h 2191162"/>
                  <a:gd name="connsiteX35" fmla="*/ 167717 w 2394230"/>
                  <a:gd name="connsiteY35" fmla="*/ 855962 h 2191162"/>
                  <a:gd name="connsiteX36" fmla="*/ 3464 w 2394230"/>
                  <a:gd name="connsiteY36" fmla="*/ 597029 h 2191162"/>
                  <a:gd name="connsiteX37" fmla="*/ 31734 w 2394230"/>
                  <a:gd name="connsiteY37" fmla="*/ 525100 h 2191162"/>
                  <a:gd name="connsiteX38" fmla="*/ 442184 w 2394230"/>
                  <a:gd name="connsiteY38" fmla="*/ 389779 h 2191162"/>
                  <a:gd name="connsiteX39" fmla="*/ 933325 w 2394230"/>
                  <a:gd name="connsiteY39" fmla="*/ 285309 h 2191162"/>
                  <a:gd name="connsiteX40" fmla="*/ 953467 w 2394230"/>
                  <a:gd name="connsiteY40" fmla="*/ 284618 h 2191162"/>
                  <a:gd name="connsiteX41" fmla="*/ 2000566 w 2394230"/>
                  <a:gd name="connsiteY41" fmla="*/ 115 h 2191162"/>
                  <a:gd name="connsiteX42" fmla="*/ 2124621 w 2394230"/>
                  <a:gd name="connsiteY42" fmla="*/ 4069 h 2191162"/>
                  <a:gd name="connsiteX43" fmla="*/ 2359775 w 2394230"/>
                  <a:gd name="connsiteY43" fmla="*/ 74084 h 2191162"/>
                  <a:gd name="connsiteX44" fmla="*/ 2388782 w 2394230"/>
                  <a:gd name="connsiteY44" fmla="*/ 142701 h 2191162"/>
                  <a:gd name="connsiteX45" fmla="*/ 2221731 w 2394230"/>
                  <a:gd name="connsiteY45" fmla="*/ 789260 h 2191162"/>
                  <a:gd name="connsiteX46" fmla="*/ 2155986 w 2394230"/>
                  <a:gd name="connsiteY46" fmla="*/ 893436 h 2191162"/>
                  <a:gd name="connsiteX47" fmla="*/ 1912293 w 2394230"/>
                  <a:gd name="connsiteY47" fmla="*/ 736104 h 2191162"/>
                  <a:gd name="connsiteX48" fmla="*/ 1741414 w 2394230"/>
                  <a:gd name="connsiteY48" fmla="*/ 573544 h 2191162"/>
                  <a:gd name="connsiteX49" fmla="*/ 1601823 w 2394230"/>
                  <a:gd name="connsiteY49" fmla="*/ 360699 h 2191162"/>
                  <a:gd name="connsiteX50" fmla="*/ 1523120 w 2394230"/>
                  <a:gd name="connsiteY50" fmla="*/ 92711 h 2191162"/>
                  <a:gd name="connsiteX51" fmla="*/ 1634807 w 2394230"/>
                  <a:gd name="connsiteY51" fmla="*/ 55163 h 2191162"/>
                  <a:gd name="connsiteX52" fmla="*/ 2000566 w 2394230"/>
                  <a:gd name="connsiteY52" fmla="*/ 115 h 219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94230" h="2191162">
                    <a:moveTo>
                      <a:pt x="1754931" y="1327151"/>
                    </a:moveTo>
                    <a:cubicBezTo>
                      <a:pt x="1766775" y="1326083"/>
                      <a:pt x="1778776" y="1329727"/>
                      <a:pt x="1791255" y="1339372"/>
                    </a:cubicBezTo>
                    <a:cubicBezTo>
                      <a:pt x="1809808" y="1364478"/>
                      <a:pt x="1805170" y="1386712"/>
                      <a:pt x="1788973" y="1412848"/>
                    </a:cubicBezTo>
                    <a:cubicBezTo>
                      <a:pt x="1753855" y="1469538"/>
                      <a:pt x="1722712" y="1528805"/>
                      <a:pt x="1689729" y="1586820"/>
                    </a:cubicBezTo>
                    <a:cubicBezTo>
                      <a:pt x="1618904" y="1711611"/>
                      <a:pt x="1552496" y="1838759"/>
                      <a:pt x="1478946" y="1962077"/>
                    </a:cubicBezTo>
                    <a:cubicBezTo>
                      <a:pt x="1450012" y="2010521"/>
                      <a:pt x="1422182" y="2060364"/>
                      <a:pt x="1397224" y="2111385"/>
                    </a:cubicBezTo>
                    <a:cubicBezTo>
                      <a:pt x="1371162" y="2164615"/>
                      <a:pt x="1294962" y="2203561"/>
                      <a:pt x="1236947" y="2187511"/>
                    </a:cubicBezTo>
                    <a:cubicBezTo>
                      <a:pt x="1187618" y="2173891"/>
                      <a:pt x="1144549" y="2141644"/>
                      <a:pt x="1106928" y="2107999"/>
                    </a:cubicBezTo>
                    <a:cubicBezTo>
                      <a:pt x="1093822" y="2096292"/>
                      <a:pt x="1003267" y="2021049"/>
                      <a:pt x="1004665" y="2006104"/>
                    </a:cubicBezTo>
                    <a:cubicBezTo>
                      <a:pt x="1011438" y="1934247"/>
                      <a:pt x="1070116" y="1889043"/>
                      <a:pt x="1118045" y="1841703"/>
                    </a:cubicBezTo>
                    <a:cubicBezTo>
                      <a:pt x="1173189" y="1787296"/>
                      <a:pt x="1229804" y="1734508"/>
                      <a:pt x="1287966" y="1683340"/>
                    </a:cubicBezTo>
                    <a:cubicBezTo>
                      <a:pt x="1425863" y="1561935"/>
                      <a:pt x="1575097" y="1455918"/>
                      <a:pt x="1719546" y="1343200"/>
                    </a:cubicBezTo>
                    <a:cubicBezTo>
                      <a:pt x="1731399" y="1333998"/>
                      <a:pt x="1743087" y="1328218"/>
                      <a:pt x="1754931" y="1327151"/>
                    </a:cubicBezTo>
                    <a:close/>
                    <a:moveTo>
                      <a:pt x="914404" y="1114601"/>
                    </a:moveTo>
                    <a:cubicBezTo>
                      <a:pt x="914477" y="1114895"/>
                      <a:pt x="914552" y="1115263"/>
                      <a:pt x="914625" y="1115557"/>
                    </a:cubicBezTo>
                    <a:cubicBezTo>
                      <a:pt x="915066" y="1115263"/>
                      <a:pt x="915435" y="1114968"/>
                      <a:pt x="915803" y="1114674"/>
                    </a:cubicBezTo>
                    <a:cubicBezTo>
                      <a:pt x="915287" y="1114674"/>
                      <a:pt x="914846" y="1114601"/>
                      <a:pt x="914404" y="1114601"/>
                    </a:cubicBezTo>
                    <a:close/>
                    <a:moveTo>
                      <a:pt x="1319699" y="810712"/>
                    </a:moveTo>
                    <a:cubicBezTo>
                      <a:pt x="1331056" y="811457"/>
                      <a:pt x="1342154" y="815249"/>
                      <a:pt x="1353124" y="822317"/>
                    </a:cubicBezTo>
                    <a:cubicBezTo>
                      <a:pt x="1362548" y="826292"/>
                      <a:pt x="1369984" y="831887"/>
                      <a:pt x="1370574" y="843225"/>
                    </a:cubicBezTo>
                    <a:cubicBezTo>
                      <a:pt x="1370941" y="870760"/>
                      <a:pt x="1372634" y="887914"/>
                      <a:pt x="1351946" y="909707"/>
                    </a:cubicBezTo>
                    <a:cubicBezTo>
                      <a:pt x="1222370" y="1046131"/>
                      <a:pt x="1089701" y="1179684"/>
                      <a:pt x="954086" y="1310144"/>
                    </a:cubicBezTo>
                    <a:cubicBezTo>
                      <a:pt x="885470" y="1376183"/>
                      <a:pt x="816117" y="1441414"/>
                      <a:pt x="746028" y="1505834"/>
                    </a:cubicBezTo>
                    <a:cubicBezTo>
                      <a:pt x="692651" y="1554868"/>
                      <a:pt x="641483" y="1629227"/>
                      <a:pt x="569774" y="1573788"/>
                    </a:cubicBezTo>
                    <a:cubicBezTo>
                      <a:pt x="533036" y="1545370"/>
                      <a:pt x="504396" y="1508705"/>
                      <a:pt x="471193" y="1476753"/>
                    </a:cubicBezTo>
                    <a:cubicBezTo>
                      <a:pt x="450726" y="1445095"/>
                      <a:pt x="429964" y="1413732"/>
                      <a:pt x="409937" y="1381853"/>
                    </a:cubicBezTo>
                    <a:cubicBezTo>
                      <a:pt x="393667" y="1356011"/>
                      <a:pt x="380121" y="1328697"/>
                      <a:pt x="368709" y="1300204"/>
                    </a:cubicBezTo>
                    <a:cubicBezTo>
                      <a:pt x="356634" y="1270166"/>
                      <a:pt x="362746" y="1249404"/>
                      <a:pt x="391312" y="1231294"/>
                    </a:cubicBezTo>
                    <a:cubicBezTo>
                      <a:pt x="528103" y="1144712"/>
                      <a:pt x="682638" y="1081912"/>
                      <a:pt x="830032" y="1015430"/>
                    </a:cubicBezTo>
                    <a:cubicBezTo>
                      <a:pt x="980738" y="947476"/>
                      <a:pt x="1132623" y="882171"/>
                      <a:pt x="1284728" y="817384"/>
                    </a:cubicBezTo>
                    <a:cubicBezTo>
                      <a:pt x="1296729" y="812267"/>
                      <a:pt x="1308343" y="809966"/>
                      <a:pt x="1319699" y="810712"/>
                    </a:cubicBezTo>
                    <a:close/>
                    <a:moveTo>
                      <a:pt x="953467" y="284618"/>
                    </a:moveTo>
                    <a:cubicBezTo>
                      <a:pt x="971323" y="287697"/>
                      <a:pt x="982781" y="301377"/>
                      <a:pt x="992002" y="319322"/>
                    </a:cubicBezTo>
                    <a:cubicBezTo>
                      <a:pt x="997081" y="347226"/>
                      <a:pt x="983167" y="364012"/>
                      <a:pt x="961080" y="379104"/>
                    </a:cubicBezTo>
                    <a:cubicBezTo>
                      <a:pt x="742124" y="529002"/>
                      <a:pt x="523316" y="679119"/>
                      <a:pt x="305171" y="830267"/>
                    </a:cubicBezTo>
                    <a:cubicBezTo>
                      <a:pt x="262249" y="860010"/>
                      <a:pt x="217633" y="869140"/>
                      <a:pt x="167717" y="855962"/>
                    </a:cubicBezTo>
                    <a:cubicBezTo>
                      <a:pt x="65233" y="818634"/>
                      <a:pt x="32397" y="689573"/>
                      <a:pt x="3464" y="597029"/>
                    </a:cubicBezTo>
                    <a:cubicBezTo>
                      <a:pt x="-6108" y="566328"/>
                      <a:pt x="4421" y="541591"/>
                      <a:pt x="31734" y="525100"/>
                    </a:cubicBezTo>
                    <a:cubicBezTo>
                      <a:pt x="151005" y="453169"/>
                      <a:pt x="307969" y="424236"/>
                      <a:pt x="442184" y="389779"/>
                    </a:cubicBezTo>
                    <a:cubicBezTo>
                      <a:pt x="604597" y="348109"/>
                      <a:pt x="769586" y="319543"/>
                      <a:pt x="933325" y="285309"/>
                    </a:cubicBezTo>
                    <a:cubicBezTo>
                      <a:pt x="940853" y="283744"/>
                      <a:pt x="947516" y="283592"/>
                      <a:pt x="953467" y="284618"/>
                    </a:cubicBezTo>
                    <a:close/>
                    <a:moveTo>
                      <a:pt x="2000566" y="115"/>
                    </a:moveTo>
                    <a:cubicBezTo>
                      <a:pt x="2041772" y="-417"/>
                      <a:pt x="2083135" y="903"/>
                      <a:pt x="2124621" y="4069"/>
                    </a:cubicBezTo>
                    <a:cubicBezTo>
                      <a:pt x="2206197" y="10326"/>
                      <a:pt x="2288728" y="33370"/>
                      <a:pt x="2359775" y="74084"/>
                    </a:cubicBezTo>
                    <a:cubicBezTo>
                      <a:pt x="2387750" y="90134"/>
                      <a:pt x="2385616" y="117080"/>
                      <a:pt x="2388782" y="142701"/>
                    </a:cubicBezTo>
                    <a:cubicBezTo>
                      <a:pt x="2417053" y="375939"/>
                      <a:pt x="2331429" y="589225"/>
                      <a:pt x="2221731" y="789260"/>
                    </a:cubicBezTo>
                    <a:cubicBezTo>
                      <a:pt x="2202000" y="825187"/>
                      <a:pt x="2177999" y="858760"/>
                      <a:pt x="2155986" y="893436"/>
                    </a:cubicBezTo>
                    <a:cubicBezTo>
                      <a:pt x="2139789" y="918763"/>
                      <a:pt x="1932539" y="751859"/>
                      <a:pt x="1912293" y="736104"/>
                    </a:cubicBezTo>
                    <a:cubicBezTo>
                      <a:pt x="1849934" y="687659"/>
                      <a:pt x="1792360" y="633326"/>
                      <a:pt x="1741414" y="573544"/>
                    </a:cubicBezTo>
                    <a:cubicBezTo>
                      <a:pt x="1686342" y="508829"/>
                      <a:pt x="1639003" y="437709"/>
                      <a:pt x="1601823" y="360699"/>
                    </a:cubicBezTo>
                    <a:cubicBezTo>
                      <a:pt x="1588129" y="332280"/>
                      <a:pt x="1486456" y="118479"/>
                      <a:pt x="1523120" y="92711"/>
                    </a:cubicBezTo>
                    <a:cubicBezTo>
                      <a:pt x="1556619" y="69226"/>
                      <a:pt x="1597333" y="66133"/>
                      <a:pt x="1634807" y="55163"/>
                    </a:cubicBezTo>
                    <a:cubicBezTo>
                      <a:pt x="1754740" y="19990"/>
                      <a:pt x="1876949" y="1713"/>
                      <a:pt x="2000566" y="115"/>
                    </a:cubicBezTo>
                    <a:close/>
                  </a:path>
                </a:pathLst>
              </a:custGeom>
              <a:solidFill>
                <a:schemeClr val="accent3"/>
              </a:solidFill>
              <a:ln w="722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3B1437F-A64C-42DA-ACD7-37EB6ABD7058}"/>
                  </a:ext>
                </a:extLst>
              </p:cNvPr>
              <p:cNvSpPr/>
              <p:nvPr/>
            </p:nvSpPr>
            <p:spPr>
              <a:xfrm>
                <a:off x="8830635" y="-95620"/>
                <a:ext cx="2383721" cy="1860601"/>
              </a:xfrm>
              <a:custGeom>
                <a:avLst/>
                <a:gdLst>
                  <a:gd name="connsiteX0" fmla="*/ 115613 w 2383721"/>
                  <a:gd name="connsiteY0" fmla="*/ 1324334 h 1860601"/>
                  <a:gd name="connsiteX1" fmla="*/ 156989 w 2383721"/>
                  <a:gd name="connsiteY1" fmla="*/ 1366888 h 1860601"/>
                  <a:gd name="connsiteX2" fmla="*/ 351280 w 2383721"/>
                  <a:gd name="connsiteY2" fmla="*/ 1708058 h 1860601"/>
                  <a:gd name="connsiteX3" fmla="*/ 366226 w 2383721"/>
                  <a:gd name="connsiteY3" fmla="*/ 1770859 h 1860601"/>
                  <a:gd name="connsiteX4" fmla="*/ 258736 w 2383721"/>
                  <a:gd name="connsiteY4" fmla="*/ 1853096 h 1860601"/>
                  <a:gd name="connsiteX5" fmla="*/ 208673 w 2383721"/>
                  <a:gd name="connsiteY5" fmla="*/ 1851035 h 1860601"/>
                  <a:gd name="connsiteX6" fmla="*/ 16663 w 2383721"/>
                  <a:gd name="connsiteY6" fmla="*/ 1605796 h 1860601"/>
                  <a:gd name="connsiteX7" fmla="*/ 63341 w 2383721"/>
                  <a:gd name="connsiteY7" fmla="*/ 1344728 h 1860601"/>
                  <a:gd name="connsiteX8" fmla="*/ 115613 w 2383721"/>
                  <a:gd name="connsiteY8" fmla="*/ 1324334 h 1860601"/>
                  <a:gd name="connsiteX9" fmla="*/ 1437223 w 2383721"/>
                  <a:gd name="connsiteY9" fmla="*/ 852411 h 1860601"/>
                  <a:gd name="connsiteX10" fmla="*/ 1374496 w 2383721"/>
                  <a:gd name="connsiteY10" fmla="*/ 909837 h 1860601"/>
                  <a:gd name="connsiteX11" fmla="*/ 733238 w 2383721"/>
                  <a:gd name="connsiteY11" fmla="*/ 1388020 h 1860601"/>
                  <a:gd name="connsiteX12" fmla="*/ 679345 w 2383721"/>
                  <a:gd name="connsiteY12" fmla="*/ 1389272 h 1860601"/>
                  <a:gd name="connsiteX13" fmla="*/ 690537 w 2383721"/>
                  <a:gd name="connsiteY13" fmla="*/ 1346644 h 1860601"/>
                  <a:gd name="connsiteX14" fmla="*/ 1066677 w 2383721"/>
                  <a:gd name="connsiteY14" fmla="*/ 1081968 h 1860601"/>
                  <a:gd name="connsiteX15" fmla="*/ 1393271 w 2383721"/>
                  <a:gd name="connsiteY15" fmla="*/ 866767 h 1860601"/>
                  <a:gd name="connsiteX16" fmla="*/ 1437223 w 2383721"/>
                  <a:gd name="connsiteY16" fmla="*/ 852411 h 1860601"/>
                  <a:gd name="connsiteX17" fmla="*/ 1012122 w 2383721"/>
                  <a:gd name="connsiteY17" fmla="*/ 306348 h 1860601"/>
                  <a:gd name="connsiteX18" fmla="*/ 1035239 w 2383721"/>
                  <a:gd name="connsiteY18" fmla="*/ 322692 h 1860601"/>
                  <a:gd name="connsiteX19" fmla="*/ 1018306 w 2383721"/>
                  <a:gd name="connsiteY19" fmla="*/ 343380 h 1860601"/>
                  <a:gd name="connsiteX20" fmla="*/ 772626 w 2383721"/>
                  <a:gd name="connsiteY20" fmla="*/ 425911 h 1860601"/>
                  <a:gd name="connsiteX21" fmla="*/ 343550 w 2383721"/>
                  <a:gd name="connsiteY21" fmla="*/ 626460 h 1860601"/>
                  <a:gd name="connsiteX22" fmla="*/ 302689 w 2383721"/>
                  <a:gd name="connsiteY22" fmla="*/ 656278 h 1860601"/>
                  <a:gd name="connsiteX23" fmla="*/ 253583 w 2383721"/>
                  <a:gd name="connsiteY23" fmla="*/ 644572 h 1860601"/>
                  <a:gd name="connsiteX24" fmla="*/ 212132 w 2383721"/>
                  <a:gd name="connsiteY24" fmla="*/ 562556 h 1860601"/>
                  <a:gd name="connsiteX25" fmla="*/ 229802 w 2383721"/>
                  <a:gd name="connsiteY25" fmla="*/ 514774 h 1860601"/>
                  <a:gd name="connsiteX26" fmla="*/ 420340 w 2383721"/>
                  <a:gd name="connsiteY26" fmla="*/ 446379 h 1860601"/>
                  <a:gd name="connsiteX27" fmla="*/ 894104 w 2383721"/>
                  <a:gd name="connsiteY27" fmla="*/ 326005 h 1860601"/>
                  <a:gd name="connsiteX28" fmla="*/ 1012122 w 2383721"/>
                  <a:gd name="connsiteY28" fmla="*/ 306348 h 1860601"/>
                  <a:gd name="connsiteX29" fmla="*/ 2142532 w 2383721"/>
                  <a:gd name="connsiteY29" fmla="*/ 0 h 1860601"/>
                  <a:gd name="connsiteX30" fmla="*/ 2340285 w 2383721"/>
                  <a:gd name="connsiteY30" fmla="*/ 23044 h 1860601"/>
                  <a:gd name="connsiteX31" fmla="*/ 2383428 w 2383721"/>
                  <a:gd name="connsiteY31" fmla="*/ 61697 h 1860601"/>
                  <a:gd name="connsiteX32" fmla="*/ 2349119 w 2383721"/>
                  <a:gd name="connsiteY32" fmla="*/ 108595 h 1860601"/>
                  <a:gd name="connsiteX33" fmla="*/ 1857611 w 2383721"/>
                  <a:gd name="connsiteY33" fmla="*/ 316801 h 1860601"/>
                  <a:gd name="connsiteX34" fmla="*/ 1792013 w 2383721"/>
                  <a:gd name="connsiteY34" fmla="*/ 294787 h 1860601"/>
                  <a:gd name="connsiteX35" fmla="*/ 1725899 w 2383721"/>
                  <a:gd name="connsiteY35" fmla="*/ 128325 h 1860601"/>
                  <a:gd name="connsiteX36" fmla="*/ 1757484 w 2383721"/>
                  <a:gd name="connsiteY36" fmla="*/ 70163 h 1860601"/>
                  <a:gd name="connsiteX37" fmla="*/ 2142532 w 2383721"/>
                  <a:gd name="connsiteY37" fmla="*/ 0 h 186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83721" h="1860601">
                    <a:moveTo>
                      <a:pt x="115613" y="1324334"/>
                    </a:moveTo>
                    <a:cubicBezTo>
                      <a:pt x="137331" y="1330740"/>
                      <a:pt x="151394" y="1343108"/>
                      <a:pt x="156989" y="1366888"/>
                    </a:cubicBezTo>
                    <a:cubicBezTo>
                      <a:pt x="188131" y="1499631"/>
                      <a:pt x="253804" y="1612937"/>
                      <a:pt x="351280" y="1708058"/>
                    </a:cubicBezTo>
                    <a:cubicBezTo>
                      <a:pt x="368950" y="1725360"/>
                      <a:pt x="391331" y="1750613"/>
                      <a:pt x="366226" y="1770859"/>
                    </a:cubicBezTo>
                    <a:cubicBezTo>
                      <a:pt x="335156" y="1792504"/>
                      <a:pt x="291056" y="1833218"/>
                      <a:pt x="258736" y="1853096"/>
                    </a:cubicBezTo>
                    <a:cubicBezTo>
                      <a:pt x="242613" y="1862962"/>
                      <a:pt x="225458" y="1863918"/>
                      <a:pt x="208673" y="1851035"/>
                    </a:cubicBezTo>
                    <a:cubicBezTo>
                      <a:pt x="123342" y="1785878"/>
                      <a:pt x="54212" y="1708279"/>
                      <a:pt x="16663" y="1605796"/>
                    </a:cubicBezTo>
                    <a:cubicBezTo>
                      <a:pt x="-18602" y="1509717"/>
                      <a:pt x="4516" y="1423578"/>
                      <a:pt x="63341" y="1344728"/>
                    </a:cubicBezTo>
                    <a:cubicBezTo>
                      <a:pt x="75047" y="1329046"/>
                      <a:pt x="93010" y="1317707"/>
                      <a:pt x="115613" y="1324334"/>
                    </a:cubicBezTo>
                    <a:close/>
                    <a:moveTo>
                      <a:pt x="1437223" y="852411"/>
                    </a:moveTo>
                    <a:cubicBezTo>
                      <a:pt x="1417860" y="871406"/>
                      <a:pt x="1392459" y="895701"/>
                      <a:pt x="1374496" y="909837"/>
                    </a:cubicBezTo>
                    <a:cubicBezTo>
                      <a:pt x="1256626" y="1002897"/>
                      <a:pt x="793314" y="1341195"/>
                      <a:pt x="733238" y="1388020"/>
                    </a:cubicBezTo>
                    <a:cubicBezTo>
                      <a:pt x="704672" y="1410254"/>
                      <a:pt x="691788" y="1412905"/>
                      <a:pt x="679345" y="1389272"/>
                    </a:cubicBezTo>
                    <a:cubicBezTo>
                      <a:pt x="666829" y="1365638"/>
                      <a:pt x="673750" y="1358423"/>
                      <a:pt x="690537" y="1346644"/>
                    </a:cubicBezTo>
                    <a:cubicBezTo>
                      <a:pt x="815769" y="1258296"/>
                      <a:pt x="940488" y="1168991"/>
                      <a:pt x="1066677" y="1081968"/>
                    </a:cubicBezTo>
                    <a:cubicBezTo>
                      <a:pt x="1174020" y="1007976"/>
                      <a:pt x="1282467" y="935531"/>
                      <a:pt x="1393271" y="866767"/>
                    </a:cubicBezTo>
                    <a:cubicBezTo>
                      <a:pt x="1401000" y="861982"/>
                      <a:pt x="1419406" y="849392"/>
                      <a:pt x="1437223" y="852411"/>
                    </a:cubicBezTo>
                    <a:close/>
                    <a:moveTo>
                      <a:pt x="1012122" y="306348"/>
                    </a:moveTo>
                    <a:cubicBezTo>
                      <a:pt x="1025300" y="303770"/>
                      <a:pt x="1031633" y="312090"/>
                      <a:pt x="1035239" y="322692"/>
                    </a:cubicBezTo>
                    <a:cubicBezTo>
                      <a:pt x="1040319" y="337784"/>
                      <a:pt x="1028540" y="339993"/>
                      <a:pt x="1018306" y="343380"/>
                    </a:cubicBezTo>
                    <a:cubicBezTo>
                      <a:pt x="936363" y="370694"/>
                      <a:pt x="853685" y="396168"/>
                      <a:pt x="772626" y="425911"/>
                    </a:cubicBezTo>
                    <a:cubicBezTo>
                      <a:pt x="623980" y="480392"/>
                      <a:pt x="476734" y="538481"/>
                      <a:pt x="343550" y="626460"/>
                    </a:cubicBezTo>
                    <a:cubicBezTo>
                      <a:pt x="329487" y="635737"/>
                      <a:pt x="316088" y="646044"/>
                      <a:pt x="302689" y="656278"/>
                    </a:cubicBezTo>
                    <a:cubicBezTo>
                      <a:pt x="274860" y="677481"/>
                      <a:pt x="269927" y="676524"/>
                      <a:pt x="253583" y="644572"/>
                    </a:cubicBezTo>
                    <a:cubicBezTo>
                      <a:pt x="239668" y="617258"/>
                      <a:pt x="228036" y="588619"/>
                      <a:pt x="212132" y="562556"/>
                    </a:cubicBezTo>
                    <a:cubicBezTo>
                      <a:pt x="196377" y="536714"/>
                      <a:pt x="205506" y="523609"/>
                      <a:pt x="229802" y="514774"/>
                    </a:cubicBezTo>
                    <a:cubicBezTo>
                      <a:pt x="293192" y="491657"/>
                      <a:pt x="355919" y="466477"/>
                      <a:pt x="420340" y="446379"/>
                    </a:cubicBezTo>
                    <a:cubicBezTo>
                      <a:pt x="576052" y="397787"/>
                      <a:pt x="733974" y="357294"/>
                      <a:pt x="894104" y="326005"/>
                    </a:cubicBezTo>
                    <a:cubicBezTo>
                      <a:pt x="933271" y="318421"/>
                      <a:pt x="972807" y="312900"/>
                      <a:pt x="1012122" y="306348"/>
                    </a:cubicBezTo>
                    <a:close/>
                    <a:moveTo>
                      <a:pt x="2142532" y="0"/>
                    </a:moveTo>
                    <a:cubicBezTo>
                      <a:pt x="2207027" y="6626"/>
                      <a:pt x="2274465" y="7067"/>
                      <a:pt x="2340285" y="23044"/>
                    </a:cubicBezTo>
                    <a:cubicBezTo>
                      <a:pt x="2363035" y="28566"/>
                      <a:pt x="2380850" y="36591"/>
                      <a:pt x="2383428" y="61697"/>
                    </a:cubicBezTo>
                    <a:cubicBezTo>
                      <a:pt x="2386079" y="86802"/>
                      <a:pt x="2370471" y="99612"/>
                      <a:pt x="2349119" y="108595"/>
                    </a:cubicBezTo>
                    <a:cubicBezTo>
                      <a:pt x="2245311" y="152326"/>
                      <a:pt x="1917835" y="291622"/>
                      <a:pt x="1857611" y="316801"/>
                    </a:cubicBezTo>
                    <a:cubicBezTo>
                      <a:pt x="1825143" y="330421"/>
                      <a:pt x="1810934" y="324900"/>
                      <a:pt x="1792013" y="294787"/>
                    </a:cubicBezTo>
                    <a:cubicBezTo>
                      <a:pt x="1759618" y="243325"/>
                      <a:pt x="1740329" y="186783"/>
                      <a:pt x="1725899" y="128325"/>
                    </a:cubicBezTo>
                    <a:cubicBezTo>
                      <a:pt x="1718979" y="100349"/>
                      <a:pt x="1732230" y="79366"/>
                      <a:pt x="1757484" y="70163"/>
                    </a:cubicBezTo>
                    <a:cubicBezTo>
                      <a:pt x="1856727" y="33793"/>
                      <a:pt x="2115071" y="1914"/>
                      <a:pt x="2142532" y="0"/>
                    </a:cubicBezTo>
                    <a:close/>
                  </a:path>
                </a:pathLst>
              </a:custGeom>
              <a:solidFill>
                <a:schemeClr val="bg1">
                  <a:alpha val="30000"/>
                </a:schemeClr>
              </a:solidFill>
              <a:ln w="7224" cap="flat">
                <a:noFill/>
                <a:prstDash val="solid"/>
                <a:miter/>
              </a:ln>
            </p:spPr>
            <p:txBody>
              <a:bodyPr rtlCol="0" anchor="ctr"/>
              <a:lstStyle/>
              <a:p>
                <a:endParaRPr lang="en-US"/>
              </a:p>
            </p:txBody>
          </p:sp>
        </p:grpSp>
      </p:grpSp>
      <p:sp>
        <p:nvSpPr>
          <p:cNvPr id="99" name="직사각형 1">
            <a:extLst>
              <a:ext uri="{FF2B5EF4-FFF2-40B4-BE49-F238E27FC236}">
                <a16:creationId xmlns:a16="http://schemas.microsoft.com/office/drawing/2014/main" id="{77BEB24D-22FA-4AC9-A01A-4318F14283DC}"/>
              </a:ext>
            </a:extLst>
          </p:cNvPr>
          <p:cNvSpPr/>
          <p:nvPr/>
        </p:nvSpPr>
        <p:spPr>
          <a:xfrm>
            <a:off x="816984" y="3689048"/>
            <a:ext cx="6060066" cy="1938992"/>
          </a:xfrm>
          <a:prstGeom prst="rect">
            <a:avLst/>
          </a:prstGeom>
        </p:spPr>
        <p:txBody>
          <a:bodyPr wrap="square">
            <a:spAutoFit/>
          </a:bodyPr>
          <a:lstStyle/>
          <a:p>
            <a:r>
              <a:rPr lang="en-US" altLang="ko-KR" sz="2000" dirty="0">
                <a:latin typeface="AKbalthom KhmerLight" panose="02000500000000000000" pitchFamily="2" charset="0"/>
                <a:cs typeface="AKbalthom KhmerLight" panose="02000500000000000000" pitchFamily="2" charset="0"/>
              </a:rPr>
              <a:t> Make UI for user input :</a:t>
            </a:r>
          </a:p>
          <a:p>
            <a:pPr marL="342900" indent="-342900">
              <a:buFont typeface="Wingdings" panose="05000000000000000000" pitchFamily="2" charset="2"/>
              <a:buChar char="§"/>
            </a:pPr>
            <a:r>
              <a:rPr lang="en-US" altLang="ko-KR" sz="2000" dirty="0">
                <a:latin typeface="AKbalthom KhmerLight" panose="02000500000000000000" pitchFamily="2" charset="0"/>
                <a:cs typeface="AKbalthom KhmerLight" panose="02000500000000000000" pitchFamily="2" charset="0"/>
              </a:rPr>
              <a:t>Set Database</a:t>
            </a:r>
          </a:p>
          <a:p>
            <a:pPr marL="342900" indent="-342900">
              <a:buFont typeface="Wingdings" panose="05000000000000000000" pitchFamily="2" charset="2"/>
              <a:buChar char="§"/>
            </a:pPr>
            <a:r>
              <a:rPr lang="en-US" altLang="ko-KR" sz="2000" dirty="0">
                <a:latin typeface="AKbalthom KhmerLight" panose="02000500000000000000" pitchFamily="2" charset="0"/>
                <a:cs typeface="AKbalthom KhmerLight" panose="02000500000000000000" pitchFamily="2" charset="0"/>
              </a:rPr>
              <a:t>Use Data from another store</a:t>
            </a:r>
          </a:p>
          <a:p>
            <a:pPr marL="342900" indent="-342900">
              <a:buFont typeface="Wingdings" panose="05000000000000000000" pitchFamily="2" charset="2"/>
              <a:buChar char="§"/>
            </a:pPr>
            <a:r>
              <a:rPr lang="en-US" altLang="ko-KR" sz="2000" dirty="0">
                <a:latin typeface="AKbalthom KhmerLight" panose="02000500000000000000" pitchFamily="2" charset="0"/>
                <a:cs typeface="AKbalthom KhmerLight" panose="02000500000000000000" pitchFamily="2" charset="0"/>
              </a:rPr>
              <a:t>User can search data of Motorbike from any store</a:t>
            </a:r>
          </a:p>
          <a:p>
            <a:pPr marL="342900" indent="-342900">
              <a:buFont typeface="Wingdings" panose="05000000000000000000" pitchFamily="2" charset="2"/>
              <a:buChar char="§"/>
            </a:pPr>
            <a:r>
              <a:rPr lang="en-US" altLang="ko-KR" sz="2000" dirty="0">
                <a:latin typeface="AKbalthom KhmerLight" panose="02000500000000000000" pitchFamily="2" charset="0"/>
                <a:cs typeface="AKbalthom KhmerLight" panose="02000500000000000000" pitchFamily="2" charset="0"/>
              </a:rPr>
              <a:t>User can compare price of motorbike</a:t>
            </a:r>
          </a:p>
          <a:p>
            <a:pPr marL="342900" indent="-342900">
              <a:buFont typeface="Wingdings" panose="05000000000000000000" pitchFamily="2" charset="2"/>
              <a:buChar char="§"/>
            </a:pPr>
            <a:r>
              <a:rPr lang="en-US" altLang="ko-KR" sz="2000" dirty="0">
                <a:latin typeface="AKbalthom KhmerLight" panose="02000500000000000000" pitchFamily="2" charset="0"/>
                <a:cs typeface="AKbalthom KhmerLight" panose="02000500000000000000" pitchFamily="2" charset="0"/>
              </a:rPr>
              <a:t>User can search type of moto using Price</a:t>
            </a:r>
            <a:r>
              <a:rPr lang="en-US" altLang="ko-KR" sz="1200" dirty="0"/>
              <a:t>.</a:t>
            </a:r>
          </a:p>
        </p:txBody>
      </p:sp>
      <p:sp>
        <p:nvSpPr>
          <p:cNvPr id="101" name="Graphic 11">
            <a:extLst>
              <a:ext uri="{FF2B5EF4-FFF2-40B4-BE49-F238E27FC236}">
                <a16:creationId xmlns:a16="http://schemas.microsoft.com/office/drawing/2014/main" id="{E5E4528C-D604-4BF7-A457-203FA523E50F}"/>
              </a:ext>
            </a:extLst>
          </p:cNvPr>
          <p:cNvSpPr/>
          <p:nvPr/>
        </p:nvSpPr>
        <p:spPr>
          <a:xfrm>
            <a:off x="7356188" y="2795162"/>
            <a:ext cx="1377821" cy="3553723"/>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bg1"/>
          </a:solidFill>
          <a:ln w="9525" cap="flat">
            <a:noFill/>
            <a:prstDash val="solid"/>
            <a:miter/>
          </a:ln>
        </p:spPr>
        <p:txBody>
          <a:bodyPr rtlCol="0" anchor="ctr"/>
          <a:lstStyle/>
          <a:p>
            <a:endParaRPr lang="en-US"/>
          </a:p>
        </p:txBody>
      </p:sp>
      <p:pic>
        <p:nvPicPr>
          <p:cNvPr id="30" name="Picture 29"/>
          <p:cNvPicPr>
            <a:picLocks noChangeAspect="1"/>
          </p:cNvPicPr>
          <p:nvPr/>
        </p:nvPicPr>
        <p:blipFill>
          <a:blip r:embed="rId2"/>
          <a:stretch>
            <a:fillRect/>
          </a:stretch>
        </p:blipFill>
        <p:spPr>
          <a:xfrm>
            <a:off x="9426475" y="3067661"/>
            <a:ext cx="1563859" cy="3100910"/>
          </a:xfrm>
          <a:prstGeom prst="rect">
            <a:avLst/>
          </a:prstGeom>
        </p:spPr>
      </p:pic>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C3A36CD-3A23-47E8-A510-0044AAD1D4B1}"/>
              </a:ext>
            </a:extLst>
          </p:cNvPr>
          <p:cNvSpPr/>
          <p:nvPr/>
        </p:nvSpPr>
        <p:spPr>
          <a:xfrm rot="18900000">
            <a:off x="9550849" y="3839805"/>
            <a:ext cx="1839830" cy="3028562"/>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Text Placeholder 13">
            <a:extLst>
              <a:ext uri="{FF2B5EF4-FFF2-40B4-BE49-F238E27FC236}">
                <a16:creationId xmlns:a16="http://schemas.microsoft.com/office/drawing/2014/main" id="{5FB89BE4-A8A0-4110-A8FD-F8752B23F476}"/>
              </a:ext>
            </a:extLst>
          </p:cNvPr>
          <p:cNvSpPr txBox="1">
            <a:spLocks/>
          </p:cNvSpPr>
          <p:nvPr/>
        </p:nvSpPr>
        <p:spPr>
          <a:xfrm>
            <a:off x="340704" y="3912116"/>
            <a:ext cx="8803296" cy="144197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dirty="0">
                <a:solidFill>
                  <a:schemeClr val="tx1">
                    <a:lumMod val="75000"/>
                    <a:lumOff val="25000"/>
                  </a:schemeClr>
                </a:solidFill>
                <a:latin typeface="+mj-lt"/>
                <a:cs typeface="Arial" pitchFamily="34" charset="0"/>
              </a:rPr>
              <a:t> </a:t>
            </a:r>
          </a:p>
          <a:p>
            <a:pPr marL="0" indent="0">
              <a:lnSpc>
                <a:spcPct val="110000"/>
              </a:lnSpc>
              <a:buNone/>
            </a:pPr>
            <a:endParaRPr lang="en-US" altLang="ko-KR" sz="4000" dirty="0">
              <a:solidFill>
                <a:schemeClr val="tx1">
                  <a:lumMod val="75000"/>
                  <a:lumOff val="25000"/>
                </a:schemeClr>
              </a:solidFill>
              <a:latin typeface="+mj-lt"/>
              <a:cs typeface="Arial" pitchFamily="34" charset="0"/>
            </a:endParaRPr>
          </a:p>
          <a:p>
            <a:pPr marL="0" indent="0">
              <a:lnSpc>
                <a:spcPct val="110000"/>
              </a:lnSpc>
              <a:buNone/>
            </a:pPr>
            <a:r>
              <a:rPr lang="en-US" altLang="ko-KR" sz="4000" dirty="0">
                <a:solidFill>
                  <a:schemeClr val="accent1"/>
                </a:solidFill>
                <a:latin typeface="+mj-lt"/>
                <a:cs typeface="Arial" pitchFamily="34" charset="0"/>
              </a:rPr>
              <a:t>Project </a:t>
            </a:r>
            <a:r>
              <a:rPr lang="en-US" altLang="ko-KR" sz="4000" dirty="0" err="1">
                <a:solidFill>
                  <a:schemeClr val="accent1"/>
                </a:solidFill>
                <a:latin typeface="+mj-lt"/>
                <a:cs typeface="Arial" pitchFamily="34" charset="0"/>
              </a:rPr>
              <a:t>Schedle</a:t>
            </a:r>
            <a:r>
              <a:rPr lang="en-US" altLang="ko-KR" sz="4000" dirty="0">
                <a:solidFill>
                  <a:srgbClr val="F5679D"/>
                </a:solidFill>
                <a:latin typeface="+mj-lt"/>
                <a:cs typeface="Arial" pitchFamily="34" charset="0"/>
              </a:rPr>
              <a:t> </a:t>
            </a:r>
            <a:r>
              <a:rPr lang="en-US" altLang="ko-KR" sz="4000" dirty="0">
                <a:solidFill>
                  <a:schemeClr val="accent4">
                    <a:lumMod val="50000"/>
                  </a:schemeClr>
                </a:solidFill>
                <a:latin typeface="+mj-lt"/>
                <a:cs typeface="Arial" pitchFamily="34" charset="0"/>
              </a:rPr>
              <a:t>&amp;</a:t>
            </a:r>
            <a:r>
              <a:rPr lang="en-US" altLang="ko-KR" sz="4000" dirty="0">
                <a:solidFill>
                  <a:schemeClr val="tx1">
                    <a:lumMod val="75000"/>
                    <a:lumOff val="25000"/>
                  </a:schemeClr>
                </a:solidFill>
                <a:latin typeface="+mj-lt"/>
                <a:cs typeface="Arial" pitchFamily="34" charset="0"/>
              </a:rPr>
              <a:t> </a:t>
            </a:r>
            <a:r>
              <a:rPr lang="en-US" altLang="ko-KR" sz="4000" dirty="0">
                <a:solidFill>
                  <a:schemeClr val="accent3"/>
                </a:solidFill>
                <a:latin typeface="+mj-lt"/>
                <a:cs typeface="Arial" pitchFamily="34" charset="0"/>
              </a:rPr>
              <a:t>Meeting</a:t>
            </a:r>
          </a:p>
          <a:p>
            <a:pPr>
              <a:lnSpc>
                <a:spcPct val="110000"/>
              </a:lnSpc>
              <a:buFontTx/>
              <a:buChar char="-"/>
            </a:pPr>
            <a:r>
              <a:rPr lang="en-US" altLang="ko-KR" sz="2000" dirty="0">
                <a:solidFill>
                  <a:schemeClr val="tx1">
                    <a:lumMod val="75000"/>
                    <a:lumOff val="25000"/>
                  </a:schemeClr>
                </a:solidFill>
                <a:cs typeface="Arial" pitchFamily="34" charset="0"/>
              </a:rPr>
              <a:t>Start from 20 </a:t>
            </a:r>
            <a:r>
              <a:rPr lang="en-US" altLang="ko-KR" sz="2000" dirty="0" err="1">
                <a:solidFill>
                  <a:schemeClr val="tx1">
                    <a:lumMod val="75000"/>
                    <a:lumOff val="25000"/>
                  </a:schemeClr>
                </a:solidFill>
                <a:cs typeface="Arial" pitchFamily="34" charset="0"/>
              </a:rPr>
              <a:t>Novem</a:t>
            </a:r>
            <a:r>
              <a:rPr lang="en-US" altLang="ko-KR" sz="2000" dirty="0">
                <a:solidFill>
                  <a:schemeClr val="tx1">
                    <a:lumMod val="75000"/>
                    <a:lumOff val="25000"/>
                  </a:schemeClr>
                </a:solidFill>
                <a:cs typeface="Arial" pitchFamily="34" charset="0"/>
              </a:rPr>
              <a:t> and end project </a:t>
            </a:r>
            <a:r>
              <a:rPr lang="en-US" altLang="ko-KR" sz="2000" dirty="0" err="1">
                <a:solidFill>
                  <a:schemeClr val="tx1">
                    <a:lumMod val="75000"/>
                    <a:lumOff val="25000"/>
                  </a:schemeClr>
                </a:solidFill>
                <a:cs typeface="Arial" pitchFamily="34" charset="0"/>
              </a:rPr>
              <a:t>beforeweek</a:t>
            </a:r>
            <a:r>
              <a:rPr lang="en-US" altLang="ko-KR" sz="2000" dirty="0">
                <a:solidFill>
                  <a:schemeClr val="tx1">
                    <a:lumMod val="75000"/>
                    <a:lumOff val="25000"/>
                  </a:schemeClr>
                </a:solidFill>
                <a:cs typeface="Arial" pitchFamily="34" charset="0"/>
              </a:rPr>
              <a:t> 17 of our Scholl system</a:t>
            </a:r>
            <a:r>
              <a:rPr lang="en-US" altLang="ko-KR" sz="6000" dirty="0">
                <a:solidFill>
                  <a:schemeClr val="accent3"/>
                </a:solidFill>
                <a:cs typeface="Arial" pitchFamily="34" charset="0"/>
              </a:rPr>
              <a:t>.</a:t>
            </a:r>
          </a:p>
          <a:p>
            <a:pPr marL="0" indent="0">
              <a:lnSpc>
                <a:spcPct val="110000"/>
              </a:lnSpc>
              <a:buNone/>
            </a:pPr>
            <a:endParaRPr lang="en-US" altLang="ko-KR" sz="4000" dirty="0">
              <a:solidFill>
                <a:schemeClr val="accent3"/>
              </a:solidFill>
              <a:latin typeface="+mj-lt"/>
              <a:cs typeface="Arial" pitchFamily="34" charset="0"/>
            </a:endParaRPr>
          </a:p>
        </p:txBody>
      </p:sp>
      <p:pic>
        <p:nvPicPr>
          <p:cNvPr id="4" name="Picture Placeholder 3"/>
          <p:cNvPicPr>
            <a:picLocks noGrp="1" noChangeAspect="1"/>
          </p:cNvPicPr>
          <p:nvPr>
            <p:ph type="pic" idx="10"/>
          </p:nvPr>
        </p:nvPicPr>
        <p:blipFill rotWithShape="1">
          <a:blip r:embed="rId2">
            <a:extLst>
              <a:ext uri="{28A0092B-C50C-407E-A947-70E740481C1C}">
                <a14:useLocalDpi xmlns:a14="http://schemas.microsoft.com/office/drawing/2010/main" val="0"/>
              </a:ext>
            </a:extLst>
          </a:blip>
          <a:srcRect l="805" t="-294" r="6" b="294"/>
          <a:stretch/>
        </p:blipFill>
        <p:spPr>
          <a:xfrm>
            <a:off x="2352676" y="535359"/>
            <a:ext cx="8896348" cy="3240088"/>
          </a:xfrm>
        </p:spPr>
      </p:pic>
      <p:pic>
        <p:nvPicPr>
          <p:cNvPr id="6" name="Picture 5"/>
          <p:cNvPicPr>
            <a:picLocks noChangeAspect="1"/>
          </p:cNvPicPr>
          <p:nvPr/>
        </p:nvPicPr>
        <p:blipFill>
          <a:blip r:embed="rId3"/>
          <a:stretch>
            <a:fillRect/>
          </a:stretch>
        </p:blipFill>
        <p:spPr>
          <a:xfrm rot="19589457">
            <a:off x="2673522" y="630402"/>
            <a:ext cx="661053" cy="1052098"/>
          </a:xfrm>
          <a:prstGeom prst="rect">
            <a:avLst/>
          </a:prstGeom>
        </p:spPr>
      </p:pic>
      <p:pic>
        <p:nvPicPr>
          <p:cNvPr id="8" name="Picture 7"/>
          <p:cNvPicPr>
            <a:picLocks noChangeAspect="1"/>
          </p:cNvPicPr>
          <p:nvPr/>
        </p:nvPicPr>
        <p:blipFill>
          <a:blip r:embed="rId4"/>
          <a:stretch>
            <a:fillRect/>
          </a:stretch>
        </p:blipFill>
        <p:spPr>
          <a:xfrm rot="21115993">
            <a:off x="6382542" y="3717538"/>
            <a:ext cx="3119904" cy="1831126"/>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867" b="5867"/>
          <a:stretch>
            <a:fillRect/>
          </a:stretch>
        </p:blipFill>
        <p:spPr/>
      </p:pic>
      <p:sp>
        <p:nvSpPr>
          <p:cNvPr id="5" name="Rectangle 4">
            <a:extLst>
              <a:ext uri="{FF2B5EF4-FFF2-40B4-BE49-F238E27FC236}">
                <a16:creationId xmlns:a16="http://schemas.microsoft.com/office/drawing/2014/main" id="{56BEE8A5-FA28-45A0-89FE-205A4E2E0A19}"/>
              </a:ext>
            </a:extLst>
          </p:cNvPr>
          <p:cNvSpPr/>
          <p:nvPr/>
        </p:nvSpPr>
        <p:spPr>
          <a:xfrm>
            <a:off x="0" y="2981325"/>
            <a:ext cx="12192000" cy="969573"/>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049C4E0-A81A-4EF0-BEB2-2A64BE5F1254}"/>
              </a:ext>
            </a:extLst>
          </p:cNvPr>
          <p:cNvSpPr txBox="1"/>
          <p:nvPr/>
        </p:nvSpPr>
        <p:spPr>
          <a:xfrm>
            <a:off x="871730" y="4551934"/>
            <a:ext cx="10177270" cy="2246769"/>
          </a:xfrm>
          <a:prstGeom prst="rect">
            <a:avLst/>
          </a:prstGeom>
          <a:noFill/>
        </p:spPr>
        <p:txBody>
          <a:bodyPr wrap="square" rtlCol="0" anchor="ctr">
            <a:spAutoFit/>
          </a:bodyPr>
          <a:lstStyle/>
          <a:p>
            <a:r>
              <a:rPr lang="en-US" altLang="ko-KR" sz="2000" dirty="0">
                <a:solidFill>
                  <a:schemeClr val="accent5"/>
                </a:solidFill>
                <a:latin typeface="AKbalthom KhmerLer" panose="02000500000000000000" pitchFamily="2" charset="0"/>
                <a:cs typeface="AKbalthom KhmerLer" panose="02000500000000000000" pitchFamily="2" charset="0"/>
              </a:rPr>
              <a:t>The Scope of the project :</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Discuss in Team</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Planning Collect data</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Find data such as price and model from the motor shop and then use that real data</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Make UI for user input</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Show the model with price of motor that customers easy to find which one they prefer </a:t>
            </a:r>
          </a:p>
          <a:p>
            <a:pPr marL="342900" indent="-342900">
              <a:buFont typeface="Wingdings" panose="05000000000000000000" pitchFamily="2" charset="2"/>
              <a:buChar char="Ø"/>
            </a:pPr>
            <a:r>
              <a:rPr lang="en-US" altLang="ko-KR" sz="2000" dirty="0">
                <a:solidFill>
                  <a:schemeClr val="accent5"/>
                </a:solidFill>
                <a:latin typeface="AKbalthom KhmerLer" panose="02000500000000000000" pitchFamily="2" charset="0"/>
                <a:cs typeface="AKbalthom KhmerLer" panose="02000500000000000000" pitchFamily="2" charset="0"/>
              </a:rPr>
              <a:t>use visual Studio </a:t>
            </a:r>
            <a:r>
              <a:rPr lang="en-US" altLang="ko-KR" sz="2000" dirty="0" err="1">
                <a:solidFill>
                  <a:schemeClr val="accent5"/>
                </a:solidFill>
                <a:latin typeface="AKbalthom KhmerLer" panose="02000500000000000000" pitchFamily="2" charset="0"/>
                <a:cs typeface="AKbalthom KhmerLer" panose="02000500000000000000" pitchFamily="2" charset="0"/>
              </a:rPr>
              <a:t>Code,Code</a:t>
            </a:r>
            <a:r>
              <a:rPr lang="en-US" altLang="ko-KR" sz="2000">
                <a:solidFill>
                  <a:schemeClr val="accent5"/>
                </a:solidFill>
                <a:latin typeface="AKbalthom KhmerLer" panose="02000500000000000000" pitchFamily="2" charset="0"/>
                <a:cs typeface="AKbalthom KhmerLer" panose="02000500000000000000" pitchFamily="2" charset="0"/>
              </a:rPr>
              <a:t> block </a:t>
            </a:r>
            <a:r>
              <a:rPr lang="en-US" altLang="ko-KR" sz="2000" dirty="0">
                <a:solidFill>
                  <a:schemeClr val="accent5"/>
                </a:solidFill>
                <a:latin typeface="AKbalthom KhmerLer" panose="02000500000000000000" pitchFamily="2" charset="0"/>
                <a:cs typeface="AKbalthom KhmerLer" panose="02000500000000000000" pitchFamily="2" charset="0"/>
              </a:rPr>
              <a:t>and </a:t>
            </a:r>
            <a:r>
              <a:rPr lang="en-US" altLang="ko-KR" sz="2000" dirty="0" err="1">
                <a:solidFill>
                  <a:schemeClr val="accent5"/>
                </a:solidFill>
                <a:latin typeface="AKbalthom KhmerLer" panose="02000500000000000000" pitchFamily="2" charset="0"/>
                <a:cs typeface="AKbalthom KhmerLer" panose="02000500000000000000" pitchFamily="2" charset="0"/>
              </a:rPr>
              <a:t>CLion</a:t>
            </a:r>
            <a:r>
              <a:rPr lang="en-US" altLang="ko-KR" sz="2000" dirty="0">
                <a:solidFill>
                  <a:schemeClr val="accent5"/>
                </a:solidFill>
                <a:latin typeface="AKbalthom KhmerLer" panose="02000500000000000000" pitchFamily="2" charset="0"/>
                <a:cs typeface="AKbalthom KhmerLer" panose="02000500000000000000" pitchFamily="2" charset="0"/>
              </a:rPr>
              <a:t> for Java language as main program</a:t>
            </a:r>
          </a:p>
        </p:txBody>
      </p:sp>
      <p:sp>
        <p:nvSpPr>
          <p:cNvPr id="13" name="TextBox 12">
            <a:extLst>
              <a:ext uri="{FF2B5EF4-FFF2-40B4-BE49-F238E27FC236}">
                <a16:creationId xmlns:a16="http://schemas.microsoft.com/office/drawing/2014/main" id="{71921F33-BF77-4EC0-A1F6-563294B41560}"/>
              </a:ext>
            </a:extLst>
          </p:cNvPr>
          <p:cNvSpPr txBox="1"/>
          <p:nvPr/>
        </p:nvSpPr>
        <p:spPr>
          <a:xfrm>
            <a:off x="5884564" y="3067269"/>
            <a:ext cx="5811799" cy="830997"/>
          </a:xfrm>
          <a:prstGeom prst="rect">
            <a:avLst/>
          </a:prstGeom>
          <a:noFill/>
        </p:spPr>
        <p:txBody>
          <a:bodyPr wrap="square" rtlCol="0" anchor="ctr">
            <a:spAutoFit/>
          </a:bodyPr>
          <a:lstStyle/>
          <a:p>
            <a:pPr algn="r"/>
            <a:r>
              <a:rPr lang="en-US" altLang="ko-KR" sz="4800" b="1" dirty="0">
                <a:solidFill>
                  <a:schemeClr val="accent3"/>
                </a:solidFill>
                <a:cs typeface="Arial" pitchFamily="34" charset="0"/>
              </a:rPr>
              <a:t>HONDA BEAT 2023</a:t>
            </a:r>
            <a:endParaRPr lang="ko-KR" altLang="en-US" sz="4800" b="1" dirty="0">
              <a:solidFill>
                <a:schemeClr val="accent3"/>
              </a:solidFill>
              <a:cs typeface="Arial" pitchFamily="34" charset="0"/>
            </a:endParaRPr>
          </a:p>
        </p:txBody>
      </p:sp>
      <p:sp>
        <p:nvSpPr>
          <p:cNvPr id="14" name="Text Placeholder 1">
            <a:extLst>
              <a:ext uri="{FF2B5EF4-FFF2-40B4-BE49-F238E27FC236}">
                <a16:creationId xmlns:a16="http://schemas.microsoft.com/office/drawing/2014/main" id="{D735F7F3-C1B5-4B60-A00A-4EB618DDFB5A}"/>
              </a:ext>
            </a:extLst>
          </p:cNvPr>
          <p:cNvSpPr txBox="1">
            <a:spLocks/>
          </p:cNvSpPr>
          <p:nvPr/>
        </p:nvSpPr>
        <p:spPr>
          <a:xfrm>
            <a:off x="871730" y="4135463"/>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3"/>
                </a:solidFill>
              </a:rPr>
              <a:t>The Scope of the project </a:t>
            </a:r>
          </a:p>
        </p:txBody>
      </p:sp>
    </p:spTree>
    <p:extLst>
      <p:ext uri="{BB962C8B-B14F-4D97-AF65-F5344CB8AC3E}">
        <p14:creationId xmlns:p14="http://schemas.microsoft.com/office/powerpoint/2010/main" val="2345629806"/>
      </p:ext>
    </p:extLst>
  </p:cSld>
  <p:clrMapOvr>
    <a:masterClrMapping/>
  </p:clrMapOvr>
</p:sld>
</file>

<file path=ppt/theme/theme1.xml><?xml version="1.0" encoding="utf-8"?>
<a:theme xmlns:a="http://schemas.openxmlformats.org/drawingml/2006/main" name="Cover and End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3045</TotalTime>
  <Words>325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AIGDT</vt:lpstr>
      <vt:lpstr>AKbalthom HighSchool-Fun</vt:lpstr>
      <vt:lpstr>AKbalthom KhmerLer</vt:lpstr>
      <vt:lpstr>AKbalthom KhmerLight</vt:lpstr>
      <vt:lpstr>Arial</vt:lpstr>
      <vt:lpstr>BankGothic Md BT</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Objective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Tola Lun</cp:lastModifiedBy>
  <cp:revision>85</cp:revision>
  <dcterms:created xsi:type="dcterms:W3CDTF">2020-01-20T05:08:25Z</dcterms:created>
  <dcterms:modified xsi:type="dcterms:W3CDTF">2022-11-16T02:58:46Z</dcterms:modified>
</cp:coreProperties>
</file>