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96" r:id="rId3"/>
    <p:sldId id="259" r:id="rId4"/>
    <p:sldId id="297" r:id="rId5"/>
    <p:sldId id="303" r:id="rId6"/>
    <p:sldId id="299" r:id="rId7"/>
    <p:sldId id="264" r:id="rId8"/>
    <p:sldId id="301" r:id="rId9"/>
    <p:sldId id="298" r:id="rId10"/>
    <p:sldId id="302" r:id="rId11"/>
    <p:sldId id="258" r:id="rId12"/>
    <p:sldId id="262" r:id="rId13"/>
    <p:sldId id="261" r:id="rId14"/>
    <p:sldId id="263" r:id="rId15"/>
    <p:sldId id="304" r:id="rId16"/>
    <p:sldId id="305" r:id="rId17"/>
    <p:sldId id="278" r:id="rId18"/>
  </p:sldIdLst>
  <p:sldSz cx="9144000" cy="5143500" type="screen16x9"/>
  <p:notesSz cx="6858000" cy="9144000"/>
  <p:embeddedFontLst>
    <p:embeddedFont>
      <p:font typeface="Amatic SC" panose="020B0604020202020204" charset="-79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0C5"/>
    <a:srgbClr val="E9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93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05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650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99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0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55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45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25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2405783" y="1418275"/>
            <a:ext cx="5408100" cy="4212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Institute of technology of </a:t>
            </a:r>
            <a:r>
              <a:rPr lang="en-US" sz="3200" dirty="0"/>
              <a:t>Cambodia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Department of Applied Mathematics and Data Science</a:t>
            </a:r>
            <a:br>
              <a:rPr lang="en-US" sz="2400" dirty="0"/>
            </a:br>
            <a:br>
              <a:rPr lang="en-US" sz="2400" dirty="0"/>
            </a:br>
            <a:endParaRPr sz="2400" dirty="0"/>
          </a:p>
        </p:txBody>
      </p:sp>
      <p:sp>
        <p:nvSpPr>
          <p:cNvPr id="3" name="Google Shape;183;p15">
            <a:extLst>
              <a:ext uri="{FF2B5EF4-FFF2-40B4-BE49-F238E27FC236}">
                <a16:creationId xmlns:a16="http://schemas.microsoft.com/office/drawing/2014/main" id="{DE33877F-43D2-424E-B0D6-239FF9CDD131}"/>
              </a:ext>
            </a:extLst>
          </p:cNvPr>
          <p:cNvSpPr txBox="1">
            <a:spLocks/>
          </p:cNvSpPr>
          <p:nvPr/>
        </p:nvSpPr>
        <p:spPr>
          <a:xfrm>
            <a:off x="503469" y="2205711"/>
            <a:ext cx="5408100" cy="51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rgbClr val="FFFF00"/>
                </a:solidFill>
              </a:rPr>
              <a:t>Lead by   DR. CHAN SOPHAL </a:t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Google Shape;183;p15">
            <a:extLst>
              <a:ext uri="{FF2B5EF4-FFF2-40B4-BE49-F238E27FC236}">
                <a16:creationId xmlns:a16="http://schemas.microsoft.com/office/drawing/2014/main" id="{C806C7D8-73E5-4E42-95AE-AA40BBC7A544}"/>
              </a:ext>
            </a:extLst>
          </p:cNvPr>
          <p:cNvSpPr txBox="1">
            <a:spLocks/>
          </p:cNvSpPr>
          <p:nvPr/>
        </p:nvSpPr>
        <p:spPr>
          <a:xfrm>
            <a:off x="-319784" y="2571750"/>
            <a:ext cx="7721045" cy="203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AMS-B Group 1 </a:t>
            </a:r>
            <a:r>
              <a:rPr lang="en-US" sz="2400" dirty="0"/>
              <a:t>:   CHHORN CHAINA</a:t>
            </a:r>
          </a:p>
          <a:p>
            <a:r>
              <a:rPr lang="en-US" sz="2400" dirty="0"/>
              <a:t>                             LENG MOUYHONG</a:t>
            </a:r>
          </a:p>
          <a:p>
            <a:r>
              <a:rPr lang="en-US" sz="2400" dirty="0"/>
              <a:t>                           HOK KIMLEANG</a:t>
            </a:r>
          </a:p>
          <a:p>
            <a:r>
              <a:rPr lang="en-US" sz="2400" dirty="0"/>
              <a:t>                             HONG KIMMENG</a:t>
            </a:r>
          </a:p>
          <a:p>
            <a:r>
              <a:rPr lang="en-US" sz="2400" dirty="0"/>
              <a:t>                              KHON YIN SAKAL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605073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Schedule of the Work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5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57145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A64804-9C0C-4D07-9B2E-24A9758293AC}"/>
              </a:ext>
            </a:extLst>
          </p:cNvPr>
          <p:cNvSpPr txBox="1"/>
          <p:nvPr/>
        </p:nvSpPr>
        <p:spPr>
          <a:xfrm>
            <a:off x="930895" y="748389"/>
            <a:ext cx="7473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This </a:t>
            </a:r>
            <a:r>
              <a:rPr lang="en-US" sz="2400" dirty="0">
                <a:solidFill>
                  <a:srgbClr val="FFFF00"/>
                </a:solidFill>
              </a:rPr>
              <a:t>Project</a:t>
            </a:r>
            <a:r>
              <a:rPr lang="en-US" sz="2400" dirty="0">
                <a:solidFill>
                  <a:schemeClr val="accent2"/>
                </a:solidFill>
              </a:rPr>
              <a:t> is to be started as soon as possible after this presentation.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As for a more specific </a:t>
            </a:r>
            <a:r>
              <a:rPr lang="en-US" sz="2400" dirty="0">
                <a:solidFill>
                  <a:srgbClr val="FFFF00"/>
                </a:solidFill>
              </a:rPr>
              <a:t>schedule,</a:t>
            </a:r>
            <a:r>
              <a:rPr lang="en-US" sz="2400" dirty="0">
                <a:solidFill>
                  <a:schemeClr val="accent2"/>
                </a:solidFill>
              </a:rPr>
              <a:t> it will be decided later on among our group to ensure workflow and to be able to meet the deadline.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855300" y="1352638"/>
            <a:ext cx="3261300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concept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Here are some samples of our project…</a:t>
            </a: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DETAILS/INFORMATION FOR TRAILS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2077B-7A7A-4C33-9AFA-2BAC8F47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2" y="1290827"/>
            <a:ext cx="5444105" cy="31136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DETAILS/INFORMATION FOR TRAILS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9FEDDA-A790-4BDC-BAF8-A041DC8E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12" y="1290827"/>
            <a:ext cx="5444105" cy="31136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TRAILS  MAP/ROUTES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E552A1-6C97-4F75-BFEE-2DA7C96B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3" y="1351667"/>
            <a:ext cx="6328549" cy="30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1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TRAILS SORTING</a:t>
            </a:r>
            <a:endParaRPr dirty="0"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248" name="Google Shape;248;p22"/>
          <p:cNvSpPr/>
          <p:nvPr/>
        </p:nvSpPr>
        <p:spPr>
          <a:xfrm>
            <a:off x="7819311" y="37871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1312F-2B01-43BD-962A-E286CA07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50" y="1240594"/>
            <a:ext cx="5393838" cy="3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8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950214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 dirty="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855300" y="3032189"/>
            <a:ext cx="3158100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questions?</a:t>
            </a: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2D050"/>
                </a:solidFill>
              </a:rPr>
              <a:t>01</a:t>
            </a:r>
            <a:r>
              <a:rPr lang="en" sz="1600" b="1" dirty="0"/>
              <a:t> </a:t>
            </a:r>
            <a:r>
              <a:rPr lang="en-US" sz="1600" b="1" dirty="0"/>
              <a:t>General 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key details and some information related to this project.</a:t>
            </a:r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2D050"/>
                </a:solidFill>
              </a:rPr>
              <a:t>02</a:t>
            </a:r>
            <a:r>
              <a:rPr lang="en" sz="1600" b="1" dirty="0"/>
              <a:t> </a:t>
            </a:r>
            <a:r>
              <a:rPr lang="en-US" sz="1600" b="1" dirty="0"/>
              <a:t>Objective</a:t>
            </a:r>
            <a:endParaRPr sz="1600"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Main goals and what is </a:t>
            </a:r>
            <a:r>
              <a:rPr lang="en-US" sz="1200" dirty="0"/>
              <a:t>to be achieved by the project / Where are we directing?</a:t>
            </a:r>
            <a:endParaRPr sz="1200"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3"/>
          </p:nvPr>
        </p:nvSpPr>
        <p:spPr>
          <a:xfrm>
            <a:off x="5612600" y="150635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92D050"/>
                </a:solidFill>
              </a:rPr>
              <a:t>03</a:t>
            </a:r>
            <a:r>
              <a:rPr lang="en" sz="1600" b="1" dirty="0"/>
              <a:t> </a:t>
            </a:r>
            <a:r>
              <a:rPr lang="en-US" sz="1600" b="1" dirty="0"/>
              <a:t>Identifying Tasks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/>
              <a:t>Specifics task needed to accomplish in order to complete the project.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58" name="Google Shape;358;p32"/>
          <p:cNvSpPr/>
          <p:nvPr/>
        </p:nvSpPr>
        <p:spPr>
          <a:xfrm rot="1085481">
            <a:off x="7856433" y="3637885"/>
            <a:ext cx="707279" cy="1144863"/>
          </a:xfrm>
          <a:custGeom>
            <a:avLst/>
            <a:gdLst/>
            <a:ahLst/>
            <a:cxnLst/>
            <a:rect l="l" t="t" r="r" b="b"/>
            <a:pathLst>
              <a:path w="335318" h="542775" extrusionOk="0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1188175" y="2825961"/>
            <a:ext cx="2001900" cy="16630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2D050"/>
                </a:solidFill>
              </a:rPr>
              <a:t>04</a:t>
            </a:r>
            <a:r>
              <a:rPr lang="en" b="1" dirty="0"/>
              <a:t> Scope of the Project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/>
              <a:t>Project planning that </a:t>
            </a:r>
            <a:r>
              <a:rPr lang="en-US" sz="1200" dirty="0"/>
              <a:t>involve determining and documenting a list of specifics goals, tasks, cost and deadline</a:t>
            </a:r>
            <a:endParaRPr sz="1200" dirty="0"/>
          </a:p>
        </p:txBody>
      </p:sp>
      <p:sp>
        <p:nvSpPr>
          <p:cNvPr id="360" name="Google Shape;360;p32"/>
          <p:cNvSpPr txBox="1">
            <a:spLocks noGrp="1"/>
          </p:cNvSpPr>
          <p:nvPr>
            <p:ph type="body" idx="2"/>
          </p:nvPr>
        </p:nvSpPr>
        <p:spPr>
          <a:xfrm>
            <a:off x="3400388" y="2847470"/>
            <a:ext cx="2001900" cy="134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92D050"/>
                </a:solidFill>
              </a:rPr>
              <a:t>05</a:t>
            </a:r>
            <a:r>
              <a:rPr lang="en-US" b="1" dirty="0"/>
              <a:t> Schedule of workgroup</a:t>
            </a:r>
          </a:p>
        </p:txBody>
      </p:sp>
    </p:spTree>
    <p:extLst>
      <p:ext uri="{BB962C8B-B14F-4D97-AF65-F5344CB8AC3E}">
        <p14:creationId xmlns:p14="http://schemas.microsoft.com/office/powerpoint/2010/main" val="366628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2179800" y="123595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Introduction</a:t>
            </a:r>
            <a:endParaRPr dirty="0"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1"/>
          </p:nvPr>
        </p:nvSpPr>
        <p:spPr>
          <a:xfrm>
            <a:off x="1465224" y="2142780"/>
            <a:ext cx="6015037" cy="2508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dirty="0"/>
              <a:t>Although </a:t>
            </a:r>
            <a:r>
              <a:rPr lang="en" sz="1800" dirty="0">
                <a:solidFill>
                  <a:srgbClr val="FFFF00"/>
                </a:solidFill>
              </a:rPr>
              <a:t>Hiking</a:t>
            </a:r>
            <a:r>
              <a:rPr lang="en" sz="1800" dirty="0"/>
              <a:t> is not a popular sport among khmer people, </a:t>
            </a:r>
            <a:r>
              <a:rPr lang="en-US" sz="1800" dirty="0"/>
              <a:t>Cambodia is packed with some breathtaking forest and mountain sceneries we’ve ever seen. We’ve thought of a program, </a:t>
            </a:r>
            <a:r>
              <a:rPr lang="en-US" sz="1800" dirty="0">
                <a:solidFill>
                  <a:srgbClr val="FF0000"/>
                </a:solidFill>
              </a:rPr>
              <a:t>DerPrey</a:t>
            </a:r>
            <a:r>
              <a:rPr lang="en-US" sz="1800" dirty="0"/>
              <a:t>, which we hope that not only can it promote this sport / the grasp of our local spectacle but also support those who are interested and want to take part in the activity.</a:t>
            </a:r>
            <a:endParaRPr sz="18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605073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Objectives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35197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9;p16">
            <a:extLst>
              <a:ext uri="{FF2B5EF4-FFF2-40B4-BE49-F238E27FC236}">
                <a16:creationId xmlns:a16="http://schemas.microsoft.com/office/drawing/2014/main" id="{B83D2A11-AC16-43A9-BCFC-F3FA1FC5B65E}"/>
              </a:ext>
            </a:extLst>
          </p:cNvPr>
          <p:cNvSpPr txBox="1">
            <a:spLocks/>
          </p:cNvSpPr>
          <p:nvPr/>
        </p:nvSpPr>
        <p:spPr>
          <a:xfrm>
            <a:off x="4611870" y="1506350"/>
            <a:ext cx="3002700" cy="209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User choices and preferences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just">
              <a:spcBef>
                <a:spcPts val="10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User can pick various trails to start hiking depending on their liking. All trails can be sorted by their preferences.</a:t>
            </a:r>
          </a:p>
          <a:p>
            <a:pPr algn="just">
              <a:spcBef>
                <a:spcPts val="10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Giving suggestion based on past visits, weather in the area, age groups or popular choice among people.</a:t>
            </a:r>
          </a:p>
        </p:txBody>
      </p:sp>
      <p:sp>
        <p:nvSpPr>
          <p:cNvPr id="9" name="Google Shape;190;p16">
            <a:extLst>
              <a:ext uri="{FF2B5EF4-FFF2-40B4-BE49-F238E27FC236}">
                <a16:creationId xmlns:a16="http://schemas.microsoft.com/office/drawing/2014/main" id="{38DE97DF-C2A2-41C7-BED9-FBC040872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8175" y="1506349"/>
            <a:ext cx="3002700" cy="2850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tx2">
                    <a:lumMod val="10000"/>
                  </a:schemeClr>
                </a:solidFill>
              </a:rPr>
              <a:t>Convinience</a:t>
            </a:r>
            <a:endParaRPr sz="1200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2">
                    <a:lumMod val="50000"/>
                  </a:schemeClr>
                </a:solidFill>
              </a:rPr>
              <a:t>User are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able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</a:rPr>
              <a:t> t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o see beforehand what to expect from different places/trails. For instance, being able to see others review and experience or even upload some sample photos.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See suggestion from others or able to connect with people who already been there to seek for tips/advices especially for those who are new to this activities.</a:t>
            </a:r>
            <a:endParaRPr lang="en" sz="1200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2">
                    <a:lumMod val="50000"/>
                  </a:schemeClr>
                </a:solidFill>
              </a:rPr>
              <a:t>Give people confidence and set them on a safe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memorable 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</a:rPr>
              <a:t>journey. 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2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605073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Identifying Tasks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13190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Identifying Tasks</a:t>
            </a:r>
            <a:endParaRPr dirty="0"/>
          </a:p>
        </p:txBody>
      </p:sp>
      <p:sp>
        <p:nvSpPr>
          <p:cNvPr id="257" name="Google Shape;257;p2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58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0;p16">
            <a:extLst>
              <a:ext uri="{FF2B5EF4-FFF2-40B4-BE49-F238E27FC236}">
                <a16:creationId xmlns:a16="http://schemas.microsoft.com/office/drawing/2014/main" id="{7EFD7898-B37D-4A62-8FA5-470FE4A14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8175" y="1495592"/>
            <a:ext cx="3002700" cy="106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Sorting data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Different trails and places can be sorted based on popularity, areas, length, budget, difficulties, tags, etc.</a:t>
            </a:r>
          </a:p>
        </p:txBody>
      </p:sp>
      <p:sp>
        <p:nvSpPr>
          <p:cNvPr id="15" name="Google Shape;190;p16">
            <a:extLst>
              <a:ext uri="{FF2B5EF4-FFF2-40B4-BE49-F238E27FC236}">
                <a16:creationId xmlns:a16="http://schemas.microsoft.com/office/drawing/2014/main" id="{724DC7C7-182E-4F4A-814F-6D64249D50C6}"/>
              </a:ext>
            </a:extLst>
          </p:cNvPr>
          <p:cNvSpPr txBox="1">
            <a:spLocks/>
          </p:cNvSpPr>
          <p:nvPr/>
        </p:nvSpPr>
        <p:spPr>
          <a:xfrm>
            <a:off x="1188175" y="2465500"/>
            <a:ext cx="3002700" cy="1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User Interface</a:t>
            </a:r>
            <a:endParaRPr lang="en" sz="1200" b="1" dirty="0"/>
          </a:p>
          <a:p>
            <a:pPr marL="0" indent="0" algn="just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Provide the best smooth user experience possible to everyone. Clean icons, usability of the apps/web pages.</a:t>
            </a:r>
          </a:p>
        </p:txBody>
      </p:sp>
      <p:sp>
        <p:nvSpPr>
          <p:cNvPr id="16" name="Google Shape;190;p16">
            <a:extLst>
              <a:ext uri="{FF2B5EF4-FFF2-40B4-BE49-F238E27FC236}">
                <a16:creationId xmlns:a16="http://schemas.microsoft.com/office/drawing/2014/main" id="{1754D132-75FE-4316-BB32-FCFBB7C31981}"/>
              </a:ext>
            </a:extLst>
          </p:cNvPr>
          <p:cNvSpPr txBox="1">
            <a:spLocks/>
          </p:cNvSpPr>
          <p:nvPr/>
        </p:nvSpPr>
        <p:spPr>
          <a:xfrm>
            <a:off x="1188175" y="3425325"/>
            <a:ext cx="3002700" cy="1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Rating/User input System</a:t>
            </a:r>
            <a:endParaRPr lang="en" sz="1200" b="1" dirty="0"/>
          </a:p>
          <a:p>
            <a:pPr marL="0" indent="0" algn="just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Being able to collect useful data from user which benefits both the developer and its other users.</a:t>
            </a:r>
          </a:p>
        </p:txBody>
      </p:sp>
      <p:sp>
        <p:nvSpPr>
          <p:cNvPr id="17" name="Google Shape;190;p16">
            <a:extLst>
              <a:ext uri="{FF2B5EF4-FFF2-40B4-BE49-F238E27FC236}">
                <a16:creationId xmlns:a16="http://schemas.microsoft.com/office/drawing/2014/main" id="{B0FCFD08-2AAA-4148-AEB3-7F61DB593974}"/>
              </a:ext>
            </a:extLst>
          </p:cNvPr>
          <p:cNvSpPr txBox="1">
            <a:spLocks/>
          </p:cNvSpPr>
          <p:nvPr/>
        </p:nvSpPr>
        <p:spPr>
          <a:xfrm>
            <a:off x="4572000" y="1495592"/>
            <a:ext cx="3002700" cy="1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Data Collection</a:t>
            </a:r>
            <a:endParaRPr lang="en" sz="1200" b="1" dirty="0"/>
          </a:p>
          <a:p>
            <a:pPr marL="0" indent="0" algn="just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Including different routes, average expenses, weather, images and many more to provide to the user.</a:t>
            </a:r>
          </a:p>
        </p:txBody>
      </p:sp>
      <p:sp>
        <p:nvSpPr>
          <p:cNvPr id="19" name="Google Shape;190;p16">
            <a:extLst>
              <a:ext uri="{FF2B5EF4-FFF2-40B4-BE49-F238E27FC236}">
                <a16:creationId xmlns:a16="http://schemas.microsoft.com/office/drawing/2014/main" id="{71950D60-9A0D-4F69-80DA-818F95BAAF73}"/>
              </a:ext>
            </a:extLst>
          </p:cNvPr>
          <p:cNvSpPr txBox="1">
            <a:spLocks/>
          </p:cNvSpPr>
          <p:nvPr/>
        </p:nvSpPr>
        <p:spPr>
          <a:xfrm>
            <a:off x="4572000" y="2465500"/>
            <a:ext cx="3002700" cy="10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Others</a:t>
            </a:r>
            <a:endParaRPr lang="en" sz="1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605073" y="2236200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 of the Project</a:t>
            </a:r>
            <a:endParaRPr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4</a:t>
            </a:r>
            <a:endParaRPr sz="7200" b="1" dirty="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  <p:extLst>
      <p:ext uri="{BB962C8B-B14F-4D97-AF65-F5344CB8AC3E}">
        <p14:creationId xmlns:p14="http://schemas.microsoft.com/office/powerpoint/2010/main" val="413492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Scope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93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0;p16">
            <a:extLst>
              <a:ext uri="{FF2B5EF4-FFF2-40B4-BE49-F238E27FC236}">
                <a16:creationId xmlns:a16="http://schemas.microsoft.com/office/drawing/2014/main" id="{B2F2756E-9468-4736-90FE-08CD9F3C8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9535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algn="just">
              <a:buClr>
                <a:schemeClr val="dk1"/>
              </a:buClr>
              <a:buSzPts val="1100"/>
            </a:pPr>
            <a:r>
              <a:rPr lang="en-US" sz="1400" b="1" dirty="0"/>
              <a:t>Provide the most simplistic yet smooth user experience possible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n-US" sz="1400" b="1" dirty="0"/>
              <a:t>Java as the main program language for this project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n-US" sz="1400" b="1" dirty="0"/>
              <a:t>Make use of existing data like google maps or from different web pages due to lack of budgets</a:t>
            </a:r>
          </a:p>
          <a:p>
            <a:pPr marL="342900" indent="-342900" algn="just">
              <a:buClr>
                <a:schemeClr val="dk1"/>
              </a:buClr>
              <a:buSzPts val="1100"/>
            </a:pPr>
            <a:r>
              <a:rPr lang="en-US" sz="1400" b="1" dirty="0"/>
              <a:t>Collect data in different ways from different to ensure accuracy as much as possible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sz="1400" b="1" dirty="0"/>
          </a:p>
        </p:txBody>
      </p:sp>
      <p:sp>
        <p:nvSpPr>
          <p:cNvPr id="20" name="Google Shape;190;p16">
            <a:extLst>
              <a:ext uri="{FF2B5EF4-FFF2-40B4-BE49-F238E27FC236}">
                <a16:creationId xmlns:a16="http://schemas.microsoft.com/office/drawing/2014/main" id="{96437BFD-D7E6-4043-AA95-5443CF105331}"/>
              </a:ext>
            </a:extLst>
          </p:cNvPr>
          <p:cNvSpPr txBox="1">
            <a:spLocks/>
          </p:cNvSpPr>
          <p:nvPr/>
        </p:nvSpPr>
        <p:spPr>
          <a:xfrm>
            <a:off x="4548748" y="1508422"/>
            <a:ext cx="3002700" cy="295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✗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●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"/>
              <a:buChar char="○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Nunito"/>
              <a:buChar char="■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400" b="1" dirty="0"/>
              <a:t>Apps/web pages testing before officially releasing to public use to avoid any bugs or failure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400" b="1" dirty="0"/>
              <a:t>Project must be within the available resources and time in hand</a:t>
            </a:r>
          </a:p>
        </p:txBody>
      </p:sp>
    </p:spTree>
    <p:extLst>
      <p:ext uri="{BB962C8B-B14F-4D97-AF65-F5344CB8AC3E}">
        <p14:creationId xmlns:p14="http://schemas.microsoft.com/office/powerpoint/2010/main" val="2650575827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585</Words>
  <Application>Microsoft Office PowerPoint</Application>
  <PresentationFormat>On-screen Show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Nunito</vt:lpstr>
      <vt:lpstr>Amatic SC</vt:lpstr>
      <vt:lpstr>Arial</vt:lpstr>
      <vt:lpstr>Calibri</vt:lpstr>
      <vt:lpstr>Curio template</vt:lpstr>
      <vt:lpstr>Institute of technology of Cambodia Department of Applied Mathematics and Data Science  </vt:lpstr>
      <vt:lpstr>CONTENTS</vt:lpstr>
      <vt:lpstr>General Introduction</vt:lpstr>
      <vt:lpstr>Our Objectives</vt:lpstr>
      <vt:lpstr>OBJECTIVES</vt:lpstr>
      <vt:lpstr>Identifying Tasks</vt:lpstr>
      <vt:lpstr>Identifying Tasks</vt:lpstr>
      <vt:lpstr>Scope of the Project</vt:lpstr>
      <vt:lpstr>Scope</vt:lpstr>
      <vt:lpstr>Schedule of the Work</vt:lpstr>
      <vt:lpstr>PowerPoint Presentation</vt:lpstr>
      <vt:lpstr>concept</vt:lpstr>
      <vt:lpstr>DETAILS/INFORMATION FOR TRAILS</vt:lpstr>
      <vt:lpstr>DETAILS/INFORMATION FOR TRAILS</vt:lpstr>
      <vt:lpstr>TRAILS  MAP/ROUTES</vt:lpstr>
      <vt:lpstr>TRAILS SORTING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Sakuta .</dc:creator>
  <cp:lastModifiedBy>ASUS VIVOBOOK</cp:lastModifiedBy>
  <cp:revision>19</cp:revision>
  <dcterms:modified xsi:type="dcterms:W3CDTF">2022-11-16T01:11:25Z</dcterms:modified>
</cp:coreProperties>
</file>