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8" r:id="rId9"/>
    <p:sldId id="262" r:id="rId10"/>
    <p:sldId id="269" r:id="rId11"/>
    <p:sldId id="263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>
        <p:scale>
          <a:sx n="75" d="100"/>
          <a:sy n="75" d="100"/>
        </p:scale>
        <p:origin x="2100" y="8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408b4009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408b4009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408b4009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408b4009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408b4009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408b4009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408b4009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408b40099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408b4009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408b4009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408b4009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408b40099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638151"/>
            <a:ext cx="4881600" cy="22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5300"/>
              <a:t>Java</a:t>
            </a:r>
            <a:endParaRPr sz="5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programming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90650"/>
            <a:ext cx="42555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java if, else if, else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Grope: 7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1228-2E20-5D22-6C67-2529A3A9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4"/>
            <a:ext cx="7030500" cy="176362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Short Hand If...Else (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Using Ternary Operator)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It can be used to replace multiple lines of code with a single line, and is most often used to replace simple if else statements: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sz="2200" dirty="0">
              <a:latin typeface="inter-regula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0D14-CE01-4DE5-2CC1-E98E188E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00" y="1731819"/>
            <a:ext cx="6273868" cy="104948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Syntax:</a:t>
            </a: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146050" indent="0"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variable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ter-regular"/>
              </a:rPr>
              <a:t>=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ter-regular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condition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ter-regular"/>
              </a:rPr>
              <a:t>)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ter-regular"/>
              </a:rPr>
              <a:t>?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expressionTrue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ter-regular"/>
              </a:rPr>
              <a:t>: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expressionFalse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ter-regular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 </a:t>
            </a:r>
          </a:p>
          <a:p>
            <a:pPr marL="14605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6D191-6D30-AB7A-9803-DC4E0D6A1A38}"/>
              </a:ext>
            </a:extLst>
          </p:cNvPr>
          <p:cNvSpPr txBox="1"/>
          <p:nvPr/>
        </p:nvSpPr>
        <p:spPr>
          <a:xfrm>
            <a:off x="1303800" y="2781302"/>
            <a:ext cx="5980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>
              <a:buNone/>
            </a:pPr>
            <a:r>
              <a:rPr lang="en-US" dirty="0"/>
              <a:t>public class Main {</a:t>
            </a:r>
          </a:p>
          <a:p>
            <a:pPr marL="14605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   </a:t>
            </a:r>
          </a:p>
          <a:p>
            <a:pPr marL="146050" indent="0">
              <a:buNone/>
            </a:pPr>
            <a:r>
              <a:rPr lang="en-US" dirty="0"/>
              <a:t>    int time = 20;</a:t>
            </a:r>
          </a:p>
          <a:p>
            <a:pPr marL="146050" indent="0">
              <a:buNone/>
            </a:pPr>
            <a:r>
              <a:rPr lang="en-US" dirty="0"/>
              <a:t>    String result;</a:t>
            </a:r>
          </a:p>
          <a:p>
            <a:pPr marL="146050" indent="0">
              <a:buNone/>
            </a:pPr>
            <a:r>
              <a:rPr lang="en-US" dirty="0"/>
              <a:t>    result = (time &lt; 18) ? "Good day." : "Good evening.";</a:t>
            </a:r>
          </a:p>
          <a:p>
            <a:pPr marL="146050" indent="0">
              <a:buNone/>
            </a:pPr>
            <a:r>
              <a:rPr lang="en-US" dirty="0"/>
              <a:t>    System.out.println(result);</a:t>
            </a:r>
          </a:p>
          <a:p>
            <a:pPr marL="146050" indent="0">
              <a:buNone/>
            </a:pPr>
            <a:r>
              <a:rPr lang="en-US" dirty="0"/>
              <a:t>  }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r>
              <a:rPr lang="en-US" dirty="0"/>
              <a:t>//Outputs”Good evening.”</a:t>
            </a:r>
          </a:p>
        </p:txBody>
      </p:sp>
    </p:spTree>
    <p:extLst>
      <p:ext uri="{BB962C8B-B14F-4D97-AF65-F5344CB8AC3E}">
        <p14:creationId xmlns:p14="http://schemas.microsoft.com/office/powerpoint/2010/main" val="1032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30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503825" y="1474875"/>
            <a:ext cx="51543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Java_ decision Making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2338250"/>
            <a:ext cx="57591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If Statement in Java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If_else Statement in Java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The if…else if…else Statement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Conditions and If Statements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Java supports the usual logical conditions from mathematics: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Less than: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Less than or equal to: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Greater than: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Greater than or equal to: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Equal to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 Equal to: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 != b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2C08-5F1F-29E3-4F4E-BA270370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611848"/>
            <a:ext cx="4360400" cy="132452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if Statement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The Java if statement tests the condition. It executes the </a:t>
            </a:r>
            <a:r>
              <a:rPr lang="en-US" sz="2200" b="0" i="1" dirty="0">
                <a:solidFill>
                  <a:srgbClr val="333333"/>
                </a:solidFill>
                <a:effectLst/>
                <a:latin typeface="inter-regular"/>
              </a:rPr>
              <a:t>if block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 if condition is true.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6734-4B67-B7A6-416C-7B4CD659B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600" y="2030749"/>
            <a:ext cx="3288212" cy="23846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</a:p>
          <a:p>
            <a:pPr marL="146050" indent="0">
              <a:buNone/>
            </a:pPr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146050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(condition){  </a:t>
            </a:r>
          </a:p>
          <a:p>
            <a:pPr marL="146050" indent="0" algn="just">
              <a:buNone/>
            </a:pP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146050" indent="0">
              <a:buNone/>
            </a:pPr>
            <a:endParaRPr lang="en-US" sz="2000" dirty="0"/>
          </a:p>
        </p:txBody>
      </p:sp>
      <p:pic>
        <p:nvPicPr>
          <p:cNvPr id="2052" name="Picture 4" descr="Search in sidebar query">
            <a:extLst>
              <a:ext uri="{FF2B5EF4-FFF2-40B4-BE49-F238E27FC236}">
                <a16:creationId xmlns:a16="http://schemas.microsoft.com/office/drawing/2014/main" id="{63D90CDF-61C6-62E1-08F6-F6995EB1A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70" y="327205"/>
            <a:ext cx="3682830" cy="42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The if…Statement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7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422" b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7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to specify a block of Java code to be executed if a condition is </a:t>
            </a:r>
            <a:r>
              <a:rPr lang="en" sz="1422" b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7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72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Main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x = 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y = 18;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(x &gt; y)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System.out.println("20 is greater than 18");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// Outputs “20 is greater than 18”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53A8-4BFE-14F4-1817-A3F9DE9A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4"/>
            <a:ext cx="4292667" cy="161122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if-else Statement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The Java if-else statement also tests the condition. It executes the </a:t>
            </a:r>
            <a:r>
              <a:rPr lang="en-US" sz="2200" b="0" i="1" dirty="0">
                <a:solidFill>
                  <a:srgbClr val="333333"/>
                </a:solidFill>
                <a:effectLst/>
                <a:latin typeface="inter-regular"/>
              </a:rPr>
              <a:t>if block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 if condition is true otherwise </a:t>
            </a:r>
            <a:r>
              <a:rPr lang="en-US" sz="2200" b="0" i="1" dirty="0">
                <a:solidFill>
                  <a:srgbClr val="333333"/>
                </a:solidFill>
                <a:effectLst/>
                <a:latin typeface="inter-regular"/>
              </a:rPr>
              <a:t>else block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 is executed.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C0D65-47AC-D8B5-9176-C53EDEDB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33" y="2276241"/>
            <a:ext cx="3065000" cy="2302551"/>
          </a:xfrm>
        </p:spPr>
        <p:txBody>
          <a:bodyPr>
            <a:normAutofit fontScale="77500" lnSpcReduction="20000"/>
          </a:bodyPr>
          <a:lstStyle/>
          <a:p>
            <a:pPr marL="146050" indent="0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</a:p>
          <a:p>
            <a:pPr marL="146050" indent="0">
              <a:buNone/>
            </a:pPr>
            <a:endParaRPr lang="en-US" sz="2400" dirty="0"/>
          </a:p>
          <a:p>
            <a:pPr marL="14605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(condition){  </a:t>
            </a:r>
          </a:p>
          <a:p>
            <a:pPr marL="146050" indent="0" algn="just">
              <a:buNone/>
            </a:pP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//code if condition is 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146050" indent="0" algn="just">
              <a:buNone/>
            </a:pP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//code if condition is 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  <a:p>
            <a:endParaRPr lang="en-US" dirty="0"/>
          </a:p>
        </p:txBody>
      </p:sp>
      <p:pic>
        <p:nvPicPr>
          <p:cNvPr id="3074" name="Picture 2" descr="Search in sidebar query">
            <a:extLst>
              <a:ext uri="{FF2B5EF4-FFF2-40B4-BE49-F238E27FC236}">
                <a16:creationId xmlns:a16="http://schemas.microsoft.com/office/drawing/2014/main" id="{4EAB081F-30CD-40EE-BDD9-6B161A22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67" y="541091"/>
            <a:ext cx="3264000" cy="40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B. The if…else statement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72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422" b="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72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to specify a block of code to be executed if the condition is </a:t>
            </a:r>
            <a:r>
              <a:rPr lang="en" sz="1422" b="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72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72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100" b="0" dirty="0">
              <a:solidFill>
                <a:srgbClr val="000000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Main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int time = 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if (time &lt; 18)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System.out.println("Good day.");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} else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System.out.println("Good evening.");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}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// Outputs “Good evening.”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5E02-DA28-83C0-567C-5762D9AF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4"/>
            <a:ext cx="5071600" cy="13914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if-else-if ladder Statement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The if-else-if ladder statement executes one condition from multiple statements.</a:t>
            </a:r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5648-897B-B5EA-B5A0-B4F87FE7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68" y="1794216"/>
            <a:ext cx="3937066" cy="316725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</a:p>
          <a:p>
            <a:pPr marL="146050" indent="0" algn="just">
              <a:buNone/>
            </a:pP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(condition1){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 if condition1 is 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(condition2){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 if condition2 is 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46050" indent="0" algn="just">
              <a:buNone/>
            </a:pP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(condition3){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 if condition3 is 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...  </a:t>
            </a:r>
          </a:p>
          <a:p>
            <a:pPr marL="146050" indent="0" algn="just">
              <a:buNone/>
            </a:pP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 if all the conditions are false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4605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098" name="Picture 2" descr="Search in sidebar query">
            <a:extLst>
              <a:ext uri="{FF2B5EF4-FFF2-40B4-BE49-F238E27FC236}">
                <a16:creationId xmlns:a16="http://schemas.microsoft.com/office/drawing/2014/main" id="{15D4B661-7B19-DF6A-CC3D-A3AC9B87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68895"/>
            <a:ext cx="4572000" cy="33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4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C.The if…,else if…, else… statement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83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533" b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83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to specify a new condition if the first condition is </a:t>
            </a:r>
            <a:r>
              <a:rPr lang="en" sz="1533" b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83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83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433" b="0">
              <a:solidFill>
                <a:srgbClr val="000000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67425" y="17779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public class Main {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public static void main(String[] args) {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int time = 22;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if (time &lt; 10) {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      System.out.println("Good morning.");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} else if (time &lt; 20) {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      System.out.println("Good day.");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}  else {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      System.out.println("Good evening.");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       }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     }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}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 dirty="0"/>
              <a:t>// Outputs “Good evening.”</a:t>
            </a:r>
            <a:endParaRPr sz="1205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20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663</Words>
  <Application>Microsoft Office PowerPoint</Application>
  <PresentationFormat>On-screen Show (16:9)</PresentationFormat>
  <Paragraphs>100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inter-regular</vt:lpstr>
      <vt:lpstr>Segoe UI</vt:lpstr>
      <vt:lpstr>Nunito</vt:lpstr>
      <vt:lpstr>Verdana</vt:lpstr>
      <vt:lpstr>erdana</vt:lpstr>
      <vt:lpstr>inter-bold</vt:lpstr>
      <vt:lpstr>Maven Pro</vt:lpstr>
      <vt:lpstr>Courier New</vt:lpstr>
      <vt:lpstr>Arial</vt:lpstr>
      <vt:lpstr>Momentum</vt:lpstr>
      <vt:lpstr> Java  programming</vt:lpstr>
      <vt:lpstr>Java_ decision Making</vt:lpstr>
      <vt:lpstr>Java Conditions and If Statements </vt:lpstr>
      <vt:lpstr>Java if Statement The Java if statement tests the condition. It executes the if block if condition is true. </vt:lpstr>
      <vt:lpstr>A. The if…Statement Use the if statement to specify a block of Java code to be executed if a condition is true.  </vt:lpstr>
      <vt:lpstr>Java if-else Statement The Java if-else statement also tests the condition. It executes the if block if condition is true otherwise else block is executed.</vt:lpstr>
      <vt:lpstr>B. The if…else statement Use the else statement to specify a block of code to be executed if the condition is false.  </vt:lpstr>
      <vt:lpstr>Java if-else-if ladder Statement The if-else-if ladder statement executes one condition from multiple statements.</vt:lpstr>
      <vt:lpstr>C.The if…,else if…, else… statement Use the else if statement to specify a new condition if the first condition is false.  </vt:lpstr>
      <vt:lpstr>Java Short Hand If...Else (Using Ternary Operator) It can be used to replace multiple lines of code with a single line, and is most often used to replace simple if else statements: 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programming</dc:title>
  <dc:creator>SEANGLONG LEAT</dc:creator>
  <cp:lastModifiedBy>SEANGLONG LEAT</cp:lastModifiedBy>
  <cp:revision>2</cp:revision>
  <dcterms:modified xsi:type="dcterms:W3CDTF">2022-10-26T01:14:50Z</dcterms:modified>
</cp:coreProperties>
</file>