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4109529e3_1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4109529e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a7fc762199574e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a7fc762199574e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4109529e3_1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4109529e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404512560_1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40451256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a7fc762199574e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a7fc762199574e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404512560_1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40451256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404512560_1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40451256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4109529e3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4109529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4109529e3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4109529e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404512560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40451256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404512560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40451256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155475" y="126625"/>
            <a:ext cx="63393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Institute of Technology 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of Cambodia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p12"/>
          <p:cNvSpPr txBox="1"/>
          <p:nvPr>
            <p:ph type="ctrTitle"/>
          </p:nvPr>
        </p:nvSpPr>
        <p:spPr>
          <a:xfrm>
            <a:off x="282000" y="2915125"/>
            <a:ext cx="43848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Object Oriented Programming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425" y="242650"/>
            <a:ext cx="2181150" cy="20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>
            <p:ph type="ctrTitle"/>
          </p:nvPr>
        </p:nvSpPr>
        <p:spPr>
          <a:xfrm>
            <a:off x="4666792" y="3242013"/>
            <a:ext cx="43848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Lecturer: Mr. Chan Sophal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			Mr. Tal Tongsreng</a:t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852" y="835850"/>
            <a:ext cx="3517125" cy="19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15" y="318550"/>
            <a:ext cx="4143900" cy="450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914400" y="2144202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600" y="1422656"/>
            <a:ext cx="4406776" cy="229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71050" cy="26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450" y="1848892"/>
            <a:ext cx="3957125" cy="2759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532725" y="-5"/>
            <a:ext cx="6462600" cy="5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2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23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Final Modifier</a:t>
            </a:r>
            <a:endParaRPr sz="23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914394" y="691429"/>
            <a:ext cx="7315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Final Modifier means one of the variable or method is assigned a value or equation it can never be changed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25" y="2119123"/>
            <a:ext cx="4566454" cy="271957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914400" y="1299531"/>
            <a:ext cx="73152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are 2 type of Final modifier: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Final variable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Final method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654" y="1397824"/>
            <a:ext cx="3412700" cy="23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idx="4294967295" type="ctrTitle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201" name="Google Shape;201;p26"/>
          <p:cNvSpPr txBox="1"/>
          <p:nvPr>
            <p:ph idx="4294967295" type="subTitle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</a:rPr>
              <a:t>Any questions?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339375" y="-1"/>
            <a:ext cx="6462600" cy="7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❏"/>
            </a:pPr>
            <a:r>
              <a:rPr lang="en">
                <a:solidFill>
                  <a:srgbClr val="000000"/>
                </a:solidFill>
              </a:rPr>
              <a:t>Group3 members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738925" y="839200"/>
            <a:ext cx="6325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>
                <a:solidFill>
                  <a:srgbClr val="000000"/>
                </a:solidFill>
              </a:rPr>
              <a:t>HAK KIMHONG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>
                <a:solidFill>
                  <a:srgbClr val="000000"/>
                </a:solidFill>
              </a:rPr>
              <a:t>MAO KIMLANG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>
                <a:solidFill>
                  <a:srgbClr val="000000"/>
                </a:solidFill>
              </a:rPr>
              <a:t>KEO VONMONYROTH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>
                <a:solidFill>
                  <a:srgbClr val="000000"/>
                </a:solidFill>
              </a:rPr>
              <a:t>CHEA MAKARA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>
                <a:solidFill>
                  <a:srgbClr val="000000"/>
                </a:solidFill>
              </a:rPr>
              <a:t>MEN CHANCHHORPORN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274950" y="78254"/>
            <a:ext cx="64626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❏"/>
            </a:pPr>
            <a:r>
              <a:rPr lang="en">
                <a:solidFill>
                  <a:srgbClr val="000000"/>
                </a:solidFill>
              </a:rPr>
              <a:t>Table of content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1017750" y="708900"/>
            <a:ext cx="57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Access Modifiers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➢"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Non Access Modifiers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➢"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Static Modif</a:t>
            </a: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➢"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Final Modifier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429025" y="4529358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893625" y="1034100"/>
            <a:ext cx="8027100" cy="26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Java access modifiers is control the access level in Java ( object in class)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There are 4 types 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>
                <a:solidFill>
                  <a:srgbClr val="000000"/>
                </a:solidFill>
              </a:rPr>
              <a:t>Public 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>
                <a:solidFill>
                  <a:srgbClr val="000000"/>
                </a:solidFill>
              </a:rPr>
              <a:t>Private 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>
                <a:solidFill>
                  <a:srgbClr val="000000"/>
                </a:solidFill>
              </a:rPr>
              <a:t>Protected 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>
                <a:solidFill>
                  <a:srgbClr val="000000"/>
                </a:solidFill>
              </a:rPr>
              <a:t>Default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893625" y="78220"/>
            <a:ext cx="6462600" cy="5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lang="en" sz="2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Access Modifiers</a:t>
            </a:r>
            <a:endParaRPr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968700" y="514195"/>
            <a:ext cx="6462600" cy="5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Java Access Modifiers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❏"/>
            </a:pPr>
            <a:r>
              <a:rPr b="1" lang="en" sz="2500">
                <a:solidFill>
                  <a:srgbClr val="000000"/>
                </a:solidFill>
              </a:rPr>
              <a:t>Public Access Modifier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893700" y="1373591"/>
            <a:ext cx="6183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The code is accessible for all classes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2391975" y="-2725025"/>
            <a:ext cx="87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914400" y="2149125"/>
            <a:ext cx="7315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aleway"/>
              <a:buChar char="❏"/>
            </a:pPr>
            <a:r>
              <a:rPr b="1" lang="en" sz="2500">
                <a:latin typeface="Raleway"/>
                <a:ea typeface="Raleway"/>
                <a:cs typeface="Raleway"/>
                <a:sym typeface="Raleway"/>
              </a:rPr>
              <a:t>Private Access Modifiers</a:t>
            </a:r>
            <a:endParaRPr b="1" sz="2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67400" y="2987929"/>
            <a:ext cx="73152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	The code is only accessible within the declared class.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584300" y="213297"/>
            <a:ext cx="6462600" cy="6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❏"/>
            </a:pPr>
            <a:r>
              <a:rPr b="1" lang="en" sz="2500">
                <a:solidFill>
                  <a:srgbClr val="000000"/>
                </a:solidFill>
              </a:rPr>
              <a:t>Default </a:t>
            </a:r>
            <a:r>
              <a:rPr b="1" lang="en" sz="2500">
                <a:solidFill>
                  <a:srgbClr val="000000"/>
                </a:solidFill>
              </a:rPr>
              <a:t>Access</a:t>
            </a:r>
            <a:r>
              <a:rPr b="1" lang="en" sz="2500">
                <a:solidFill>
                  <a:srgbClr val="000000"/>
                </a:solidFill>
              </a:rPr>
              <a:t> Modifiers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584300" y="645444"/>
            <a:ext cx="6462600" cy="17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code is only accessible in the same package. </a:t>
            </a:r>
            <a:endParaRPr sz="20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This is used when you don’t specify a modifier.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584300" y="1643251"/>
            <a:ext cx="73152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 sz="2500"/>
              <a:t>Protected Access Modifiers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84298" y="2094602"/>
            <a:ext cx="7315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code is accessible in the same package and subclasses.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914400" y="2144202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914400" y="2144202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188" y="2730848"/>
            <a:ext cx="4791623" cy="17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00" y="149825"/>
            <a:ext cx="6566800" cy="18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100" y="1785975"/>
            <a:ext cx="5058976" cy="31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893625" y="905200"/>
            <a:ext cx="8027100" cy="26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Java provides a number of non-access modifiers to achieve many other functionalities.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static modifier for creating class methods and variables.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final modifier for finalizing the implementations of classes, methods, and variables.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abstract modifier for creating abstract classes and methods.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synchronized and volatile modifiers, which are used for threads.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893625" y="78220"/>
            <a:ext cx="6462600" cy="5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" sz="2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Non Access Modifiers</a:t>
            </a:r>
            <a:endParaRPr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968700" y="514195"/>
            <a:ext cx="6462600" cy="5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❏"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Java Non Access Modifiers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365100" y="765186"/>
            <a:ext cx="8413800" cy="1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Static variable: the value is the same for every instance of the class and can bé accessible without creating in instance of class.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365100" y="1476525"/>
            <a:ext cx="8413800" cy="1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Static methods :  can be called using the same </a:t>
            </a:r>
            <a:r>
              <a:rPr lang="en" sz="1800">
                <a:solidFill>
                  <a:srgbClr val="000000"/>
                </a:solidFill>
              </a:rPr>
              <a:t>way and cannot access instance variables or methods.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532725" y="-5"/>
            <a:ext cx="6462600" cy="5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" sz="2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3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Static Modifier</a:t>
            </a:r>
            <a:endParaRPr sz="23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550" y="2562625"/>
            <a:ext cx="4699200" cy="10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