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 id="2147483675"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Arial Black" panose="020B0A04020102020204" pitchFamily="34" charset="0"/>
      <p:regular r:id="rId14"/>
      <p:bold r:id="rId15"/>
    </p:embeddedFont>
    <p:embeddedFont>
      <p:font typeface="Century Schoolbook" panose="02040604050505020304" pitchFamily="18" charset="0"/>
      <p:regular r:id="rId16"/>
      <p:bold r:id="rId17"/>
      <p:italic r:id="rId18"/>
      <p:boldItalic r:id="rId19"/>
    </p:embeddedFont>
    <p:embeddedFont>
      <p:font typeface="Frank Ruhl Libre" panose="00000500000000000000" pitchFamily="2" charset="-79"/>
      <p:regular r:id="rId20"/>
      <p:bold r:id="rId21"/>
    </p:embeddedFont>
    <p:embeddedFont>
      <p:font typeface="Libre Baskerville" panose="020B0604020202020204"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f115dd0bc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8f115dd0bc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f115dd0bc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8f115dd0bc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f115dd0bc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18f115dd0bc_2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f115dd0bc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18f115dd0bc_2_2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f115dd0bc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18f115dd0bc_2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8f115dd0bc_2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18f115dd0bc_2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8f115dd0bc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8f115dd0bc_2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b8f9c6fa6_1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8b8f9c6fa6_19_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f115dd0bc_2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8f115dd0bc_2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312475" y="304925"/>
            <a:ext cx="8519108" cy="4526108"/>
            <a:chOff x="312475" y="304925"/>
            <a:chExt cx="8519108" cy="4526108"/>
          </a:xfrm>
        </p:grpSpPr>
        <p:sp>
          <p:nvSpPr>
            <p:cNvPr id="57" name="Google Shape;57;p1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59" name="Google Shape;59;p1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60" name="Google Shape;60;p1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61" name="Google Shape;61;p1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62" name="Google Shape;62;p14"/>
          <p:cNvGrpSpPr/>
          <p:nvPr/>
        </p:nvGrpSpPr>
        <p:grpSpPr>
          <a:xfrm>
            <a:off x="4433231" y="1195444"/>
            <a:ext cx="277537" cy="277654"/>
            <a:chOff x="1191725" y="238125"/>
            <a:chExt cx="5236550" cy="5238750"/>
          </a:xfrm>
        </p:grpSpPr>
        <p:sp>
          <p:nvSpPr>
            <p:cNvPr id="63" name="Google Shape;63;p1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4" name="Google Shape;64;p1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5" name="Google Shape;65;p1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6" name="Google Shape;66;p1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7" name="Google Shape;67;p1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68" name="Google Shape;68;p1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100320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78411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74" name="Google Shape;74;p15"/>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75" name="Google Shape;75;p1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lvl="0" indent="0" algn="ctr">
              <a:lnSpc>
                <a:spcPct val="100000"/>
              </a:lnSpc>
              <a:spcBef>
                <a:spcPts val="0"/>
              </a:spcBef>
              <a:spcAft>
                <a:spcPts val="0"/>
              </a:spcAft>
              <a:buSzPts val="1200"/>
              <a:buNone/>
              <a:defRPr/>
            </a:lvl1pPr>
            <a:lvl2pPr marL="0" lvl="1" indent="0" algn="ctr">
              <a:lnSpc>
                <a:spcPct val="100000"/>
              </a:lnSpc>
              <a:spcBef>
                <a:spcPts val="0"/>
              </a:spcBef>
              <a:spcAft>
                <a:spcPts val="0"/>
              </a:spcAft>
              <a:buSzPts val="1200"/>
              <a:buNone/>
              <a:defRPr/>
            </a:lvl2pPr>
            <a:lvl3pPr marL="0" lvl="2" indent="0" algn="ctr">
              <a:lnSpc>
                <a:spcPct val="100000"/>
              </a:lnSpc>
              <a:spcBef>
                <a:spcPts val="0"/>
              </a:spcBef>
              <a:spcAft>
                <a:spcPts val="0"/>
              </a:spcAft>
              <a:buSzPts val="1200"/>
              <a:buNone/>
              <a:defRPr/>
            </a:lvl3pPr>
            <a:lvl4pPr marL="0" lvl="3" indent="0" algn="ctr">
              <a:lnSpc>
                <a:spcPct val="100000"/>
              </a:lnSpc>
              <a:spcBef>
                <a:spcPts val="0"/>
              </a:spcBef>
              <a:spcAft>
                <a:spcPts val="0"/>
              </a:spcAft>
              <a:buSzPts val="1200"/>
              <a:buNone/>
              <a:defRPr/>
            </a:lvl4pPr>
            <a:lvl5pPr marL="0" lvl="4" indent="0" algn="ctr">
              <a:lnSpc>
                <a:spcPct val="100000"/>
              </a:lnSpc>
              <a:spcBef>
                <a:spcPts val="0"/>
              </a:spcBef>
              <a:spcAft>
                <a:spcPts val="0"/>
              </a:spcAft>
              <a:buSzPts val="1200"/>
              <a:buNone/>
              <a:defRPr/>
            </a:lvl5pPr>
            <a:lvl6pPr marL="0" lvl="5" indent="0" algn="ctr">
              <a:lnSpc>
                <a:spcPct val="100000"/>
              </a:lnSpc>
              <a:spcBef>
                <a:spcPts val="0"/>
              </a:spcBef>
              <a:spcAft>
                <a:spcPts val="0"/>
              </a:spcAft>
              <a:buSzPts val="1200"/>
              <a:buNone/>
              <a:defRPr/>
            </a:lvl6pPr>
            <a:lvl7pPr marL="0" lvl="6" indent="0" algn="ctr">
              <a:lnSpc>
                <a:spcPct val="100000"/>
              </a:lnSpc>
              <a:spcBef>
                <a:spcPts val="0"/>
              </a:spcBef>
              <a:spcAft>
                <a:spcPts val="0"/>
              </a:spcAft>
              <a:buSzPts val="1200"/>
              <a:buNone/>
              <a:defRPr/>
            </a:lvl7pPr>
            <a:lvl8pPr marL="0" lvl="7" indent="0" algn="ctr">
              <a:lnSpc>
                <a:spcPct val="100000"/>
              </a:lnSpc>
              <a:spcBef>
                <a:spcPts val="0"/>
              </a:spcBef>
              <a:spcAft>
                <a:spcPts val="0"/>
              </a:spcAft>
              <a:buSzPts val="1200"/>
              <a:buNone/>
              <a:defRPr/>
            </a:lvl8pPr>
            <a:lvl9pPr marL="0" lvl="8" indent="0" algn="ct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8"/>
        <p:cNvGrpSpPr/>
        <p:nvPr/>
      </p:nvGrpSpPr>
      <p:grpSpPr>
        <a:xfrm>
          <a:off x="0" y="0"/>
          <a:ext cx="0" cy="0"/>
          <a:chOff x="0" y="0"/>
          <a:chExt cx="0" cy="0"/>
        </a:xfrm>
      </p:grpSpPr>
      <p:grpSp>
        <p:nvGrpSpPr>
          <p:cNvPr id="79" name="Google Shape;79;p16"/>
          <p:cNvGrpSpPr/>
          <p:nvPr/>
        </p:nvGrpSpPr>
        <p:grpSpPr>
          <a:xfrm>
            <a:off x="2316267" y="304925"/>
            <a:ext cx="4511141" cy="4526108"/>
            <a:chOff x="2316267" y="304925"/>
            <a:chExt cx="4511141" cy="4526108"/>
          </a:xfrm>
        </p:grpSpPr>
        <p:sp>
          <p:nvSpPr>
            <p:cNvPr id="80" name="Google Shape;80;p16"/>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82" name="Google Shape;82;p16"/>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83" name="Google Shape;83;p16"/>
            <p:cNvPicPr preferRelativeResize="0"/>
            <p:nvPr/>
          </p:nvPicPr>
          <p:blipFill rotWithShape="1">
            <a:blip r:embed="rId2">
              <a:alphaModFix/>
            </a:blip>
            <a:srcRect/>
            <a:stretch/>
          </p:blipFill>
          <p:spPr>
            <a:xfrm rot="-2700000">
              <a:off x="2700667" y="3795246"/>
              <a:ext cx="152400" cy="1150374"/>
            </a:xfrm>
            <a:prstGeom prst="rect">
              <a:avLst/>
            </a:prstGeom>
            <a:noFill/>
            <a:ln>
              <a:noFill/>
            </a:ln>
          </p:spPr>
        </p:pic>
        <p:pic>
          <p:nvPicPr>
            <p:cNvPr id="84" name="Google Shape;84;p16"/>
            <p:cNvPicPr preferRelativeResize="0"/>
            <p:nvPr/>
          </p:nvPicPr>
          <p:blipFill rotWithShape="1">
            <a:blip r:embed="rId2">
              <a:alphaModFix/>
            </a:blip>
            <a:srcRect/>
            <a:stretch/>
          </p:blipFill>
          <p:spPr>
            <a:xfrm rot="8100000">
              <a:off x="6290608" y="190338"/>
              <a:ext cx="152400" cy="1150374"/>
            </a:xfrm>
            <a:prstGeom prst="rect">
              <a:avLst/>
            </a:prstGeom>
            <a:noFill/>
            <a:ln>
              <a:noFill/>
            </a:ln>
          </p:spPr>
        </p:pic>
      </p:grpSp>
      <p:sp>
        <p:nvSpPr>
          <p:cNvPr id="85" name="Google Shape;85;p16"/>
          <p:cNvSpPr txBox="1">
            <a:spLocks noGrp="1"/>
          </p:cNvSpPr>
          <p:nvPr>
            <p:ph type="ctrTitle"/>
          </p:nvPr>
        </p:nvSpPr>
        <p:spPr>
          <a:xfrm>
            <a:off x="2787625" y="1991825"/>
            <a:ext cx="3572100" cy="1159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grpSp>
        <p:nvGrpSpPr>
          <p:cNvPr id="86" name="Google Shape;86;p16"/>
          <p:cNvGrpSpPr/>
          <p:nvPr/>
        </p:nvGrpSpPr>
        <p:grpSpPr>
          <a:xfrm>
            <a:off x="4357664" y="3735189"/>
            <a:ext cx="428350" cy="428530"/>
            <a:chOff x="1191725" y="238125"/>
            <a:chExt cx="5236550" cy="5238750"/>
          </a:xfrm>
        </p:grpSpPr>
        <p:sp>
          <p:nvSpPr>
            <p:cNvPr id="87" name="Google Shape;87;p1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8" name="Google Shape;88;p1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9" name="Google Shape;89;p1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0" name="Google Shape;90;p1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1" name="Google Shape;91;p1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7"/>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7"/>
          <p:cNvGrpSpPr/>
          <p:nvPr/>
        </p:nvGrpSpPr>
        <p:grpSpPr>
          <a:xfrm>
            <a:off x="312475" y="304925"/>
            <a:ext cx="8519108" cy="4526108"/>
            <a:chOff x="312475" y="304925"/>
            <a:chExt cx="8519108" cy="4526108"/>
          </a:xfrm>
        </p:grpSpPr>
        <p:sp>
          <p:nvSpPr>
            <p:cNvPr id="95" name="Google Shape;95;p1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97" name="Google Shape;97;p1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98" name="Google Shape;98;p17"/>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99" name="Google Shape;99;p17"/>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sp>
        <p:nvSpPr>
          <p:cNvPr id="100" name="Google Shape;100;p17"/>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01"/>
        <p:cNvGrpSpPr/>
        <p:nvPr/>
      </p:nvGrpSpPr>
      <p:grpSpPr>
        <a:xfrm>
          <a:off x="0" y="0"/>
          <a:ext cx="0" cy="0"/>
          <a:chOff x="0" y="0"/>
          <a:chExt cx="0" cy="0"/>
        </a:xfrm>
      </p:grpSpPr>
      <p:grpSp>
        <p:nvGrpSpPr>
          <p:cNvPr id="102" name="Google Shape;102;p18"/>
          <p:cNvGrpSpPr/>
          <p:nvPr/>
        </p:nvGrpSpPr>
        <p:grpSpPr>
          <a:xfrm>
            <a:off x="2316267" y="304925"/>
            <a:ext cx="4511141" cy="4526108"/>
            <a:chOff x="2316267" y="304925"/>
            <a:chExt cx="4511141" cy="4526108"/>
          </a:xfrm>
        </p:grpSpPr>
        <p:sp>
          <p:nvSpPr>
            <p:cNvPr id="103" name="Google Shape;103;p18"/>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8"/>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05" name="Google Shape;105;p18"/>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06" name="Google Shape;106;p18"/>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07" name="Google Shape;107;p18"/>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08" name="Google Shape;108;p18"/>
          <p:cNvSpPr txBox="1">
            <a:spLocks noGrp="1"/>
          </p:cNvSpPr>
          <p:nvPr>
            <p:ph type="ctrTitle"/>
          </p:nvPr>
        </p:nvSpPr>
        <p:spPr>
          <a:xfrm>
            <a:off x="2795175" y="1668850"/>
            <a:ext cx="3553500" cy="11598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09" name="Google Shape;109;p18"/>
          <p:cNvSpPr txBox="1">
            <a:spLocks noGrp="1"/>
          </p:cNvSpPr>
          <p:nvPr>
            <p:ph type="subTitle" idx="1"/>
          </p:nvPr>
        </p:nvSpPr>
        <p:spPr>
          <a:xfrm>
            <a:off x="2795175" y="2948146"/>
            <a:ext cx="3553500" cy="297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solidFill>
                  <a:srgbClr val="B0C6D3"/>
                </a:solidFill>
              </a:defRPr>
            </a:lvl1pPr>
            <a:lvl2pPr lvl="1" algn="ctr">
              <a:lnSpc>
                <a:spcPct val="100000"/>
              </a:lnSpc>
              <a:spcBef>
                <a:spcPts val="0"/>
              </a:spcBef>
              <a:spcAft>
                <a:spcPts val="0"/>
              </a:spcAft>
              <a:buSzPts val="1600"/>
              <a:buNone/>
              <a:defRPr sz="1600">
                <a:solidFill>
                  <a:srgbClr val="B0C6D3"/>
                </a:solidFill>
              </a:defRPr>
            </a:lvl2pPr>
            <a:lvl3pPr lvl="2" algn="ctr">
              <a:lnSpc>
                <a:spcPct val="100000"/>
              </a:lnSpc>
              <a:spcBef>
                <a:spcPts val="0"/>
              </a:spcBef>
              <a:spcAft>
                <a:spcPts val="0"/>
              </a:spcAft>
              <a:buSzPts val="1600"/>
              <a:buNone/>
              <a:defRPr sz="1600">
                <a:solidFill>
                  <a:srgbClr val="B0C6D3"/>
                </a:solidFill>
              </a:defRPr>
            </a:lvl3pPr>
            <a:lvl4pPr lvl="3" algn="ctr">
              <a:lnSpc>
                <a:spcPct val="100000"/>
              </a:lnSpc>
              <a:spcBef>
                <a:spcPts val="0"/>
              </a:spcBef>
              <a:spcAft>
                <a:spcPts val="0"/>
              </a:spcAft>
              <a:buSzPts val="1600"/>
              <a:buNone/>
              <a:defRPr sz="1600">
                <a:solidFill>
                  <a:srgbClr val="B0C6D3"/>
                </a:solidFill>
              </a:defRPr>
            </a:lvl4pPr>
            <a:lvl5pPr lvl="4" algn="ctr">
              <a:lnSpc>
                <a:spcPct val="100000"/>
              </a:lnSpc>
              <a:spcBef>
                <a:spcPts val="0"/>
              </a:spcBef>
              <a:spcAft>
                <a:spcPts val="0"/>
              </a:spcAft>
              <a:buSzPts val="1600"/>
              <a:buNone/>
              <a:defRPr sz="1600">
                <a:solidFill>
                  <a:srgbClr val="B0C6D3"/>
                </a:solidFill>
              </a:defRPr>
            </a:lvl5pPr>
            <a:lvl6pPr lvl="5" algn="ctr">
              <a:lnSpc>
                <a:spcPct val="100000"/>
              </a:lnSpc>
              <a:spcBef>
                <a:spcPts val="0"/>
              </a:spcBef>
              <a:spcAft>
                <a:spcPts val="0"/>
              </a:spcAft>
              <a:buSzPts val="1600"/>
              <a:buNone/>
              <a:defRPr sz="1600">
                <a:solidFill>
                  <a:srgbClr val="B0C6D3"/>
                </a:solidFill>
              </a:defRPr>
            </a:lvl6pPr>
            <a:lvl7pPr lvl="6" algn="ctr">
              <a:lnSpc>
                <a:spcPct val="100000"/>
              </a:lnSpc>
              <a:spcBef>
                <a:spcPts val="0"/>
              </a:spcBef>
              <a:spcAft>
                <a:spcPts val="0"/>
              </a:spcAft>
              <a:buSzPts val="1600"/>
              <a:buNone/>
              <a:defRPr sz="1600">
                <a:solidFill>
                  <a:srgbClr val="B0C6D3"/>
                </a:solidFill>
              </a:defRPr>
            </a:lvl7pPr>
            <a:lvl8pPr lvl="7" algn="ctr">
              <a:lnSpc>
                <a:spcPct val="100000"/>
              </a:lnSpc>
              <a:spcBef>
                <a:spcPts val="0"/>
              </a:spcBef>
              <a:spcAft>
                <a:spcPts val="0"/>
              </a:spcAft>
              <a:buSzPts val="1600"/>
              <a:buNone/>
              <a:defRPr sz="1600">
                <a:solidFill>
                  <a:srgbClr val="B0C6D3"/>
                </a:solidFill>
              </a:defRPr>
            </a:lvl8pPr>
            <a:lvl9pPr lvl="8" algn="ctr">
              <a:lnSpc>
                <a:spcPct val="100000"/>
              </a:lnSpc>
              <a:spcBef>
                <a:spcPts val="0"/>
              </a:spcBef>
              <a:spcAft>
                <a:spcPts val="0"/>
              </a:spcAft>
              <a:buSzPts val="1600"/>
              <a:buNone/>
              <a:defRPr sz="1600">
                <a:solidFill>
                  <a:srgbClr val="B0C6D3"/>
                </a:solidFill>
              </a:defRPr>
            </a:lvl9pPr>
          </a:lstStyle>
          <a:p>
            <a:endParaRPr/>
          </a:p>
        </p:txBody>
      </p:sp>
      <p:grpSp>
        <p:nvGrpSpPr>
          <p:cNvPr id="110" name="Google Shape;110;p18"/>
          <p:cNvGrpSpPr/>
          <p:nvPr/>
        </p:nvGrpSpPr>
        <p:grpSpPr>
          <a:xfrm>
            <a:off x="4357664" y="3735189"/>
            <a:ext cx="428350" cy="428530"/>
            <a:chOff x="1191725" y="238125"/>
            <a:chExt cx="5236550" cy="5238750"/>
          </a:xfrm>
        </p:grpSpPr>
        <p:sp>
          <p:nvSpPr>
            <p:cNvPr id="111" name="Google Shape;111;p18"/>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2" name="Google Shape;112;p18"/>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3" name="Google Shape;113;p18"/>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4" name="Google Shape;114;p18"/>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5" name="Google Shape;115;p18"/>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9"/>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9"/>
          <p:cNvGrpSpPr/>
          <p:nvPr/>
        </p:nvGrpSpPr>
        <p:grpSpPr>
          <a:xfrm>
            <a:off x="2316267" y="304925"/>
            <a:ext cx="4511141" cy="4526108"/>
            <a:chOff x="2316267" y="304925"/>
            <a:chExt cx="4511141" cy="4526108"/>
          </a:xfrm>
        </p:grpSpPr>
        <p:sp>
          <p:nvSpPr>
            <p:cNvPr id="119" name="Google Shape;119;p19"/>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21" name="Google Shape;121;p19"/>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22" name="Google Shape;122;p19"/>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23" name="Google Shape;123;p19"/>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24" name="Google Shape;124;p19"/>
          <p:cNvSpPr txBox="1">
            <a:spLocks noGrp="1"/>
          </p:cNvSpPr>
          <p:nvPr>
            <p:ph type="body" idx="1"/>
          </p:nvPr>
        </p:nvSpPr>
        <p:spPr>
          <a:xfrm>
            <a:off x="3009700" y="1187400"/>
            <a:ext cx="3124500" cy="2768700"/>
          </a:xfrm>
          <a:prstGeom prst="rect">
            <a:avLst/>
          </a:prstGeom>
          <a:noFill/>
          <a:ln>
            <a:noFill/>
          </a:ln>
        </p:spPr>
        <p:txBody>
          <a:bodyPr spcFirstLastPara="1" wrap="square" lIns="0" tIns="0" rIns="0" bIns="0" anchor="ctr" anchorCtr="0">
            <a:noAutofit/>
          </a:bodyPr>
          <a:lstStyle>
            <a:lvl1pPr marL="457200" lvl="0" indent="-342900" algn="ctr">
              <a:lnSpc>
                <a:spcPct val="100000"/>
              </a:lnSpc>
              <a:spcBef>
                <a:spcPts val="600"/>
              </a:spcBef>
              <a:spcAft>
                <a:spcPts val="0"/>
              </a:spcAft>
              <a:buSzPts val="1800"/>
              <a:buFont typeface="Libre Baskerville"/>
              <a:buChar char="➢"/>
              <a:defRPr sz="1800" i="1">
                <a:latin typeface="Libre Baskerville"/>
                <a:ea typeface="Libre Baskerville"/>
                <a:cs typeface="Libre Baskerville"/>
                <a:sym typeface="Libre Baskerville"/>
              </a:defRPr>
            </a:lvl1pPr>
            <a:lvl2pPr marL="914400" lvl="1"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2pPr>
            <a:lvl3pPr marL="1371600" lvl="2"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3pPr>
            <a:lvl4pPr marL="1828800" lvl="3"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4pPr>
            <a:lvl5pPr marL="2286000" lvl="4"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5pPr>
            <a:lvl6pPr marL="2743200" lvl="5"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6pPr>
            <a:lvl7pPr marL="3200400" lvl="6"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7pPr>
            <a:lvl8pPr marL="3657600" lvl="7"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8pPr>
            <a:lvl9pPr marL="4114800" lvl="8"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9pPr>
          </a:lstStyle>
          <a:p>
            <a:endParaRPr/>
          </a:p>
        </p:txBody>
      </p:sp>
      <p:sp>
        <p:nvSpPr>
          <p:cNvPr id="125" name="Google Shape;125;p19"/>
          <p:cNvSpPr txBox="1"/>
          <p:nvPr/>
        </p:nvSpPr>
        <p:spPr>
          <a:xfrm>
            <a:off x="3593400" y="62896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km" sz="7200" b="0" i="0" u="none" strike="noStrike" cap="none">
                <a:solidFill>
                  <a:srgbClr val="B0C6D3"/>
                </a:solidFill>
                <a:latin typeface="Frank Ruhl Libre"/>
                <a:ea typeface="Frank Ruhl Libre"/>
                <a:cs typeface="Frank Ruhl Libre"/>
                <a:sym typeface="Frank Ruhl Libre"/>
              </a:rPr>
              <a:t>“</a:t>
            </a:r>
            <a:endParaRPr sz="7200" b="0" i="0" u="none" strike="noStrike" cap="none">
              <a:solidFill>
                <a:srgbClr val="B0C6D3"/>
              </a:solidFill>
              <a:latin typeface="Frank Ruhl Libre"/>
              <a:ea typeface="Frank Ruhl Libre"/>
              <a:cs typeface="Frank Ruhl Libre"/>
              <a:sym typeface="Frank Ruhl Libre"/>
            </a:endParaRPr>
          </a:p>
        </p:txBody>
      </p:sp>
      <p:sp>
        <p:nvSpPr>
          <p:cNvPr id="126" name="Google Shape;126;p19"/>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0"/>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20"/>
          <p:cNvGrpSpPr/>
          <p:nvPr/>
        </p:nvGrpSpPr>
        <p:grpSpPr>
          <a:xfrm>
            <a:off x="312475" y="304925"/>
            <a:ext cx="8519108" cy="4526108"/>
            <a:chOff x="312475" y="304925"/>
            <a:chExt cx="8519108" cy="4526108"/>
          </a:xfrm>
        </p:grpSpPr>
        <p:sp>
          <p:nvSpPr>
            <p:cNvPr id="130" name="Google Shape;130;p20"/>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32" name="Google Shape;132;p20"/>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33" name="Google Shape;133;p20"/>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34" name="Google Shape;134;p20"/>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35" name="Google Shape;135;p20"/>
          <p:cNvGrpSpPr/>
          <p:nvPr/>
        </p:nvGrpSpPr>
        <p:grpSpPr>
          <a:xfrm>
            <a:off x="4433231" y="1195444"/>
            <a:ext cx="277537" cy="277654"/>
            <a:chOff x="1191725" y="238125"/>
            <a:chExt cx="5236550" cy="5238750"/>
          </a:xfrm>
        </p:grpSpPr>
        <p:sp>
          <p:nvSpPr>
            <p:cNvPr id="136" name="Google Shape;136;p20"/>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7" name="Google Shape;137;p20"/>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8" name="Google Shape;138;p20"/>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9" name="Google Shape;139;p20"/>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40" name="Google Shape;140;p20"/>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41" name="Google Shape;141;p20"/>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42" name="Google Shape;142;p20"/>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43" name="Google Shape;143;p20"/>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1"/>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1"/>
          <p:cNvGrpSpPr/>
          <p:nvPr/>
        </p:nvGrpSpPr>
        <p:grpSpPr>
          <a:xfrm>
            <a:off x="312475" y="304925"/>
            <a:ext cx="8519108" cy="4526108"/>
            <a:chOff x="312475" y="304925"/>
            <a:chExt cx="8519108" cy="4526108"/>
          </a:xfrm>
        </p:grpSpPr>
        <p:sp>
          <p:nvSpPr>
            <p:cNvPr id="147" name="Google Shape;147;p2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49" name="Google Shape;149;p2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50" name="Google Shape;150;p21"/>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51" name="Google Shape;151;p21"/>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52" name="Google Shape;152;p21"/>
          <p:cNvGrpSpPr/>
          <p:nvPr/>
        </p:nvGrpSpPr>
        <p:grpSpPr>
          <a:xfrm>
            <a:off x="4433231" y="1195444"/>
            <a:ext cx="277537" cy="277654"/>
            <a:chOff x="1191725" y="238125"/>
            <a:chExt cx="5236550" cy="5238750"/>
          </a:xfrm>
        </p:grpSpPr>
        <p:sp>
          <p:nvSpPr>
            <p:cNvPr id="153" name="Google Shape;153;p21"/>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4" name="Google Shape;154;p21"/>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5" name="Google Shape;155;p21"/>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6" name="Google Shape;156;p21"/>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7" name="Google Shape;157;p21"/>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58" name="Google Shape;158;p2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59" name="Google Shape;159;p21"/>
          <p:cNvSpPr txBox="1">
            <a:spLocks noGrp="1"/>
          </p:cNvSpPr>
          <p:nvPr>
            <p:ph type="body" idx="1"/>
          </p:nvPr>
        </p:nvSpPr>
        <p:spPr>
          <a:xfrm>
            <a:off x="10032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0" name="Google Shape;160;p21"/>
          <p:cNvSpPr txBox="1">
            <a:spLocks noGrp="1"/>
          </p:cNvSpPr>
          <p:nvPr>
            <p:ph type="body" idx="2"/>
          </p:nvPr>
        </p:nvSpPr>
        <p:spPr>
          <a:xfrm>
            <a:off x="34551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1" name="Google Shape;161;p21"/>
          <p:cNvSpPr txBox="1">
            <a:spLocks noGrp="1"/>
          </p:cNvSpPr>
          <p:nvPr>
            <p:ph type="body" idx="3"/>
          </p:nvPr>
        </p:nvSpPr>
        <p:spPr>
          <a:xfrm>
            <a:off x="5907003"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2" name="Google Shape;162;p2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blipFill>
          <a:blip r:embed="rId2">
            <a:alphaModFix/>
          </a:blip>
          <a:stretch>
            <a:fillRect/>
          </a:stretch>
        </a:blipFill>
        <a:effectLst/>
      </p:bgPr>
    </p:bg>
    <p:spTree>
      <p:nvGrpSpPr>
        <p:cNvPr id="1" name="Shape 163"/>
        <p:cNvGrpSpPr/>
        <p:nvPr/>
      </p:nvGrpSpPr>
      <p:grpSpPr>
        <a:xfrm>
          <a:off x="0" y="0"/>
          <a:ext cx="0" cy="0"/>
          <a:chOff x="0" y="0"/>
          <a:chExt cx="0" cy="0"/>
        </a:xfrm>
      </p:grpSpPr>
      <p:grpSp>
        <p:nvGrpSpPr>
          <p:cNvPr id="164" name="Google Shape;164;p22"/>
          <p:cNvGrpSpPr/>
          <p:nvPr/>
        </p:nvGrpSpPr>
        <p:grpSpPr>
          <a:xfrm>
            <a:off x="325492" y="304925"/>
            <a:ext cx="4511141" cy="4526108"/>
            <a:chOff x="2316267" y="304925"/>
            <a:chExt cx="4511141" cy="4526108"/>
          </a:xfrm>
        </p:grpSpPr>
        <p:sp>
          <p:nvSpPr>
            <p:cNvPr id="165" name="Google Shape;165;p2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67" name="Google Shape;167;p2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68" name="Google Shape;168;p22"/>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69" name="Google Shape;169;p22"/>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grpSp>
        <p:nvGrpSpPr>
          <p:cNvPr id="170" name="Google Shape;170;p22"/>
          <p:cNvGrpSpPr/>
          <p:nvPr/>
        </p:nvGrpSpPr>
        <p:grpSpPr>
          <a:xfrm>
            <a:off x="796444" y="1424044"/>
            <a:ext cx="277537" cy="277654"/>
            <a:chOff x="1191725" y="238125"/>
            <a:chExt cx="5236550" cy="5238750"/>
          </a:xfrm>
        </p:grpSpPr>
        <p:sp>
          <p:nvSpPr>
            <p:cNvPr id="171" name="Google Shape;171;p2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2" name="Google Shape;172;p2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3" name="Google Shape;173;p2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4" name="Google Shape;174;p2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5" name="Google Shape;175;p2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76" name="Google Shape;176;p22"/>
          <p:cNvSpPr txBox="1">
            <a:spLocks noGrp="1"/>
          </p:cNvSpPr>
          <p:nvPr>
            <p:ph type="title"/>
          </p:nvPr>
        </p:nvSpPr>
        <p:spPr>
          <a:xfrm>
            <a:off x="796450" y="845975"/>
            <a:ext cx="3553500" cy="5487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77" name="Google Shape;177;p22"/>
          <p:cNvSpPr txBox="1">
            <a:spLocks noGrp="1"/>
          </p:cNvSpPr>
          <p:nvPr>
            <p:ph type="body" idx="1"/>
          </p:nvPr>
        </p:nvSpPr>
        <p:spPr>
          <a:xfrm>
            <a:off x="796450" y="1792325"/>
            <a:ext cx="3553500" cy="24045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78" name="Google Shape;178;p22"/>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ackground">
  <p:cSld name="BLANK_2">
    <p:bg>
      <p:bgPr>
        <a:solidFill>
          <a:srgbClr val="B0C6D3"/>
        </a:solidFill>
        <a:effectLst/>
      </p:bgPr>
    </p:bg>
    <p:spTree>
      <p:nvGrpSpPr>
        <p:cNvPr id="1" name="Shape 179"/>
        <p:cNvGrpSpPr/>
        <p:nvPr/>
      </p:nvGrpSpPr>
      <p:grpSpPr>
        <a:xfrm>
          <a:off x="0" y="0"/>
          <a:ext cx="0" cy="0"/>
          <a:chOff x="0" y="0"/>
          <a:chExt cx="0" cy="0"/>
        </a:xfrm>
      </p:grpSpPr>
      <p:sp>
        <p:nvSpPr>
          <p:cNvPr id="180" name="Google Shape;180;p23"/>
          <p:cNvSpPr/>
          <p:nvPr/>
        </p:nvSpPr>
        <p:spPr>
          <a:xfrm>
            <a:off x="-7650" y="-7650"/>
            <a:ext cx="9151500" cy="5151300"/>
          </a:xfrm>
          <a:prstGeom prst="frame">
            <a:avLst>
              <a:gd name="adj1" fmla="val 4756"/>
            </a:avLst>
          </a:prstGeom>
          <a:solidFill>
            <a:srgbClr val="F2ED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km"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nvGrpSpPr>
          <p:cNvPr id="181" name="Google Shape;181;p23"/>
          <p:cNvGrpSpPr/>
          <p:nvPr/>
        </p:nvGrpSpPr>
        <p:grpSpPr>
          <a:xfrm>
            <a:off x="114491" y="106842"/>
            <a:ext cx="1127645" cy="1153976"/>
            <a:chOff x="152400" y="152400"/>
            <a:chExt cx="1127645" cy="1153976"/>
          </a:xfrm>
        </p:grpSpPr>
        <p:sp>
          <p:nvSpPr>
            <p:cNvPr id="182" name="Google Shape;182;p23"/>
            <p:cNvSpPr/>
            <p:nvPr/>
          </p:nvSpPr>
          <p:spPr>
            <a:xfrm>
              <a:off x="152400" y="152400"/>
              <a:ext cx="921300" cy="921300"/>
            </a:xfrm>
            <a:prstGeom prst="diagStripe">
              <a:avLst>
                <a:gd name="adj" fmla="val 50000"/>
              </a:avLst>
            </a:prstGeom>
            <a:solidFill>
              <a:srgbClr val="FFFFFF"/>
            </a:solidFill>
            <a:ln>
              <a:noFill/>
            </a:ln>
            <a:effectLst>
              <a:outerShdw blurRad="28575" dist="9525" dir="27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3" name="Google Shape;183;p23"/>
            <p:cNvPicPr preferRelativeResize="0"/>
            <p:nvPr/>
          </p:nvPicPr>
          <p:blipFill rotWithShape="1">
            <a:blip r:embed="rId2">
              <a:alphaModFix amt="70000"/>
            </a:blip>
            <a:srcRect/>
            <a:stretch/>
          </p:blipFill>
          <p:spPr>
            <a:xfrm rot="5400000">
              <a:off x="745611" y="-256999"/>
              <a:ext cx="125035" cy="943833"/>
            </a:xfrm>
            <a:prstGeom prst="rect">
              <a:avLst/>
            </a:prstGeom>
            <a:noFill/>
            <a:ln>
              <a:noFill/>
            </a:ln>
          </p:spPr>
        </p:pic>
        <p:pic>
          <p:nvPicPr>
            <p:cNvPr id="184" name="Google Shape;184;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grpSp>
        <p:nvGrpSpPr>
          <p:cNvPr id="185" name="Google Shape;185;p23"/>
          <p:cNvGrpSpPr/>
          <p:nvPr/>
        </p:nvGrpSpPr>
        <p:grpSpPr>
          <a:xfrm rot="10800000">
            <a:off x="7901725" y="3874891"/>
            <a:ext cx="1127645" cy="1154424"/>
            <a:chOff x="152400" y="151952"/>
            <a:chExt cx="1127645" cy="1154424"/>
          </a:xfrm>
        </p:grpSpPr>
        <p:sp>
          <p:nvSpPr>
            <p:cNvPr id="186" name="Google Shape;186;p23"/>
            <p:cNvSpPr/>
            <p:nvPr/>
          </p:nvSpPr>
          <p:spPr>
            <a:xfrm>
              <a:off x="152400" y="152400"/>
              <a:ext cx="921300" cy="921300"/>
            </a:xfrm>
            <a:prstGeom prst="diagStripe">
              <a:avLst>
                <a:gd name="adj" fmla="val 50000"/>
              </a:avLst>
            </a:prstGeom>
            <a:solidFill>
              <a:srgbClr val="FFFFFF"/>
            </a:solidFill>
            <a:ln>
              <a:noFill/>
            </a:ln>
            <a:effectLst>
              <a:outerShdw blurRad="28575" dist="9525" dir="135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7" name="Google Shape;187;p23"/>
            <p:cNvPicPr preferRelativeResize="0"/>
            <p:nvPr/>
          </p:nvPicPr>
          <p:blipFill rotWithShape="1">
            <a:blip r:embed="rId2">
              <a:alphaModFix amt="70000"/>
            </a:blip>
            <a:srcRect/>
            <a:stretch/>
          </p:blipFill>
          <p:spPr>
            <a:xfrm rot="5400000">
              <a:off x="745611" y="-257447"/>
              <a:ext cx="125035" cy="943833"/>
            </a:xfrm>
            <a:prstGeom prst="rect">
              <a:avLst/>
            </a:prstGeom>
            <a:noFill/>
            <a:ln>
              <a:noFill/>
            </a:ln>
          </p:spPr>
        </p:pic>
        <p:pic>
          <p:nvPicPr>
            <p:cNvPr id="188" name="Google Shape;188;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sp>
        <p:nvSpPr>
          <p:cNvPr id="189" name="Google Shape;189;p23"/>
          <p:cNvSpPr txBox="1">
            <a:spLocks noGrp="1"/>
          </p:cNvSpPr>
          <p:nvPr>
            <p:ph type="sldNum" idx="12"/>
          </p:nvPr>
        </p:nvSpPr>
        <p:spPr>
          <a:xfrm>
            <a:off x="4297650" y="4594775"/>
            <a:ext cx="548700" cy="3066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24"/>
          <p:cNvGrpSpPr/>
          <p:nvPr/>
        </p:nvGrpSpPr>
        <p:grpSpPr>
          <a:xfrm>
            <a:off x="312475" y="304925"/>
            <a:ext cx="8519108" cy="4526108"/>
            <a:chOff x="312475" y="304925"/>
            <a:chExt cx="8519108" cy="4526108"/>
          </a:xfrm>
        </p:grpSpPr>
        <p:sp>
          <p:nvSpPr>
            <p:cNvPr id="193" name="Google Shape;193;p2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95" name="Google Shape;195;p2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96" name="Google Shape;196;p2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97" name="Google Shape;197;p2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98" name="Google Shape;198;p24"/>
          <p:cNvGrpSpPr/>
          <p:nvPr/>
        </p:nvGrpSpPr>
        <p:grpSpPr>
          <a:xfrm>
            <a:off x="4433231" y="1195444"/>
            <a:ext cx="277537" cy="277654"/>
            <a:chOff x="1191725" y="238125"/>
            <a:chExt cx="5236550" cy="5238750"/>
          </a:xfrm>
        </p:grpSpPr>
        <p:sp>
          <p:nvSpPr>
            <p:cNvPr id="199" name="Google Shape;199;p2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0" name="Google Shape;200;p2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1" name="Google Shape;201;p2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2" name="Google Shape;202;p2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3" name="Google Shape;203;p2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04" name="Google Shape;204;p2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5" name="Google Shape;205;p2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otally blank">
  <p:cSld name="BLANK_1">
    <p:bg>
      <p:bgPr>
        <a:blipFill>
          <a:blip r:embed="rId2">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5"/>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 name="Google Shape;211;p26"/>
          <p:cNvGrpSpPr/>
          <p:nvPr/>
        </p:nvGrpSpPr>
        <p:grpSpPr>
          <a:xfrm>
            <a:off x="312475" y="304925"/>
            <a:ext cx="8519108" cy="4526108"/>
            <a:chOff x="312475" y="304925"/>
            <a:chExt cx="8519108" cy="4526108"/>
          </a:xfrm>
        </p:grpSpPr>
        <p:sp>
          <p:nvSpPr>
            <p:cNvPr id="212" name="Google Shape;212;p26"/>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214" name="Google Shape;214;p26"/>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215" name="Google Shape;215;p26"/>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216" name="Google Shape;216;p26"/>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217" name="Google Shape;217;p26"/>
          <p:cNvGrpSpPr/>
          <p:nvPr/>
        </p:nvGrpSpPr>
        <p:grpSpPr>
          <a:xfrm>
            <a:off x="4433231" y="3823844"/>
            <a:ext cx="277537" cy="277654"/>
            <a:chOff x="1191725" y="238125"/>
            <a:chExt cx="5236550" cy="5238750"/>
          </a:xfrm>
        </p:grpSpPr>
        <p:sp>
          <p:nvSpPr>
            <p:cNvPr id="218" name="Google Shape;218;p2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19" name="Google Shape;219;p2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0" name="Google Shape;220;p2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1" name="Google Shape;221;p2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2" name="Google Shape;222;p2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23" name="Google Shape;223;p26"/>
          <p:cNvSpPr txBox="1">
            <a:spLocks noGrp="1"/>
          </p:cNvSpPr>
          <p:nvPr>
            <p:ph type="body" idx="1"/>
          </p:nvPr>
        </p:nvSpPr>
        <p:spPr>
          <a:xfrm>
            <a:off x="735200" y="4101500"/>
            <a:ext cx="7673700" cy="277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60"/>
              </a:spcBef>
              <a:spcAft>
                <a:spcPts val="0"/>
              </a:spcAft>
              <a:buClr>
                <a:srgbClr val="8A9BA6"/>
              </a:buClr>
              <a:buSzPts val="1400"/>
              <a:buNone/>
              <a:defRPr sz="1400" i="1">
                <a:solidFill>
                  <a:srgbClr val="8A9BA6"/>
                </a:solidFill>
              </a:defRPr>
            </a:lvl1pPr>
          </a:lstStyle>
          <a:p>
            <a:endParaRPr/>
          </a:p>
        </p:txBody>
      </p:sp>
      <p:sp>
        <p:nvSpPr>
          <p:cNvPr id="224" name="Google Shape;224;p26"/>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0" y="150133"/>
            <a:ext cx="9144000" cy="581833"/>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600"/>
              <a:buFont typeface="Arial"/>
              <a:buNone/>
              <a:defRPr sz="3600" b="1">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9" name="Google Shape;229;p28"/>
          <p:cNvSpPr/>
          <p:nvPr/>
        </p:nvSpPr>
        <p:spPr>
          <a:xfrm>
            <a:off x="0" y="4948014"/>
            <a:ext cx="9144000" cy="195486"/>
          </a:xfrm>
          <a:prstGeom prst="rect">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8"/>
          <p:cNvSpPr txBox="1">
            <a:spLocks noGrp="1"/>
          </p:cNvSpPr>
          <p:nvPr>
            <p:ph type="body" idx="1"/>
          </p:nvPr>
        </p:nvSpPr>
        <p:spPr>
          <a:xfrm>
            <a:off x="0" y="754036"/>
            <a:ext cx="9144000" cy="314534"/>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595959"/>
              </a:buClr>
              <a:buSzPts val="1800"/>
              <a:buFont typeface="Arial"/>
              <a:buNone/>
              <a:defRPr sz="18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5">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endParaRPr/>
          </a:p>
        </p:txBody>
      </p:sp>
      <p:sp>
        <p:nvSpPr>
          <p:cNvPr id="52" name="Google Shape;52;p13"/>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1pPr>
            <a:lvl2pPr marL="914400" marR="0" lvl="1"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2pPr>
            <a:lvl3pPr marL="1371600" marR="0" lvl="2"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3pPr>
            <a:lvl4pPr marL="1828800" marR="0" lvl="3"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4pPr>
            <a:lvl5pPr marL="2286000" marR="0" lvl="4"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5pPr>
            <a:lvl6pPr marL="2743200" marR="0" lvl="5"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6pPr>
            <a:lvl7pPr marL="3200400" marR="0" lvl="6"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7pPr>
            <a:lvl8pPr marL="3657600" marR="0" lvl="7"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8pPr>
            <a:lvl9pPr marL="4114800" marR="0" lvl="8"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9pPr>
          </a:lstStyle>
          <a:p>
            <a:endParaRPr/>
          </a:p>
        </p:txBody>
      </p:sp>
      <p:sp>
        <p:nvSpPr>
          <p:cNvPr id="53" name="Google Shape;53;p13"/>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p:nvPr/>
        </p:nvSpPr>
        <p:spPr>
          <a:xfrm>
            <a:off x="340272" y="787837"/>
            <a:ext cx="8463456" cy="3806938"/>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2800"/>
              <a:buFont typeface="Arial"/>
              <a:buNone/>
            </a:pPr>
            <a:r>
              <a:rPr lang="km" sz="2800" b="0" i="0" u="none" strike="noStrike" cap="none">
                <a:solidFill>
                  <a:schemeClr val="dk1"/>
                </a:solidFill>
                <a:latin typeface="Times New Roman"/>
                <a:ea typeface="Times New Roman"/>
                <a:cs typeface="Times New Roman"/>
                <a:sym typeface="Times New Roman"/>
              </a:rPr>
              <a:t>Institute of Technology of Cambodia </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Class Level : Third Year I3</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Department of Applies Mathematics and Statistics</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Subject : Object Oriented Programming</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Topic : The Best Route in Cambodia Project Proposal</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Group : </a:t>
            </a:r>
            <a:r>
              <a:rPr lang="km" sz="2800">
                <a:solidFill>
                  <a:schemeClr val="dk1"/>
                </a:solidFill>
                <a:latin typeface="Times New Roman"/>
                <a:ea typeface="Times New Roman"/>
                <a:cs typeface="Times New Roman"/>
                <a:sym typeface="Times New Roman"/>
              </a:rPr>
              <a:t>Find shortest routes with map</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Professor : Mr. Tal Tongsreng	(Course)</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        Dr. Chan Sophal    (TP)</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Academic Year : 2022-2023</a:t>
            </a: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p:nvPr/>
        </p:nvSpPr>
        <p:spPr>
          <a:xfrm rot="10235111">
            <a:off x="1213249" y="2880111"/>
            <a:ext cx="181061" cy="165322"/>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1" name="Google Shape;241;p30"/>
          <p:cNvSpPr/>
          <p:nvPr/>
        </p:nvSpPr>
        <p:spPr>
          <a:xfrm>
            <a:off x="2844993" y="2877578"/>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2" name="Google Shape;242;p30"/>
          <p:cNvSpPr/>
          <p:nvPr/>
        </p:nvSpPr>
        <p:spPr>
          <a:xfrm>
            <a:off x="4514804"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3" name="Google Shape;243;p30"/>
          <p:cNvSpPr/>
          <p:nvPr/>
        </p:nvSpPr>
        <p:spPr>
          <a:xfrm>
            <a:off x="6208512"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4" name="Google Shape;244;p30"/>
          <p:cNvSpPr/>
          <p:nvPr/>
        </p:nvSpPr>
        <p:spPr>
          <a:xfrm>
            <a:off x="7842348" y="2901062"/>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nvGrpSpPr>
          <p:cNvPr id="245" name="Google Shape;245;p30"/>
          <p:cNvGrpSpPr/>
          <p:nvPr/>
        </p:nvGrpSpPr>
        <p:grpSpPr>
          <a:xfrm>
            <a:off x="243795" y="-151861"/>
            <a:ext cx="8542121" cy="4447264"/>
            <a:chOff x="276944" y="229728"/>
            <a:chExt cx="8542121" cy="4447264"/>
          </a:xfrm>
        </p:grpSpPr>
        <p:grpSp>
          <p:nvGrpSpPr>
            <p:cNvPr id="246" name="Google Shape;246;p30"/>
            <p:cNvGrpSpPr/>
            <p:nvPr/>
          </p:nvGrpSpPr>
          <p:grpSpPr>
            <a:xfrm>
              <a:off x="276944" y="2880855"/>
              <a:ext cx="1856502" cy="1796137"/>
              <a:chOff x="1095829" y="3904345"/>
              <a:chExt cx="1886857" cy="1799772"/>
            </a:xfrm>
          </p:grpSpPr>
          <p:sp>
            <p:nvSpPr>
              <p:cNvPr id="247" name="Google Shape;247;p30"/>
              <p:cNvSpPr/>
              <p:nvPr/>
            </p:nvSpPr>
            <p:spPr>
              <a:xfrm>
                <a:off x="1095829" y="3904345"/>
                <a:ext cx="1886857" cy="1799772"/>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000" b="1" i="0" u="none" strike="noStrike" cap="none" dirty="0">
                    <a:solidFill>
                      <a:srgbClr val="FFFFFF"/>
                    </a:solidFill>
                    <a:latin typeface="Arial"/>
                    <a:ea typeface="Arial"/>
                    <a:cs typeface="Arial"/>
                    <a:sym typeface="Arial"/>
                  </a:rPr>
                  <a:t>Kry Senghort</a:t>
                </a:r>
                <a:endParaRPr sz="1300" dirty="0"/>
              </a:p>
            </p:txBody>
          </p:sp>
          <p:sp>
            <p:nvSpPr>
              <p:cNvPr id="248" name="Google Shape;248;p30"/>
              <p:cNvSpPr/>
              <p:nvPr/>
            </p:nvSpPr>
            <p:spPr>
              <a:xfrm>
                <a:off x="1977304" y="3960734"/>
                <a:ext cx="162149" cy="123668"/>
              </a:xfrm>
              <a:prstGeom prst="ellipse">
                <a:avLst/>
              </a:prstGeom>
              <a:solidFill>
                <a:schemeClr val="lt1"/>
              </a:solidFill>
              <a:ln w="25400" cap="flat" cmpd="sng">
                <a:solidFill>
                  <a:schemeClr val="accent6"/>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nvGrpSpPr>
            <p:cNvPr id="249" name="Google Shape;249;p30"/>
            <p:cNvGrpSpPr/>
            <p:nvPr/>
          </p:nvGrpSpPr>
          <p:grpSpPr>
            <a:xfrm>
              <a:off x="662160" y="901000"/>
              <a:ext cx="7837715" cy="539936"/>
              <a:chOff x="870857" y="616395"/>
              <a:chExt cx="10450286" cy="719915"/>
            </a:xfrm>
          </p:grpSpPr>
          <p:grpSp>
            <p:nvGrpSpPr>
              <p:cNvPr id="250" name="Google Shape;250;p30"/>
              <p:cNvGrpSpPr/>
              <p:nvPr/>
            </p:nvGrpSpPr>
            <p:grpSpPr>
              <a:xfrm>
                <a:off x="870857" y="629317"/>
                <a:ext cx="10450286" cy="706993"/>
                <a:chOff x="1436915" y="667658"/>
                <a:chExt cx="9071428" cy="914399"/>
              </a:xfrm>
            </p:grpSpPr>
            <p:sp>
              <p:nvSpPr>
                <p:cNvPr id="251" name="Google Shape;251;p30"/>
                <p:cNvSpPr/>
                <p:nvPr/>
              </p:nvSpPr>
              <p:spPr>
                <a:xfrm>
                  <a:off x="1436915" y="667658"/>
                  <a:ext cx="9071428" cy="914399"/>
                </a:xfrm>
                <a:prstGeom prst="roundRect">
                  <a:avLst>
                    <a:gd name="adj" fmla="val 46701"/>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2" name="Google Shape;252;p30"/>
                <p:cNvSpPr/>
                <p:nvPr/>
              </p:nvSpPr>
              <p:spPr>
                <a:xfrm>
                  <a:off x="1695199" y="839485"/>
                  <a:ext cx="8554800" cy="541800"/>
                </a:xfrm>
                <a:prstGeom prst="roundRect">
                  <a:avLst>
                    <a:gd name="adj" fmla="val 40805"/>
                  </a:avLst>
                </a:prstGeom>
                <a:solidFill>
                  <a:srgbClr val="62758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350" b="0" i="0" u="none" strike="noStrike" cap="none">
                      <a:solidFill>
                        <a:schemeClr val="dk1"/>
                      </a:solidFill>
                      <a:latin typeface="Arial"/>
                      <a:ea typeface="Arial"/>
                      <a:cs typeface="Arial"/>
                      <a:sym typeface="Arial"/>
                    </a:rPr>
                    <a:t>                                                   </a:t>
                  </a:r>
                  <a:r>
                    <a:rPr lang="km" sz="1800" b="1" i="0" u="none" strike="noStrike" cap="none">
                      <a:solidFill>
                        <a:srgbClr val="FF0000"/>
                      </a:solidFill>
                      <a:latin typeface="Arial"/>
                      <a:ea typeface="Arial"/>
                      <a:cs typeface="Arial"/>
                      <a:sym typeface="Arial"/>
                    </a:rPr>
                    <a:t>Members          of Group 04</a:t>
                  </a:r>
                  <a:r>
                    <a:rPr lang="km" sz="1800" b="1">
                      <a:solidFill>
                        <a:srgbClr val="FF0000"/>
                      </a:solidFill>
                    </a:rPr>
                    <a:t> </a:t>
                  </a:r>
                  <a:r>
                    <a:rPr lang="km" sz="1800" b="1" i="0" u="none" strike="noStrike" cap="none">
                      <a:solidFill>
                        <a:srgbClr val="FF0000"/>
                      </a:solidFill>
                      <a:latin typeface="Arial"/>
                      <a:ea typeface="Arial"/>
                      <a:cs typeface="Arial"/>
                      <a:sym typeface="Arial"/>
                    </a:rPr>
                    <a:t>                 </a:t>
                  </a:r>
                  <a:endParaRPr sz="1050" b="1" i="0" u="none" strike="noStrike" cap="none">
                    <a:solidFill>
                      <a:srgbClr val="FF0000"/>
                    </a:solidFill>
                    <a:latin typeface="Arial"/>
                    <a:ea typeface="Arial"/>
                    <a:cs typeface="Arial"/>
                    <a:sym typeface="Arial"/>
                  </a:endParaRPr>
                </a:p>
              </p:txBody>
            </p:sp>
          </p:grpSp>
          <p:grpSp>
            <p:nvGrpSpPr>
              <p:cNvPr id="253" name="Google Shape;253;p30"/>
              <p:cNvGrpSpPr/>
              <p:nvPr/>
            </p:nvGrpSpPr>
            <p:grpSpPr>
              <a:xfrm>
                <a:off x="5958687" y="616395"/>
                <a:ext cx="788499" cy="706993"/>
                <a:chOff x="5958687" y="616395"/>
                <a:chExt cx="788499" cy="706993"/>
              </a:xfrm>
            </p:grpSpPr>
            <p:sp>
              <p:nvSpPr>
                <p:cNvPr id="254" name="Google Shape;254;p30"/>
                <p:cNvSpPr/>
                <p:nvPr/>
              </p:nvSpPr>
              <p:spPr>
                <a:xfrm>
                  <a:off x="5958687" y="616395"/>
                  <a:ext cx="788499" cy="70699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5" name="Google Shape;255;p30"/>
                <p:cNvSpPr/>
                <p:nvPr/>
              </p:nvSpPr>
              <p:spPr>
                <a:xfrm>
                  <a:off x="6138920" y="742918"/>
                  <a:ext cx="449943" cy="418974"/>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sp>
          <p:nvSpPr>
            <p:cNvPr id="256" name="Google Shape;256;p30"/>
            <p:cNvSpPr/>
            <p:nvPr/>
          </p:nvSpPr>
          <p:spPr>
            <a:xfrm>
              <a:off x="1911091" y="2782882"/>
              <a:ext cx="1908808" cy="1894109"/>
            </a:xfrm>
            <a:prstGeom prst="ellipse">
              <a:avLst/>
            </a:prstGeom>
            <a:solidFill>
              <a:srgbClr val="F5F137"/>
            </a:soli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a:solidFill>
                    <a:srgbClr val="0070C0"/>
                  </a:solidFill>
                  <a:latin typeface="Arial"/>
                  <a:ea typeface="Arial"/>
                  <a:cs typeface="Arial"/>
                  <a:sym typeface="Arial"/>
                </a:rPr>
                <a:t>Lim Sunheng</a:t>
              </a:r>
              <a:endParaRPr sz="2100" b="1" i="0" u="none" strike="noStrike" cap="none">
                <a:solidFill>
                  <a:srgbClr val="0070C0"/>
                </a:solidFill>
                <a:latin typeface="Arial"/>
                <a:ea typeface="Arial"/>
                <a:cs typeface="Arial"/>
                <a:sym typeface="Arial"/>
              </a:endParaRPr>
            </a:p>
          </p:txBody>
        </p:sp>
        <p:sp>
          <p:nvSpPr>
            <p:cNvPr id="257" name="Google Shape;257;p30"/>
            <p:cNvSpPr/>
            <p:nvPr/>
          </p:nvSpPr>
          <p:spPr>
            <a:xfrm>
              <a:off x="3614707" y="2846963"/>
              <a:ext cx="1856502" cy="1758043"/>
            </a:xfrm>
            <a:prstGeom prst="ellipse">
              <a:avLst/>
            </a:prstGeom>
            <a:gradFill>
              <a:gsLst>
                <a:gs pos="0">
                  <a:srgbClr val="FE82EC"/>
                </a:gs>
                <a:gs pos="97000">
                  <a:srgbClr val="CD37B8"/>
                </a:gs>
                <a:gs pos="100000">
                  <a:srgbClr val="FF00FF"/>
                </a:gs>
              </a:gsLst>
              <a:lin ang="108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i="0" u="none" strike="noStrike" cap="none" dirty="0">
                <a:solidFill>
                  <a:srgbClr val="FFFF00"/>
                </a:solidFill>
                <a:latin typeface="Arial"/>
                <a:ea typeface="Arial"/>
                <a:cs typeface="Arial"/>
                <a:sym typeface="Arial"/>
              </a:endParaRPr>
            </a:p>
            <a:p>
              <a:pPr marL="0" marR="0" lvl="0" indent="0" algn="ctr" rtl="0">
                <a:lnSpc>
                  <a:spcPct val="100000"/>
                </a:lnSpc>
                <a:spcBef>
                  <a:spcPts val="0"/>
                </a:spcBef>
                <a:spcAft>
                  <a:spcPts val="0"/>
                </a:spcAft>
                <a:buNone/>
              </a:pPr>
              <a:r>
                <a:rPr lang="km" sz="2000" b="1" i="0" u="none" strike="noStrike" cap="none" dirty="0">
                  <a:solidFill>
                    <a:srgbClr val="FFFF00"/>
                  </a:solidFill>
                  <a:latin typeface="Arial"/>
                  <a:ea typeface="Arial"/>
                  <a:cs typeface="Arial"/>
                  <a:sym typeface="Arial"/>
                </a:rPr>
                <a:t>Buth </a:t>
              </a:r>
              <a:r>
                <a:rPr lang="km" sz="1700" b="1" i="0" u="none" strike="noStrike" cap="none" dirty="0">
                  <a:solidFill>
                    <a:srgbClr val="FFFF00"/>
                  </a:solidFill>
                  <a:latin typeface="Arial"/>
                  <a:ea typeface="Arial"/>
                  <a:cs typeface="Arial"/>
                  <a:sym typeface="Arial"/>
                </a:rPr>
                <a:t>Cheableng</a:t>
              </a:r>
              <a:endParaRPr sz="2000" b="1" i="0" u="none" strike="noStrike" cap="none" dirty="0">
                <a:solidFill>
                  <a:srgbClr val="FFFF00"/>
                </a:solidFill>
                <a:latin typeface="Arial"/>
                <a:ea typeface="Arial"/>
                <a:cs typeface="Arial"/>
                <a:sym typeface="Arial"/>
              </a:endParaRPr>
            </a:p>
          </p:txBody>
        </p:sp>
        <p:sp>
          <p:nvSpPr>
            <p:cNvPr id="258" name="Google Shape;258;p30"/>
            <p:cNvSpPr/>
            <p:nvPr/>
          </p:nvSpPr>
          <p:spPr>
            <a:xfrm>
              <a:off x="5177600" y="2845764"/>
              <a:ext cx="2007300" cy="1758000"/>
            </a:xfrm>
            <a:prstGeom prst="ellipse">
              <a:avLst/>
            </a:prstGeom>
            <a:gradFill>
              <a:gsLst>
                <a:gs pos="0">
                  <a:srgbClr val="14369B"/>
                </a:gs>
                <a:gs pos="50000">
                  <a:srgbClr val="1D4EE1"/>
                </a:gs>
                <a:gs pos="100000">
                  <a:srgbClr val="235EFF"/>
                </a:gs>
              </a:gsLst>
              <a:lin ang="16200000" scaled="0"/>
            </a:gra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Ek Vong</a:t>
              </a:r>
              <a:endParaRPr sz="2200" dirty="0">
                <a:solidFill>
                  <a:schemeClr val="bg1"/>
                </a:solidFill>
                <a:latin typeface="Frank Ruhl Libre"/>
                <a:ea typeface="Frank Ruhl Libre"/>
                <a:cs typeface="Frank Ruhl Libre"/>
                <a:sym typeface="Frank Ruhl Libre"/>
              </a:endParaRPr>
            </a:p>
            <a:p>
              <a:pPr marL="0" marR="0" lvl="0" indent="0" algn="ctr"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Panhari</a:t>
              </a:r>
              <a:r>
                <a:rPr lang="km" sz="2200" dirty="0">
                  <a:solidFill>
                    <a:schemeClr val="bg1"/>
                  </a:solidFill>
                  <a:latin typeface="Frank Ruhl Libre"/>
                  <a:ea typeface="Frank Ruhl Libre"/>
                  <a:cs typeface="Frank Ruhl Libre"/>
                  <a:sym typeface="Frank Ruhl Libre"/>
                </a:rPr>
                <a:t>t</a:t>
              </a:r>
              <a:r>
                <a:rPr lang="km" sz="2200" i="0" u="none" strike="noStrike" cap="none" dirty="0">
                  <a:solidFill>
                    <a:schemeClr val="bg1"/>
                  </a:solidFill>
                  <a:latin typeface="Frank Ruhl Libre"/>
                  <a:ea typeface="Frank Ruhl Libre"/>
                  <a:cs typeface="Frank Ruhl Libre"/>
                  <a:sym typeface="Frank Ruhl Libre"/>
                </a:rPr>
                <a:t>h</a:t>
              </a:r>
              <a:endParaRPr sz="2200" i="0" u="none" strike="noStrike" cap="none" dirty="0">
                <a:solidFill>
                  <a:schemeClr val="bg1"/>
                </a:solidFill>
                <a:latin typeface="Frank Ruhl Libre"/>
                <a:ea typeface="Frank Ruhl Libre"/>
                <a:cs typeface="Frank Ruhl Libre"/>
                <a:sym typeface="Frank Ruhl Libre"/>
              </a:endParaRPr>
            </a:p>
          </p:txBody>
        </p:sp>
        <p:sp>
          <p:nvSpPr>
            <p:cNvPr id="259" name="Google Shape;259;p30"/>
            <p:cNvSpPr/>
            <p:nvPr/>
          </p:nvSpPr>
          <p:spPr>
            <a:xfrm>
              <a:off x="6915265" y="2845765"/>
              <a:ext cx="1903800" cy="1758000"/>
            </a:xfrm>
            <a:prstGeom prst="ellipse">
              <a:avLst/>
            </a:prstGeom>
            <a:solidFill>
              <a:srgbClr val="FF0000"/>
            </a:soli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dirty="0">
                  <a:solidFill>
                    <a:srgbClr val="FDFFFE"/>
                  </a:solidFill>
                  <a:latin typeface="Arial"/>
                  <a:ea typeface="Arial"/>
                  <a:cs typeface="Arial"/>
                  <a:sym typeface="Arial"/>
                </a:rPr>
                <a:t>Koythol Amrint</a:t>
              </a:r>
              <a:endParaRPr sz="2100" b="1" i="0" u="none" strike="noStrike" cap="none" dirty="0">
                <a:solidFill>
                  <a:srgbClr val="FDFFFE"/>
                </a:solidFill>
                <a:latin typeface="Arial"/>
                <a:ea typeface="Arial"/>
                <a:cs typeface="Arial"/>
                <a:sym typeface="Arial"/>
              </a:endParaRPr>
            </a:p>
          </p:txBody>
        </p:sp>
        <p:grpSp>
          <p:nvGrpSpPr>
            <p:cNvPr id="260" name="Google Shape;260;p30"/>
            <p:cNvGrpSpPr/>
            <p:nvPr/>
          </p:nvGrpSpPr>
          <p:grpSpPr>
            <a:xfrm>
              <a:off x="1204584" y="1128722"/>
              <a:ext cx="3591139" cy="1878798"/>
              <a:chOff x="1606112" y="1590826"/>
              <a:chExt cx="4746824" cy="2419199"/>
            </a:xfrm>
          </p:grpSpPr>
          <p:cxnSp>
            <p:nvCxnSpPr>
              <p:cNvPr id="261" name="Google Shape;261;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2" name="Google Shape;262;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3" name="Google Shape;263;p30"/>
            <p:cNvGrpSpPr/>
            <p:nvPr/>
          </p:nvGrpSpPr>
          <p:grpSpPr>
            <a:xfrm rot="-7515143">
              <a:off x="4706408" y="1256915"/>
              <a:ext cx="3322088" cy="1557402"/>
              <a:chOff x="1659252" y="1623492"/>
              <a:chExt cx="4777468" cy="2378648"/>
            </a:xfrm>
          </p:grpSpPr>
          <p:cxnSp>
            <p:nvCxnSpPr>
              <p:cNvPr id="264" name="Google Shape;264;p30"/>
              <p:cNvCxnSpPr/>
              <p:nvPr/>
            </p:nvCxnSpPr>
            <p:spPr>
              <a:xfrm flipH="1">
                <a:off x="1903370" y="1623492"/>
                <a:ext cx="4533350" cy="2237391"/>
              </a:xfrm>
              <a:prstGeom prst="straightConnector1">
                <a:avLst/>
              </a:prstGeom>
              <a:noFill/>
              <a:ln w="38100" cap="flat" cmpd="sng">
                <a:solidFill>
                  <a:schemeClr val="dk1"/>
                </a:solidFill>
                <a:prstDash val="solid"/>
                <a:round/>
                <a:headEnd type="none" w="sm" len="sm"/>
                <a:tailEnd type="none" w="sm" len="sm"/>
              </a:ln>
            </p:spPr>
          </p:cxnSp>
          <p:sp>
            <p:nvSpPr>
              <p:cNvPr id="265" name="Google Shape;265;p30"/>
              <p:cNvSpPr/>
              <p:nvPr/>
            </p:nvSpPr>
            <p:spPr>
              <a:xfrm rot="-9783631">
                <a:off x="1673811" y="3834031"/>
                <a:ext cx="241414" cy="135888"/>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6" name="Google Shape;266;p30"/>
            <p:cNvGrpSpPr/>
            <p:nvPr/>
          </p:nvGrpSpPr>
          <p:grpSpPr>
            <a:xfrm>
              <a:off x="2917084" y="1128721"/>
              <a:ext cx="1878639" cy="1796137"/>
              <a:chOff x="1606112" y="1590826"/>
              <a:chExt cx="4746824" cy="2419199"/>
            </a:xfrm>
          </p:grpSpPr>
          <p:cxnSp>
            <p:nvCxnSpPr>
              <p:cNvPr id="267" name="Google Shape;267;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8" name="Google Shape;268;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9" name="Google Shape;269;p30"/>
            <p:cNvGrpSpPr/>
            <p:nvPr/>
          </p:nvGrpSpPr>
          <p:grpSpPr>
            <a:xfrm flipH="1">
              <a:off x="4772831" y="1128630"/>
              <a:ext cx="1517141" cy="1856084"/>
              <a:chOff x="1606112" y="1590826"/>
              <a:chExt cx="4746824" cy="2419199"/>
            </a:xfrm>
          </p:grpSpPr>
          <p:cxnSp>
            <p:nvCxnSpPr>
              <p:cNvPr id="270" name="Google Shape;270;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71" name="Google Shape;271;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cxnSp>
        <p:nvCxnSpPr>
          <p:cNvPr id="272" name="Google Shape;272;p30"/>
          <p:cNvCxnSpPr>
            <a:endCxn id="257" idx="0"/>
          </p:cNvCxnSpPr>
          <p:nvPr/>
        </p:nvCxnSpPr>
        <p:spPr>
          <a:xfrm flipH="1">
            <a:off x="4509809" y="752374"/>
            <a:ext cx="238500" cy="1713000"/>
          </a:xfrm>
          <a:prstGeom prst="straightConnector1">
            <a:avLst/>
          </a:prstGeom>
          <a:noFill/>
          <a:ln w="38100" cap="flat" cmpd="sng">
            <a:solidFill>
              <a:schemeClr val="dk1"/>
            </a:solidFill>
            <a:prstDash val="solid"/>
            <a:round/>
            <a:headEnd type="none" w="sm" len="sm"/>
            <a:tailEnd type="none" w="sm" len="sm"/>
          </a:ln>
        </p:spPr>
      </p:cxnSp>
      <p:sp>
        <p:nvSpPr>
          <p:cNvPr id="273" name="Google Shape;273;p30"/>
          <p:cNvSpPr/>
          <p:nvPr/>
        </p:nvSpPr>
        <p:spPr>
          <a:xfrm rot="-1363290">
            <a:off x="4448686" y="2442384"/>
            <a:ext cx="95443" cy="163686"/>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31"/>
          <p:cNvGrpSpPr/>
          <p:nvPr/>
        </p:nvGrpSpPr>
        <p:grpSpPr>
          <a:xfrm>
            <a:off x="2463669" y="515107"/>
            <a:ext cx="2568829" cy="4228618"/>
            <a:chOff x="3284892" y="686809"/>
            <a:chExt cx="3425105" cy="5638157"/>
          </a:xfrm>
        </p:grpSpPr>
        <p:cxnSp>
          <p:nvCxnSpPr>
            <p:cNvPr id="279" name="Google Shape;279;p31"/>
            <p:cNvCxnSpPr/>
            <p:nvPr/>
          </p:nvCxnSpPr>
          <p:spPr>
            <a:xfrm>
              <a:off x="3566244" y="3849716"/>
              <a:ext cx="2750690" cy="1434613"/>
            </a:xfrm>
            <a:prstGeom prst="straightConnector1">
              <a:avLst/>
            </a:prstGeom>
            <a:noFill/>
            <a:ln w="28575" cap="flat" cmpd="sng">
              <a:solidFill>
                <a:schemeClr val="lt1"/>
              </a:solidFill>
              <a:prstDash val="solid"/>
              <a:round/>
              <a:headEnd type="none" w="sm" len="sm"/>
              <a:tailEnd type="triangle" w="med" len="med"/>
            </a:ln>
          </p:spPr>
        </p:cxnSp>
        <p:cxnSp>
          <p:nvCxnSpPr>
            <p:cNvPr id="280" name="Google Shape;280;p31"/>
            <p:cNvCxnSpPr/>
            <p:nvPr/>
          </p:nvCxnSpPr>
          <p:spPr>
            <a:xfrm>
              <a:off x="3416527" y="3591702"/>
              <a:ext cx="3293470" cy="415665"/>
            </a:xfrm>
            <a:prstGeom prst="straightConnector1">
              <a:avLst/>
            </a:prstGeom>
            <a:noFill/>
            <a:ln w="28575" cap="flat" cmpd="sng">
              <a:solidFill>
                <a:schemeClr val="lt1"/>
              </a:solidFill>
              <a:prstDash val="solid"/>
              <a:round/>
              <a:headEnd type="none" w="sm" len="sm"/>
              <a:tailEnd type="triangle" w="med" len="med"/>
            </a:ln>
          </p:spPr>
        </p:cxnSp>
        <p:cxnSp>
          <p:nvCxnSpPr>
            <p:cNvPr id="281" name="Google Shape;281;p31"/>
            <p:cNvCxnSpPr/>
            <p:nvPr/>
          </p:nvCxnSpPr>
          <p:spPr>
            <a:xfrm rot="10800000" flipH="1">
              <a:off x="3284892" y="2801175"/>
              <a:ext cx="3291840" cy="584925"/>
            </a:xfrm>
            <a:prstGeom prst="straightConnector1">
              <a:avLst/>
            </a:prstGeom>
            <a:noFill/>
            <a:ln w="28575" cap="flat" cmpd="sng">
              <a:solidFill>
                <a:schemeClr val="lt1"/>
              </a:solidFill>
              <a:prstDash val="solid"/>
              <a:round/>
              <a:headEnd type="none" w="sm" len="sm"/>
              <a:tailEnd type="triangle" w="med" len="med"/>
            </a:ln>
          </p:spPr>
        </p:cxnSp>
        <p:cxnSp>
          <p:nvCxnSpPr>
            <p:cNvPr id="282" name="Google Shape;282;p31"/>
            <p:cNvCxnSpPr/>
            <p:nvPr/>
          </p:nvCxnSpPr>
          <p:spPr>
            <a:xfrm>
              <a:off x="3306446" y="3665830"/>
              <a:ext cx="1963036" cy="2659136"/>
            </a:xfrm>
            <a:prstGeom prst="straightConnector1">
              <a:avLst/>
            </a:prstGeom>
            <a:noFill/>
            <a:ln w="28575" cap="flat" cmpd="sng">
              <a:solidFill>
                <a:schemeClr val="lt1"/>
              </a:solidFill>
              <a:prstDash val="solid"/>
              <a:round/>
              <a:headEnd type="none" w="sm" len="sm"/>
              <a:tailEnd type="triangle" w="med" len="med"/>
            </a:ln>
          </p:spPr>
        </p:cxnSp>
        <p:cxnSp>
          <p:nvCxnSpPr>
            <p:cNvPr id="283" name="Google Shape;283;p31"/>
            <p:cNvCxnSpPr/>
            <p:nvPr/>
          </p:nvCxnSpPr>
          <p:spPr>
            <a:xfrm rot="10800000" flipH="1">
              <a:off x="3545770" y="1623306"/>
              <a:ext cx="2508783" cy="1707223"/>
            </a:xfrm>
            <a:prstGeom prst="straightConnector1">
              <a:avLst/>
            </a:prstGeom>
            <a:noFill/>
            <a:ln w="28575" cap="flat" cmpd="sng">
              <a:solidFill>
                <a:schemeClr val="lt1"/>
              </a:solidFill>
              <a:prstDash val="solid"/>
              <a:round/>
              <a:headEnd type="none" w="sm" len="sm"/>
              <a:tailEnd type="triangle" w="med" len="med"/>
            </a:ln>
          </p:spPr>
        </p:cxnSp>
        <p:cxnSp>
          <p:nvCxnSpPr>
            <p:cNvPr id="284" name="Google Shape;284;p31"/>
            <p:cNvCxnSpPr/>
            <p:nvPr/>
          </p:nvCxnSpPr>
          <p:spPr>
            <a:xfrm rot="10800000" flipH="1">
              <a:off x="3567716" y="686809"/>
              <a:ext cx="1280160" cy="2560320"/>
            </a:xfrm>
            <a:prstGeom prst="straightConnector1">
              <a:avLst/>
            </a:prstGeom>
            <a:noFill/>
            <a:ln w="28575" cap="flat" cmpd="sng">
              <a:solidFill>
                <a:schemeClr val="lt1"/>
              </a:solidFill>
              <a:prstDash val="solid"/>
              <a:round/>
              <a:headEnd type="none" w="sm" len="sm"/>
              <a:tailEnd type="triangle" w="med" len="med"/>
            </a:ln>
          </p:spPr>
        </p:cxnSp>
      </p:grpSp>
      <p:sp>
        <p:nvSpPr>
          <p:cNvPr id="285" name="Google Shape;285;p31"/>
          <p:cNvSpPr/>
          <p:nvPr/>
        </p:nvSpPr>
        <p:spPr>
          <a:xfrm>
            <a:off x="1114610" y="1129188"/>
            <a:ext cx="2960318" cy="2960318"/>
          </a:xfrm>
          <a:prstGeom prst="ellipse">
            <a:avLst/>
          </a:prstGeom>
          <a:solidFill>
            <a:schemeClr val="lt1"/>
          </a:solidFill>
          <a:ln>
            <a:noFill/>
          </a:ln>
          <a:effectLst>
            <a:outerShdw blurRad="63500" sx="102000" sy="102000" algn="ctr"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6" name="Google Shape;286;p31"/>
          <p:cNvSpPr/>
          <p:nvPr/>
        </p:nvSpPr>
        <p:spPr>
          <a:xfrm rot="-1800000">
            <a:off x="1094398" y="1068886"/>
            <a:ext cx="2971816" cy="3031052"/>
          </a:xfrm>
          <a:prstGeom prst="pie">
            <a:avLst>
              <a:gd name="adj1" fmla="val 283807"/>
              <a:gd name="adj2" fmla="val 1854175"/>
            </a:avLst>
          </a:prstGeom>
          <a:solidFill>
            <a:srgbClr val="B818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7" name="Google Shape;287;p31"/>
          <p:cNvSpPr/>
          <p:nvPr/>
        </p:nvSpPr>
        <p:spPr>
          <a:xfrm rot="-3600000">
            <a:off x="1082718" y="1056730"/>
            <a:ext cx="2959355" cy="3055364"/>
          </a:xfrm>
          <a:prstGeom prst="pie">
            <a:avLst>
              <a:gd name="adj1" fmla="val 620567"/>
              <a:gd name="adj2" fmla="val 2130615"/>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8" name="Google Shape;288;p31"/>
          <p:cNvSpPr/>
          <p:nvPr/>
        </p:nvSpPr>
        <p:spPr>
          <a:xfrm rot="2700000">
            <a:off x="1103747" y="1093536"/>
            <a:ext cx="2981474" cy="3031052"/>
          </a:xfrm>
          <a:prstGeom prst="pie">
            <a:avLst>
              <a:gd name="adj1" fmla="val 329415"/>
              <a:gd name="adj2" fmla="val 1812304"/>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9" name="Google Shape;289;p31"/>
          <p:cNvSpPr/>
          <p:nvPr/>
        </p:nvSpPr>
        <p:spPr>
          <a:xfrm rot="1178833">
            <a:off x="1094891" y="1083956"/>
            <a:ext cx="2982282" cy="3031052"/>
          </a:xfrm>
          <a:prstGeom prst="pie">
            <a:avLst>
              <a:gd name="adj1" fmla="val 318016"/>
              <a:gd name="adj2" fmla="val 1841480"/>
            </a:avLst>
          </a:prstGeom>
          <a:solidFill>
            <a:srgbClr val="33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90" name="Google Shape;290;p31"/>
          <p:cNvSpPr/>
          <p:nvPr/>
        </p:nvSpPr>
        <p:spPr>
          <a:xfrm rot="-4805312">
            <a:off x="1133384" y="1049588"/>
            <a:ext cx="2909708" cy="3031052"/>
          </a:xfrm>
          <a:prstGeom prst="pie">
            <a:avLst>
              <a:gd name="adj1" fmla="val 288163"/>
              <a:gd name="adj2" fmla="val 1812304"/>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1" name="Google Shape;291;p31"/>
          <p:cNvGrpSpPr/>
          <p:nvPr/>
        </p:nvGrpSpPr>
        <p:grpSpPr>
          <a:xfrm>
            <a:off x="995680" y="974988"/>
            <a:ext cx="3178316" cy="3223715"/>
            <a:chOff x="1327573" y="1299982"/>
            <a:chExt cx="4237754" cy="4298287"/>
          </a:xfrm>
        </p:grpSpPr>
        <p:sp>
          <p:nvSpPr>
            <p:cNvPr id="292" name="Google Shape;292;p31"/>
            <p:cNvSpPr/>
            <p:nvPr/>
          </p:nvSpPr>
          <p:spPr>
            <a:xfrm rot="-230081">
              <a:off x="1458262" y="1428424"/>
              <a:ext cx="3976376" cy="4041403"/>
            </a:xfrm>
            <a:prstGeom prst="pie">
              <a:avLst>
                <a:gd name="adj1" fmla="val 254129"/>
                <a:gd name="adj2" fmla="val 1756227"/>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3" name="Google Shape;293;p31"/>
            <p:cNvGrpSpPr/>
            <p:nvPr/>
          </p:nvGrpSpPr>
          <p:grpSpPr>
            <a:xfrm>
              <a:off x="2179151" y="2198588"/>
              <a:ext cx="2560320" cy="2560320"/>
              <a:chOff x="2297407" y="2302881"/>
              <a:chExt cx="2286000" cy="2286000"/>
            </a:xfrm>
          </p:grpSpPr>
          <p:sp>
            <p:nvSpPr>
              <p:cNvPr id="294" name="Google Shape;294;p31"/>
              <p:cNvSpPr/>
              <p:nvPr/>
            </p:nvSpPr>
            <p:spPr>
              <a:xfrm>
                <a:off x="2297407" y="2302881"/>
                <a:ext cx="2286000" cy="2286000"/>
              </a:xfrm>
              <a:prstGeom prst="ellipse">
                <a:avLst/>
              </a:prstGeom>
              <a:gradFill>
                <a:gsLst>
                  <a:gs pos="0">
                    <a:srgbClr val="FBFCF9"/>
                  </a:gs>
                  <a:gs pos="74000">
                    <a:srgbClr val="E2E6D0"/>
                  </a:gs>
                  <a:gs pos="83000">
                    <a:srgbClr val="E2E6D0"/>
                  </a:gs>
                  <a:gs pos="100000">
                    <a:srgbClr val="EBEEE0"/>
                  </a:gs>
                </a:gsLst>
                <a:lin ang="5400000" scaled="0"/>
              </a:gradFill>
              <a:ln>
                <a:noFill/>
              </a:ln>
              <a:effectLst>
                <a:outerShdw blurRad="190500" dist="33020" dir="3180000" algn="ctr">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95" name="Google Shape;295;p31"/>
              <p:cNvSpPr/>
              <p:nvPr/>
            </p:nvSpPr>
            <p:spPr>
              <a:xfrm>
                <a:off x="2663167" y="2642911"/>
                <a:ext cx="1554480" cy="1554480"/>
              </a:xfrm>
              <a:prstGeom prst="ellipse">
                <a:avLst/>
              </a:prstGeom>
              <a:gradFill>
                <a:gsLst>
                  <a:gs pos="0">
                    <a:srgbClr val="F2F2F2"/>
                  </a:gs>
                  <a:gs pos="11000">
                    <a:srgbClr val="F2F2F2"/>
                  </a:gs>
                  <a:gs pos="99000">
                    <a:srgbClr val="D8D8D8"/>
                  </a:gs>
                  <a:gs pos="100000">
                    <a:srgbClr val="D8D8D8"/>
                  </a:gs>
                </a:gsLst>
                <a:lin ang="10800025" scaled="0"/>
              </a:gradFill>
              <a:ln w="285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rgbClr val="00B050"/>
                    </a:solidFill>
                    <a:latin typeface="Century Schoolbook"/>
                    <a:ea typeface="Century Schoolbook"/>
                    <a:cs typeface="Century Schoolbook"/>
                    <a:sym typeface="Century Schoolbook"/>
                  </a:rPr>
                  <a:t>Content</a:t>
                </a:r>
                <a:endParaRPr sz="1700" b="1"/>
              </a:p>
            </p:txBody>
          </p:sp>
        </p:grpSp>
      </p:grpSp>
      <p:sp>
        <p:nvSpPr>
          <p:cNvPr id="296" name="Google Shape;296;p31"/>
          <p:cNvSpPr/>
          <p:nvPr/>
        </p:nvSpPr>
        <p:spPr>
          <a:xfrm>
            <a:off x="5032498" y="1831211"/>
            <a:ext cx="3266591" cy="500468"/>
          </a:xfrm>
          <a:prstGeom prst="roundRect">
            <a:avLst>
              <a:gd name="adj" fmla="val 50000"/>
            </a:avLst>
          </a:prstGeom>
          <a:gradFill>
            <a:gsLst>
              <a:gs pos="0">
                <a:srgbClr val="FF00FF"/>
              </a:gs>
              <a:gs pos="4000">
                <a:srgbClr val="FF00FF"/>
              </a:gs>
              <a:gs pos="100000">
                <a:srgbClr val="A8289F"/>
              </a:gs>
            </a:gsLst>
            <a:lin ang="10800000" scaled="0"/>
          </a:gradFill>
          <a:ln>
            <a:noFill/>
          </a:ln>
          <a:effectLst>
            <a:outerShdw blurRad="50800" dist="38100" dir="2700000" algn="t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flowchart of Project</a:t>
            </a:r>
            <a:endParaRPr/>
          </a:p>
        </p:txBody>
      </p:sp>
      <p:sp>
        <p:nvSpPr>
          <p:cNvPr id="297" name="Google Shape;297;p31"/>
          <p:cNvSpPr/>
          <p:nvPr/>
        </p:nvSpPr>
        <p:spPr>
          <a:xfrm>
            <a:off x="4720233" y="1012795"/>
            <a:ext cx="2762228" cy="500468"/>
          </a:xfrm>
          <a:prstGeom prst="roundRect">
            <a:avLst>
              <a:gd name="adj" fmla="val 50000"/>
            </a:avLst>
          </a:prstGeom>
          <a:gradFill>
            <a:gsLst>
              <a:gs pos="0">
                <a:srgbClr val="FF0000"/>
              </a:gs>
              <a:gs pos="11000">
                <a:srgbClr val="FF0000"/>
              </a:gs>
              <a:gs pos="100000">
                <a:srgbClr val="FFC000"/>
              </a:gs>
            </a:gsLst>
            <a:lin ang="10800000" scaled="0"/>
          </a:gradFill>
          <a:ln>
            <a:noFill/>
          </a:ln>
          <a:effectLst>
            <a:outerShdw blurRad="50800" dist="38100" dir="2700000" algn="t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Objective</a:t>
            </a:r>
            <a:endParaRPr/>
          </a:p>
        </p:txBody>
      </p:sp>
      <p:sp>
        <p:nvSpPr>
          <p:cNvPr id="298" name="Google Shape;298;p31"/>
          <p:cNvSpPr/>
          <p:nvPr/>
        </p:nvSpPr>
        <p:spPr>
          <a:xfrm>
            <a:off x="3823072" y="244036"/>
            <a:ext cx="2762228" cy="500468"/>
          </a:xfrm>
          <a:prstGeom prst="roundRect">
            <a:avLst>
              <a:gd name="adj" fmla="val 50000"/>
            </a:avLst>
          </a:prstGeom>
          <a:gradFill>
            <a:gsLst>
              <a:gs pos="0">
                <a:srgbClr val="FFC000"/>
              </a:gs>
              <a:gs pos="4000">
                <a:srgbClr val="FFC000"/>
              </a:gs>
              <a:gs pos="100000">
                <a:srgbClr val="FFFF00"/>
              </a:gs>
            </a:gsLst>
            <a:lin ang="10800000" scaled="0"/>
          </a:gradFill>
          <a:ln>
            <a:noFill/>
          </a:ln>
          <a:effectLst>
            <a:outerShdw blurRad="50800" dist="38100" algn="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150" b="1" i="0" u="none" strike="noStrike" cap="none">
                <a:solidFill>
                  <a:srgbClr val="595959"/>
                </a:solidFill>
                <a:latin typeface="Century Schoolbook"/>
                <a:ea typeface="Century Schoolbook"/>
                <a:cs typeface="Century Schoolbook"/>
                <a:sym typeface="Century Schoolbook"/>
              </a:rPr>
              <a:t>General Introduction</a:t>
            </a:r>
            <a:endParaRPr sz="1500">
              <a:solidFill>
                <a:srgbClr val="595959"/>
              </a:solidFill>
            </a:endParaRPr>
          </a:p>
        </p:txBody>
      </p:sp>
      <p:sp>
        <p:nvSpPr>
          <p:cNvPr id="299" name="Google Shape;299;p31"/>
          <p:cNvSpPr/>
          <p:nvPr/>
        </p:nvSpPr>
        <p:spPr>
          <a:xfrm>
            <a:off x="5144656" y="2710042"/>
            <a:ext cx="2762228" cy="500468"/>
          </a:xfrm>
          <a:prstGeom prst="roundRect">
            <a:avLst>
              <a:gd name="adj" fmla="val 50000"/>
            </a:avLst>
          </a:prstGeom>
          <a:gradFill>
            <a:gsLst>
              <a:gs pos="0">
                <a:srgbClr val="9E009E"/>
              </a:gs>
              <a:gs pos="100000">
                <a:srgbClr val="660066"/>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a:solidFill>
                  <a:schemeClr val="lt1"/>
                </a:solidFill>
                <a:latin typeface="Century Schoolbook"/>
                <a:ea typeface="Century Schoolbook"/>
                <a:cs typeface="Century Schoolbook"/>
                <a:sym typeface="Century Schoolbook"/>
              </a:rPr>
              <a:t>Materials</a:t>
            </a:r>
            <a:r>
              <a:rPr lang="km" sz="1050" b="1" i="0" u="none" strike="noStrike" cap="none">
                <a:solidFill>
                  <a:schemeClr val="lt1"/>
                </a:solidFill>
                <a:latin typeface="Century Schoolbook"/>
                <a:ea typeface="Century Schoolbook"/>
                <a:cs typeface="Century Schoolbook"/>
                <a:sym typeface="Century Schoolbook"/>
              </a:rPr>
              <a:t> of Project</a:t>
            </a:r>
            <a:endParaRPr/>
          </a:p>
        </p:txBody>
      </p:sp>
      <p:sp>
        <p:nvSpPr>
          <p:cNvPr id="300" name="Google Shape;300;p31"/>
          <p:cNvSpPr/>
          <p:nvPr/>
        </p:nvSpPr>
        <p:spPr>
          <a:xfrm>
            <a:off x="4932550" y="3567150"/>
            <a:ext cx="3096600" cy="500400"/>
          </a:xfrm>
          <a:prstGeom prst="roundRect">
            <a:avLst>
              <a:gd name="adj" fmla="val 50000"/>
            </a:avLst>
          </a:prstGeom>
          <a:gradFill>
            <a:gsLst>
              <a:gs pos="0">
                <a:srgbClr val="3366FF"/>
              </a:gs>
              <a:gs pos="4000">
                <a:srgbClr val="3366FF"/>
              </a:gs>
              <a:gs pos="100000">
                <a:srgbClr val="3366FF"/>
              </a:gs>
            </a:gsLst>
            <a:lin ang="10800000" scaled="0"/>
          </a:gradFill>
          <a:ln>
            <a:noFill/>
          </a:ln>
          <a:effectLst>
            <a:outerShdw blurRad="50800" dist="38100" dir="18900000" algn="b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01" name="Google Shape;301;p31"/>
          <p:cNvSpPr/>
          <p:nvPr/>
        </p:nvSpPr>
        <p:spPr>
          <a:xfrm>
            <a:off x="4090950" y="4425350"/>
            <a:ext cx="2816100" cy="500400"/>
          </a:xfrm>
          <a:prstGeom prst="roundRect">
            <a:avLst>
              <a:gd name="adj" fmla="val 50000"/>
            </a:avLst>
          </a:prstGeom>
          <a:gradFill>
            <a:gsLst>
              <a:gs pos="0">
                <a:srgbClr val="92D050"/>
              </a:gs>
              <a:gs pos="4000">
                <a:srgbClr val="92D050"/>
              </a:gs>
              <a:gs pos="100000">
                <a:srgbClr val="D3E622"/>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Summarize and Conclusion</a:t>
            </a:r>
            <a:endParaRPr/>
          </a:p>
        </p:txBody>
      </p:sp>
      <p:sp>
        <p:nvSpPr>
          <p:cNvPr id="302" name="Google Shape;302;p31"/>
          <p:cNvSpPr/>
          <p:nvPr/>
        </p:nvSpPr>
        <p:spPr>
          <a:xfrm>
            <a:off x="3903200" y="28600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sp>
        <p:nvSpPr>
          <p:cNvPr id="303" name="Google Shape;303;p31"/>
          <p:cNvSpPr/>
          <p:nvPr/>
        </p:nvSpPr>
        <p:spPr>
          <a:xfrm>
            <a:off x="5110275" y="18797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sp>
        <p:nvSpPr>
          <p:cNvPr id="304" name="Google Shape;304;p31"/>
          <p:cNvSpPr/>
          <p:nvPr/>
        </p:nvSpPr>
        <p:spPr>
          <a:xfrm>
            <a:off x="4797675" y="10550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
        <p:nvSpPr>
          <p:cNvPr id="305" name="Google Shape;305;p31"/>
          <p:cNvSpPr/>
          <p:nvPr/>
        </p:nvSpPr>
        <p:spPr>
          <a:xfrm>
            <a:off x="5019476" y="36116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
        <p:nvSpPr>
          <p:cNvPr id="306" name="Google Shape;306;p31"/>
          <p:cNvSpPr/>
          <p:nvPr/>
        </p:nvSpPr>
        <p:spPr>
          <a:xfrm>
            <a:off x="5225199" y="27545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07" name="Google Shape;307;p31"/>
          <p:cNvSpPr/>
          <p:nvPr/>
        </p:nvSpPr>
        <p:spPr>
          <a:xfrm>
            <a:off x="4172421" y="447957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p:nvPr/>
        </p:nvSpPr>
        <p:spPr>
          <a:xfrm>
            <a:off x="3275325" y="698250"/>
            <a:ext cx="3084000" cy="500400"/>
          </a:xfrm>
          <a:prstGeom prst="roundRect">
            <a:avLst>
              <a:gd name="adj" fmla="val 50000"/>
            </a:avLst>
          </a:prstGeom>
          <a:gradFill>
            <a:gsLst>
              <a:gs pos="0">
                <a:srgbClr val="FFC000"/>
              </a:gs>
              <a:gs pos="4000">
                <a:srgbClr val="FFC000"/>
              </a:gs>
              <a:gs pos="100000">
                <a:srgbClr val="FFFF00"/>
              </a:gs>
            </a:gsLst>
            <a:lin ang="10800025" scaled="0"/>
          </a:gradFill>
          <a:ln>
            <a:noFill/>
          </a:ln>
          <a:effectLst>
            <a:outerShdw blurRad="50800" dist="38100" algn="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chemeClr val="lt1"/>
                </a:solidFill>
                <a:latin typeface="Century Schoolbook"/>
                <a:ea typeface="Century Schoolbook"/>
                <a:cs typeface="Century Schoolbook"/>
                <a:sym typeface="Century Schoolbook"/>
              </a:rPr>
              <a:t>General Introduction</a:t>
            </a:r>
            <a:endParaRPr sz="1700"/>
          </a:p>
        </p:txBody>
      </p:sp>
      <p:sp>
        <p:nvSpPr>
          <p:cNvPr id="313" name="Google Shape;313;p32"/>
          <p:cNvSpPr/>
          <p:nvPr/>
        </p:nvSpPr>
        <p:spPr>
          <a:xfrm>
            <a:off x="3339925" y="742650"/>
            <a:ext cx="4410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pic>
        <p:nvPicPr>
          <p:cNvPr id="314" name="Google Shape;314;p32"/>
          <p:cNvPicPr preferRelativeResize="0"/>
          <p:nvPr/>
        </p:nvPicPr>
        <p:blipFill>
          <a:blip r:embed="rId3">
            <a:alphaModFix/>
          </a:blip>
          <a:stretch>
            <a:fillRect/>
          </a:stretch>
        </p:blipFill>
        <p:spPr>
          <a:xfrm>
            <a:off x="5105575" y="2571750"/>
            <a:ext cx="3084000" cy="1730025"/>
          </a:xfrm>
          <a:prstGeom prst="rect">
            <a:avLst/>
          </a:prstGeom>
          <a:noFill/>
          <a:ln>
            <a:noFill/>
          </a:ln>
        </p:spPr>
      </p:pic>
      <p:pic>
        <p:nvPicPr>
          <p:cNvPr id="315" name="Google Shape;315;p32"/>
          <p:cNvPicPr preferRelativeResize="0"/>
          <p:nvPr/>
        </p:nvPicPr>
        <p:blipFill>
          <a:blip r:embed="rId4">
            <a:alphaModFix/>
          </a:blip>
          <a:stretch>
            <a:fillRect/>
          </a:stretch>
        </p:blipFill>
        <p:spPr>
          <a:xfrm>
            <a:off x="1986075" y="2627212"/>
            <a:ext cx="3084000" cy="1619087"/>
          </a:xfrm>
          <a:prstGeom prst="rect">
            <a:avLst/>
          </a:prstGeom>
          <a:noFill/>
          <a:ln>
            <a:noFill/>
          </a:ln>
        </p:spPr>
      </p:pic>
      <p:sp>
        <p:nvSpPr>
          <p:cNvPr id="316" name="Google Shape;316;p32"/>
          <p:cNvSpPr txBox="1">
            <a:spLocks noGrp="1"/>
          </p:cNvSpPr>
          <p:nvPr>
            <p:ph type="title" idx="4294967295"/>
          </p:nvPr>
        </p:nvSpPr>
        <p:spPr>
          <a:xfrm>
            <a:off x="683225" y="904975"/>
            <a:ext cx="7602600" cy="3490800"/>
          </a:xfrm>
          <a:prstGeom prst="rect">
            <a:avLst/>
          </a:prstGeom>
          <a:noFill/>
          <a:ln>
            <a:noFill/>
          </a:ln>
        </p:spPr>
        <p:txBody>
          <a:bodyPr spcFirstLastPara="1" wrap="square" lIns="0" tIns="0" rIns="0" bIns="0" anchor="b" anchorCtr="0">
            <a:noAutofit/>
          </a:bodyPr>
          <a:lstStyle/>
          <a:p>
            <a:pPr marL="0" lvl="0" indent="45720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Cambodia is a developing country where there are lots of infrastructure(routes, bridges, buildings) are manufacturing. Ministry of Public Work and Transportation have repaired and create more route that connected from Phnom Penh to another provinces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and from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province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to province.</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20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3"/>
          <p:cNvPicPr preferRelativeResize="0"/>
          <p:nvPr/>
        </p:nvPicPr>
        <p:blipFill>
          <a:blip r:embed="rId3">
            <a:alphaModFix/>
          </a:blip>
          <a:stretch>
            <a:fillRect/>
          </a:stretch>
        </p:blipFill>
        <p:spPr>
          <a:xfrm>
            <a:off x="1254650" y="694875"/>
            <a:ext cx="6634700" cy="3868526"/>
          </a:xfrm>
          <a:prstGeom prst="rect">
            <a:avLst/>
          </a:prstGeom>
          <a:noFill/>
          <a:ln>
            <a:noFill/>
          </a:ln>
        </p:spPr>
      </p:pic>
      <p:sp>
        <p:nvSpPr>
          <p:cNvPr id="322" name="Google Shape;322;p33"/>
          <p:cNvSpPr/>
          <p:nvPr/>
        </p:nvSpPr>
        <p:spPr>
          <a:xfrm>
            <a:off x="3510633" y="258920"/>
            <a:ext cx="2762100" cy="500400"/>
          </a:xfrm>
          <a:prstGeom prst="roundRect">
            <a:avLst>
              <a:gd name="adj" fmla="val 50000"/>
            </a:avLst>
          </a:prstGeom>
          <a:gradFill>
            <a:gsLst>
              <a:gs pos="0">
                <a:srgbClr val="FF0000"/>
              </a:gs>
              <a:gs pos="11000">
                <a:srgbClr val="FF0000"/>
              </a:gs>
              <a:gs pos="100000">
                <a:srgbClr val="FFC000"/>
              </a:gs>
            </a:gsLst>
            <a:lin ang="10800025" scaled="0"/>
          </a:gradFill>
          <a:ln>
            <a:noFill/>
          </a:ln>
          <a:effectLst>
            <a:outerShdw blurRad="50800" dist="38100" dir="2700000" algn="t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950" b="1" i="0" u="none" strike="noStrike" cap="none">
                <a:solidFill>
                  <a:schemeClr val="lt1"/>
                </a:solidFill>
                <a:latin typeface="Century Schoolbook"/>
                <a:ea typeface="Century Schoolbook"/>
                <a:cs typeface="Century Schoolbook"/>
                <a:sym typeface="Century Schoolbook"/>
              </a:rPr>
              <a:t>Objective</a:t>
            </a:r>
            <a:endParaRPr sz="2300"/>
          </a:p>
        </p:txBody>
      </p:sp>
      <p:sp>
        <p:nvSpPr>
          <p:cNvPr id="323" name="Google Shape;323;p33"/>
          <p:cNvSpPr/>
          <p:nvPr/>
        </p:nvSpPr>
        <p:spPr>
          <a:xfrm>
            <a:off x="3616600" y="30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p:nvPr/>
        </p:nvSpPr>
        <p:spPr>
          <a:xfrm>
            <a:off x="2890325" y="606575"/>
            <a:ext cx="3616800" cy="500400"/>
          </a:xfrm>
          <a:prstGeom prst="roundRect">
            <a:avLst>
              <a:gd name="adj" fmla="val 50000"/>
            </a:avLst>
          </a:prstGeom>
          <a:gradFill>
            <a:gsLst>
              <a:gs pos="0">
                <a:srgbClr val="FF00FF"/>
              </a:gs>
              <a:gs pos="4000">
                <a:srgbClr val="FF00FF"/>
              </a:gs>
              <a:gs pos="100000">
                <a:srgbClr val="A8289F"/>
              </a:gs>
            </a:gsLst>
            <a:lin ang="10800025" scaled="0"/>
          </a:gradFill>
          <a:ln>
            <a:noFill/>
          </a:ln>
          <a:effectLst>
            <a:outerShdw blurRad="50800" dist="38100" dir="2700000" algn="t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a:t>
            </a:r>
            <a:r>
              <a:rPr lang="km" sz="1200" b="1">
                <a:solidFill>
                  <a:schemeClr val="lt1"/>
                </a:solidFill>
                <a:latin typeface="Century Schoolbook"/>
                <a:ea typeface="Century Schoolbook"/>
                <a:cs typeface="Century Schoolbook"/>
                <a:sym typeface="Century Schoolbook"/>
              </a:rPr>
              <a:t>​ chart</a:t>
            </a:r>
            <a:r>
              <a:rPr lang="km" sz="1200" b="1" i="0" u="none" strike="noStrike" cap="none">
                <a:solidFill>
                  <a:schemeClr val="lt1"/>
                </a:solidFill>
                <a:latin typeface="Century Schoolbook"/>
                <a:ea typeface="Century Schoolbook"/>
                <a:cs typeface="Century Schoolbook"/>
                <a:sym typeface="Century Schoolbook"/>
              </a:rPr>
              <a:t> of Project</a:t>
            </a:r>
            <a:endParaRPr/>
          </a:p>
        </p:txBody>
      </p:sp>
      <p:sp>
        <p:nvSpPr>
          <p:cNvPr id="329" name="Google Shape;329;p34"/>
          <p:cNvSpPr/>
          <p:nvPr/>
        </p:nvSpPr>
        <p:spPr>
          <a:xfrm>
            <a:off x="3009025" y="6509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pic>
        <p:nvPicPr>
          <p:cNvPr id="330" name="Google Shape;330;p34"/>
          <p:cNvPicPr preferRelativeResize="0"/>
          <p:nvPr/>
        </p:nvPicPr>
        <p:blipFill rotWithShape="1">
          <a:blip r:embed="rId3">
            <a:alphaModFix/>
          </a:blip>
          <a:srcRect l="1129" r="1470"/>
          <a:stretch/>
        </p:blipFill>
        <p:spPr>
          <a:xfrm>
            <a:off x="592975" y="1414050"/>
            <a:ext cx="7953749" cy="269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p:nvPr/>
        </p:nvSpPr>
        <p:spPr>
          <a:xfrm>
            <a:off x="3391481" y="698442"/>
            <a:ext cx="2762100" cy="500400"/>
          </a:xfrm>
          <a:prstGeom prst="roundRect">
            <a:avLst>
              <a:gd name="adj" fmla="val 50000"/>
            </a:avLst>
          </a:prstGeom>
          <a:gradFill>
            <a:gsLst>
              <a:gs pos="0">
                <a:srgbClr val="9E009E"/>
              </a:gs>
              <a:gs pos="100000">
                <a:srgbClr val="660066"/>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a:solidFill>
                  <a:schemeClr val="lt1"/>
                </a:solidFill>
                <a:latin typeface="Century Schoolbook"/>
                <a:ea typeface="Century Schoolbook"/>
                <a:cs typeface="Century Schoolbook"/>
                <a:sym typeface="Century Schoolbook"/>
              </a:rPr>
              <a:t>Materials</a:t>
            </a:r>
            <a:r>
              <a:rPr lang="km" sz="1050" b="1" i="0" u="none" strike="noStrike" cap="none">
                <a:solidFill>
                  <a:schemeClr val="lt1"/>
                </a:solidFill>
                <a:latin typeface="Century Schoolbook"/>
                <a:ea typeface="Century Schoolbook"/>
                <a:cs typeface="Century Schoolbook"/>
                <a:sym typeface="Century Schoolbook"/>
              </a:rPr>
              <a:t> of Project</a:t>
            </a:r>
            <a:endParaRPr/>
          </a:p>
        </p:txBody>
      </p:sp>
      <p:sp>
        <p:nvSpPr>
          <p:cNvPr id="336" name="Google Shape;336;p35"/>
          <p:cNvSpPr/>
          <p:nvPr/>
        </p:nvSpPr>
        <p:spPr>
          <a:xfrm>
            <a:off x="3472024" y="74285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37" name="Google Shape;337;p35"/>
          <p:cNvSpPr txBox="1">
            <a:spLocks noGrp="1"/>
          </p:cNvSpPr>
          <p:nvPr>
            <p:ph type="title" idx="4294967295"/>
          </p:nvPr>
        </p:nvSpPr>
        <p:spPr>
          <a:xfrm>
            <a:off x="709000" y="11988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a:solidFill>
                  <a:schemeClr val="dk1"/>
                </a:solidFill>
                <a:latin typeface="Century Schoolbook"/>
                <a:ea typeface="Century Schoolbook"/>
                <a:cs typeface="Century Schoolbook"/>
                <a:sym typeface="Century Schoolbook"/>
              </a:rPr>
              <a:t>There are some materials that use in our project such as:</a:t>
            </a:r>
            <a:endParaRPr sz="190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Concept class and object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Abstraction &amp; Inheritance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Polymorphism &amp; Encapsulation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Modifier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Database SQL</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API(Application Programming Interface)</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Graph Algorithm theory</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Short path algorithm: Dijkstra algorithm</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Google map connection and python use as auxiliary language</a:t>
            </a:r>
            <a:endParaRPr sz="19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p:nvPr/>
        </p:nvSpPr>
        <p:spPr>
          <a:xfrm>
            <a:off x="6565326" y="1404272"/>
            <a:ext cx="1659443" cy="342900"/>
          </a:xfrm>
          <a:prstGeom prst="roundRect">
            <a:avLst>
              <a:gd name="adj" fmla="val 50000"/>
            </a:avLst>
          </a:prstGeom>
          <a:solidFill>
            <a:srgbClr val="BC7900"/>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3" name="Google Shape;343;p36"/>
          <p:cNvSpPr/>
          <p:nvPr/>
        </p:nvSpPr>
        <p:spPr>
          <a:xfrm>
            <a:off x="4625219" y="1404272"/>
            <a:ext cx="1659443" cy="342900"/>
          </a:xfrm>
          <a:prstGeom prst="roundRect">
            <a:avLst>
              <a:gd name="adj" fmla="val 50000"/>
            </a:avLst>
          </a:prstGeom>
          <a:solidFill>
            <a:srgbClr val="6C9118"/>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4" name="Google Shape;344;p36"/>
          <p:cNvSpPr/>
          <p:nvPr/>
        </p:nvSpPr>
        <p:spPr>
          <a:xfrm>
            <a:off x="2685113" y="1404272"/>
            <a:ext cx="1659443" cy="342900"/>
          </a:xfrm>
          <a:prstGeom prst="roundRect">
            <a:avLst>
              <a:gd name="adj" fmla="val 48867"/>
            </a:avLst>
          </a:prstGeom>
          <a:solidFill>
            <a:srgbClr val="057A7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5" name="Google Shape;345;p36"/>
          <p:cNvSpPr/>
          <p:nvPr/>
        </p:nvSpPr>
        <p:spPr>
          <a:xfrm>
            <a:off x="745007" y="1404272"/>
            <a:ext cx="1659443" cy="342900"/>
          </a:xfrm>
          <a:prstGeom prst="roundRect">
            <a:avLst>
              <a:gd name="adj" fmla="val 45021"/>
            </a:avLst>
          </a:prstGeom>
          <a:solidFill>
            <a:srgbClr val="045F9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6" name="Google Shape;346;p36"/>
          <p:cNvSpPr/>
          <p:nvPr/>
        </p:nvSpPr>
        <p:spPr>
          <a:xfrm>
            <a:off x="1" y="1437551"/>
            <a:ext cx="9144000" cy="265226"/>
          </a:xfrm>
          <a:prstGeom prst="rect">
            <a:avLst/>
          </a:prstGeom>
          <a:gradFill>
            <a:gsLst>
              <a:gs pos="0">
                <a:srgbClr val="BFBFBF"/>
              </a:gs>
              <a:gs pos="50000">
                <a:schemeClr val="lt1"/>
              </a:gs>
              <a:gs pos="100000">
                <a:srgbClr val="D8D8D8"/>
              </a:gs>
            </a:gsLst>
            <a:lin ang="16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47" name="Google Shape;347;p36"/>
          <p:cNvGrpSpPr/>
          <p:nvPr/>
        </p:nvGrpSpPr>
        <p:grpSpPr>
          <a:xfrm>
            <a:off x="6662272" y="1404173"/>
            <a:ext cx="1771863" cy="3150999"/>
            <a:chOff x="6499555" y="2147350"/>
            <a:chExt cx="1744853" cy="4201332"/>
          </a:xfrm>
        </p:grpSpPr>
        <p:sp>
          <p:nvSpPr>
            <p:cNvPr id="348" name="Google Shape;348;p36"/>
            <p:cNvSpPr/>
            <p:nvPr/>
          </p:nvSpPr>
          <p:spPr>
            <a:xfrm>
              <a:off x="6516664" y="2604682"/>
              <a:ext cx="1583728" cy="3744000"/>
            </a:xfrm>
            <a:prstGeom prst="rect">
              <a:avLst/>
            </a:prstGeom>
            <a:solidFill>
              <a:schemeClr val="accent4"/>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9" name="Google Shape;349;p36"/>
            <p:cNvSpPr/>
            <p:nvPr/>
          </p:nvSpPr>
          <p:spPr>
            <a:xfrm rot="10800000">
              <a:off x="649955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D58900"/>
                </a:gs>
                <a:gs pos="49000">
                  <a:srgbClr val="FFB52F"/>
                </a:gs>
                <a:gs pos="100000">
                  <a:srgbClr val="D58900"/>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0" name="Google Shape;350;p36"/>
          <p:cNvGrpSpPr/>
          <p:nvPr/>
        </p:nvGrpSpPr>
        <p:grpSpPr>
          <a:xfrm>
            <a:off x="4722212" y="1404173"/>
            <a:ext cx="1771863" cy="3150999"/>
            <a:chOff x="4663085" y="2147350"/>
            <a:chExt cx="1744853" cy="4201332"/>
          </a:xfrm>
        </p:grpSpPr>
        <p:sp>
          <p:nvSpPr>
            <p:cNvPr id="351" name="Google Shape;351;p36"/>
            <p:cNvSpPr/>
            <p:nvPr/>
          </p:nvSpPr>
          <p:spPr>
            <a:xfrm>
              <a:off x="4680194" y="2604682"/>
              <a:ext cx="1583728" cy="3744000"/>
            </a:xfrm>
            <a:prstGeom prst="rect">
              <a:avLst/>
            </a:prstGeom>
            <a:solidFill>
              <a:schemeClr val="accent3"/>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2" name="Google Shape;352;p36"/>
            <p:cNvSpPr/>
            <p:nvPr/>
          </p:nvSpPr>
          <p:spPr>
            <a:xfrm rot="10800000">
              <a:off x="466308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7AA41C"/>
                </a:gs>
                <a:gs pos="49000">
                  <a:srgbClr val="A1D924"/>
                </a:gs>
                <a:gs pos="100000">
                  <a:srgbClr val="7AA41C"/>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3" name="Google Shape;353;p36"/>
          <p:cNvGrpSpPr/>
          <p:nvPr/>
        </p:nvGrpSpPr>
        <p:grpSpPr>
          <a:xfrm>
            <a:off x="2782154" y="1404173"/>
            <a:ext cx="1771863" cy="3150999"/>
            <a:chOff x="2826616" y="2147350"/>
            <a:chExt cx="1744853" cy="4201332"/>
          </a:xfrm>
        </p:grpSpPr>
        <p:sp>
          <p:nvSpPr>
            <p:cNvPr id="354" name="Google Shape;354;p36"/>
            <p:cNvSpPr/>
            <p:nvPr/>
          </p:nvSpPr>
          <p:spPr>
            <a:xfrm>
              <a:off x="2843725" y="2604682"/>
              <a:ext cx="1583728" cy="3744000"/>
            </a:xfrm>
            <a:prstGeom prst="rect">
              <a:avLst/>
            </a:prstGeom>
            <a:solidFill>
              <a:schemeClr val="accent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5" name="Google Shape;355;p36"/>
            <p:cNvSpPr/>
            <p:nvPr/>
          </p:nvSpPr>
          <p:spPr>
            <a:xfrm rot="10800000">
              <a:off x="2826616"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58A81"/>
                </a:gs>
                <a:gs pos="49000">
                  <a:srgbClr val="08C2B5"/>
                </a:gs>
                <a:gs pos="100000">
                  <a:srgbClr val="057A7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6" name="Google Shape;356;p36"/>
          <p:cNvGrpSpPr/>
          <p:nvPr/>
        </p:nvGrpSpPr>
        <p:grpSpPr>
          <a:xfrm>
            <a:off x="842090" y="1404173"/>
            <a:ext cx="1771898" cy="3150999"/>
            <a:chOff x="990147" y="2147350"/>
            <a:chExt cx="1744853" cy="4201332"/>
          </a:xfrm>
        </p:grpSpPr>
        <p:sp>
          <p:nvSpPr>
            <p:cNvPr id="357" name="Google Shape;357;p36"/>
            <p:cNvSpPr/>
            <p:nvPr/>
          </p:nvSpPr>
          <p:spPr>
            <a:xfrm>
              <a:off x="1007256" y="2604682"/>
              <a:ext cx="1583728" cy="3744000"/>
            </a:xfrm>
            <a:prstGeom prst="rect">
              <a:avLst/>
            </a:prstGeom>
            <a:solidFill>
              <a:schemeClr val="accent1"/>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8" name="Google Shape;358;p36"/>
            <p:cNvSpPr/>
            <p:nvPr/>
          </p:nvSpPr>
          <p:spPr>
            <a:xfrm rot="10800000">
              <a:off x="990147"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45F92"/>
                </a:gs>
                <a:gs pos="50000">
                  <a:srgbClr val="0693E0"/>
                </a:gs>
                <a:gs pos="100000">
                  <a:srgbClr val="045F9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9" name="Google Shape;359;p36"/>
          <p:cNvGrpSpPr/>
          <p:nvPr/>
        </p:nvGrpSpPr>
        <p:grpSpPr>
          <a:xfrm>
            <a:off x="971863" y="2069728"/>
            <a:ext cx="1414765" cy="2397720"/>
            <a:chOff x="1078554" y="2690305"/>
            <a:chExt cx="1475422" cy="2875143"/>
          </a:xfrm>
        </p:grpSpPr>
        <p:sp>
          <p:nvSpPr>
            <p:cNvPr id="360" name="Google Shape;360;p36"/>
            <p:cNvSpPr txBox="1"/>
            <p:nvPr/>
          </p:nvSpPr>
          <p:spPr>
            <a:xfrm>
              <a:off x="1078554" y="3267448"/>
              <a:ext cx="1441500" cy="229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For the first step we need to find and go to visit the all of route in the provinces and the next is Phnom Penh. </a:t>
              </a:r>
              <a:endParaRPr sz="12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Start from 14th November  until 14th December.</a:t>
              </a:r>
              <a:endParaRPr sz="1200">
                <a:solidFill>
                  <a:schemeClr val="lt1"/>
                </a:solidFill>
                <a:latin typeface="Century Schoolbook"/>
                <a:ea typeface="Century Schoolbook"/>
                <a:cs typeface="Century Schoolbook"/>
                <a:sym typeface="Century Schoolbook"/>
              </a:endParaRPr>
            </a:p>
          </p:txBody>
        </p:sp>
        <p:sp>
          <p:nvSpPr>
            <p:cNvPr id="361" name="Google Shape;361;p36"/>
            <p:cNvSpPr txBox="1"/>
            <p:nvPr/>
          </p:nvSpPr>
          <p:spPr>
            <a:xfrm>
              <a:off x="1112476" y="2690305"/>
              <a:ext cx="1441500" cy="525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Century Schoolbook"/>
                  <a:ea typeface="Century Schoolbook"/>
                  <a:cs typeface="Century Schoolbook"/>
                  <a:sym typeface="Century Schoolbook"/>
                </a:rPr>
                <a:t>Data Collection</a:t>
              </a:r>
              <a:endParaRPr sz="1200" b="1" u="sng">
                <a:solidFill>
                  <a:schemeClr val="lt1"/>
                </a:solidFill>
                <a:latin typeface="Century Schoolbook"/>
                <a:ea typeface="Century Schoolbook"/>
                <a:cs typeface="Century Schoolbook"/>
                <a:sym typeface="Century Schoolbook"/>
              </a:endParaRPr>
            </a:p>
          </p:txBody>
        </p:sp>
      </p:grpSp>
      <p:grpSp>
        <p:nvGrpSpPr>
          <p:cNvPr id="362" name="Google Shape;362;p36"/>
          <p:cNvGrpSpPr/>
          <p:nvPr/>
        </p:nvGrpSpPr>
        <p:grpSpPr>
          <a:xfrm>
            <a:off x="2910276" y="2147300"/>
            <a:ext cx="1515743" cy="2466950"/>
            <a:chOff x="3050360" y="2756194"/>
            <a:chExt cx="1441506" cy="3289267"/>
          </a:xfrm>
        </p:grpSpPr>
        <p:sp>
          <p:nvSpPr>
            <p:cNvPr id="363" name="Google Shape;363;p36"/>
            <p:cNvSpPr txBox="1"/>
            <p:nvPr/>
          </p:nvSpPr>
          <p:spPr>
            <a:xfrm>
              <a:off x="3050360" y="3018461"/>
              <a:ext cx="14415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This step we will analyze data and consider which points are the extra that we can cut it out. We just focus on the main sample that deduce from population of data collection.</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14th December until 24th December</a:t>
              </a:r>
              <a:endParaRPr sz="1100">
                <a:solidFill>
                  <a:schemeClr val="lt1"/>
                </a:solidFill>
                <a:latin typeface="Century Schoolbook"/>
                <a:ea typeface="Century Schoolbook"/>
                <a:cs typeface="Century Schoolbook"/>
                <a:sym typeface="Century Schoolbook"/>
              </a:endParaRPr>
            </a:p>
          </p:txBody>
        </p:sp>
        <p:sp>
          <p:nvSpPr>
            <p:cNvPr id="364" name="Google Shape;364;p36"/>
            <p:cNvSpPr txBox="1"/>
            <p:nvPr/>
          </p:nvSpPr>
          <p:spPr>
            <a:xfrm>
              <a:off x="3050366" y="2756194"/>
              <a:ext cx="1441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Arial"/>
                  <a:ea typeface="Arial"/>
                  <a:cs typeface="Arial"/>
                  <a:sym typeface="Arial"/>
                </a:rPr>
                <a:t>Data Analysis</a:t>
              </a:r>
              <a:endParaRPr sz="1200" b="1" u="sng">
                <a:solidFill>
                  <a:schemeClr val="lt1"/>
                </a:solidFill>
                <a:latin typeface="Arial"/>
                <a:ea typeface="Arial"/>
                <a:cs typeface="Arial"/>
                <a:sym typeface="Arial"/>
              </a:endParaRPr>
            </a:p>
          </p:txBody>
        </p:sp>
      </p:grpSp>
      <p:grpSp>
        <p:nvGrpSpPr>
          <p:cNvPr id="365" name="Google Shape;365;p36"/>
          <p:cNvGrpSpPr/>
          <p:nvPr/>
        </p:nvGrpSpPr>
        <p:grpSpPr>
          <a:xfrm>
            <a:off x="4545212" y="2233799"/>
            <a:ext cx="1997844" cy="2100380"/>
            <a:chOff x="4427936" y="2871527"/>
            <a:chExt cx="2083500" cy="2800506"/>
          </a:xfrm>
        </p:grpSpPr>
        <p:sp>
          <p:nvSpPr>
            <p:cNvPr id="366" name="Google Shape;366;p36"/>
            <p:cNvSpPr txBox="1"/>
            <p:nvPr/>
          </p:nvSpPr>
          <p:spPr>
            <a:xfrm>
              <a:off x="4748949" y="3322133"/>
              <a:ext cx="1441500" cy="2349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Data Analysis, we can summarize data with classification by types. Data will be organized as group. </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24th December until 30th December</a:t>
              </a:r>
              <a:endParaRPr sz="1100">
                <a:solidFill>
                  <a:schemeClr val="lt1"/>
                </a:solidFill>
                <a:latin typeface="Century Schoolbook"/>
                <a:ea typeface="Century Schoolbook"/>
                <a:cs typeface="Century Schoolbook"/>
                <a:sym typeface="Century Schoolbook"/>
              </a:endParaRPr>
            </a:p>
          </p:txBody>
        </p:sp>
        <p:sp>
          <p:nvSpPr>
            <p:cNvPr id="367" name="Google Shape;367;p36"/>
            <p:cNvSpPr txBox="1"/>
            <p:nvPr/>
          </p:nvSpPr>
          <p:spPr>
            <a:xfrm>
              <a:off x="4427936" y="2871527"/>
              <a:ext cx="2083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u="sng">
                  <a:solidFill>
                    <a:schemeClr val="lt1"/>
                  </a:solidFill>
                  <a:latin typeface="Century Schoolbook"/>
                  <a:ea typeface="Century Schoolbook"/>
                  <a:cs typeface="Century Schoolbook"/>
                  <a:sym typeface="Century Schoolbook"/>
                </a:rPr>
                <a:t>Data </a:t>
              </a:r>
              <a:r>
                <a:rPr lang="km" sz="1200" b="1" u="sng">
                  <a:solidFill>
                    <a:schemeClr val="lt1"/>
                  </a:solidFill>
                  <a:latin typeface="Century Schoolbook"/>
                  <a:ea typeface="Century Schoolbook"/>
                  <a:cs typeface="Century Schoolbook"/>
                  <a:sym typeface="Century Schoolbook"/>
                </a:rPr>
                <a:t>Summarization</a:t>
              </a:r>
              <a:endParaRPr sz="1100" b="1" u="sng">
                <a:solidFill>
                  <a:schemeClr val="lt1"/>
                </a:solidFill>
                <a:latin typeface="Century Schoolbook"/>
                <a:ea typeface="Century Schoolbook"/>
                <a:cs typeface="Century Schoolbook"/>
                <a:sym typeface="Century Schoolbook"/>
              </a:endParaRPr>
            </a:p>
          </p:txBody>
        </p:sp>
      </p:grpSp>
      <p:grpSp>
        <p:nvGrpSpPr>
          <p:cNvPr id="368" name="Google Shape;368;p36"/>
          <p:cNvGrpSpPr/>
          <p:nvPr/>
        </p:nvGrpSpPr>
        <p:grpSpPr>
          <a:xfrm>
            <a:off x="6158723" y="2078775"/>
            <a:ext cx="2601368" cy="2459725"/>
            <a:chOff x="5885545" y="2664828"/>
            <a:chExt cx="2712900" cy="3279633"/>
          </a:xfrm>
        </p:grpSpPr>
        <p:sp>
          <p:nvSpPr>
            <p:cNvPr id="369" name="Google Shape;369;p36"/>
            <p:cNvSpPr txBox="1"/>
            <p:nvPr/>
          </p:nvSpPr>
          <p:spPr>
            <a:xfrm>
              <a:off x="6509550" y="2917461"/>
              <a:ext cx="14649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summarize data we will create the algorithm to represent data by using the material above. Especially using concept OOP(Object Oriented Programming).</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30th December until  27th january</a:t>
              </a:r>
              <a:endParaRPr sz="1100">
                <a:solidFill>
                  <a:schemeClr val="lt1"/>
                </a:solidFill>
                <a:latin typeface="Century Schoolbook"/>
                <a:ea typeface="Century Schoolbook"/>
                <a:cs typeface="Century Schoolbook"/>
                <a:sym typeface="Century Schoolbook"/>
              </a:endParaRPr>
            </a:p>
          </p:txBody>
        </p:sp>
        <p:sp>
          <p:nvSpPr>
            <p:cNvPr id="370" name="Google Shape;370;p36"/>
            <p:cNvSpPr txBox="1"/>
            <p:nvPr/>
          </p:nvSpPr>
          <p:spPr>
            <a:xfrm>
              <a:off x="5885545" y="2664828"/>
              <a:ext cx="2712900" cy="297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000" b="1" u="sng">
                  <a:solidFill>
                    <a:schemeClr val="lt1"/>
                  </a:solidFill>
                  <a:latin typeface="Century Schoolbook"/>
                  <a:ea typeface="Century Schoolbook"/>
                  <a:cs typeface="Century Schoolbook"/>
                  <a:sym typeface="Century Schoolbook"/>
                </a:rPr>
                <a:t>Coding Implementation</a:t>
              </a:r>
              <a:endParaRPr sz="1000" b="1" u="sng">
                <a:solidFill>
                  <a:schemeClr val="lt1"/>
                </a:solidFill>
                <a:latin typeface="Century Schoolbook"/>
                <a:ea typeface="Century Schoolbook"/>
                <a:cs typeface="Century Schoolbook"/>
                <a:sym typeface="Century Schoolbook"/>
              </a:endParaRPr>
            </a:p>
          </p:txBody>
        </p:sp>
      </p:grpSp>
      <p:sp>
        <p:nvSpPr>
          <p:cNvPr id="371" name="Google Shape;371;p36"/>
          <p:cNvSpPr txBox="1"/>
          <p:nvPr/>
        </p:nvSpPr>
        <p:spPr>
          <a:xfrm>
            <a:off x="1123007"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1</a:t>
            </a:r>
            <a:endParaRPr sz="1100" b="1">
              <a:solidFill>
                <a:schemeClr val="lt1"/>
              </a:solidFill>
              <a:latin typeface="Arial"/>
              <a:ea typeface="Arial"/>
              <a:cs typeface="Arial"/>
              <a:sym typeface="Arial"/>
            </a:endParaRPr>
          </a:p>
        </p:txBody>
      </p:sp>
      <p:sp>
        <p:nvSpPr>
          <p:cNvPr id="372" name="Google Shape;372;p36"/>
          <p:cNvSpPr txBox="1"/>
          <p:nvPr/>
        </p:nvSpPr>
        <p:spPr>
          <a:xfrm>
            <a:off x="3058749"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2</a:t>
            </a:r>
            <a:endParaRPr sz="1100" b="1">
              <a:solidFill>
                <a:schemeClr val="lt1"/>
              </a:solidFill>
              <a:latin typeface="Arial"/>
              <a:ea typeface="Arial"/>
              <a:cs typeface="Arial"/>
              <a:sym typeface="Arial"/>
            </a:endParaRPr>
          </a:p>
        </p:txBody>
      </p:sp>
      <p:sp>
        <p:nvSpPr>
          <p:cNvPr id="373" name="Google Shape;373;p36"/>
          <p:cNvSpPr txBox="1"/>
          <p:nvPr/>
        </p:nvSpPr>
        <p:spPr>
          <a:xfrm>
            <a:off x="5005898"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3</a:t>
            </a:r>
            <a:endParaRPr sz="1100" b="1">
              <a:solidFill>
                <a:schemeClr val="lt1"/>
              </a:solidFill>
              <a:latin typeface="Arial"/>
              <a:ea typeface="Arial"/>
              <a:cs typeface="Arial"/>
              <a:sym typeface="Arial"/>
            </a:endParaRPr>
          </a:p>
        </p:txBody>
      </p:sp>
      <p:sp>
        <p:nvSpPr>
          <p:cNvPr id="374" name="Google Shape;374;p36"/>
          <p:cNvSpPr txBox="1"/>
          <p:nvPr/>
        </p:nvSpPr>
        <p:spPr>
          <a:xfrm>
            <a:off x="6982334"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4</a:t>
            </a:r>
            <a:endParaRPr sz="1100" b="1">
              <a:solidFill>
                <a:schemeClr val="lt1"/>
              </a:solidFill>
              <a:latin typeface="Arial"/>
              <a:ea typeface="Arial"/>
              <a:cs typeface="Arial"/>
              <a:sym typeface="Arial"/>
            </a:endParaRPr>
          </a:p>
        </p:txBody>
      </p:sp>
      <p:sp>
        <p:nvSpPr>
          <p:cNvPr id="375" name="Google Shape;375;p36"/>
          <p:cNvSpPr/>
          <p:nvPr/>
        </p:nvSpPr>
        <p:spPr>
          <a:xfrm flipH="1">
            <a:off x="3518195" y="1835372"/>
            <a:ext cx="299955" cy="298573"/>
          </a:xfrm>
          <a:custGeom>
            <a:avLst/>
            <a:gdLst/>
            <a:ahLst/>
            <a:cxnLst/>
            <a:rect l="l" t="t" r="r" b="b"/>
            <a:pathLst>
              <a:path w="3242753" h="3227814" extrusionOk="0">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6" name="Google Shape;376;p36"/>
          <p:cNvSpPr/>
          <p:nvPr/>
        </p:nvSpPr>
        <p:spPr>
          <a:xfrm>
            <a:off x="5399825" y="1835376"/>
            <a:ext cx="234900" cy="234213"/>
          </a:xfrm>
          <a:custGeom>
            <a:avLst/>
            <a:gdLst/>
            <a:ahLst/>
            <a:cxnLst/>
            <a:rect l="l" t="t" r="r" b="b"/>
            <a:pathLst>
              <a:path w="3240000" h="3230531" extrusionOk="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7" name="Google Shape;377;p36"/>
          <p:cNvSpPr/>
          <p:nvPr/>
        </p:nvSpPr>
        <p:spPr>
          <a:xfrm rot="2700000">
            <a:off x="1643011" y="1775621"/>
            <a:ext cx="197305" cy="353730"/>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8" name="Google Shape;378;p36"/>
          <p:cNvSpPr/>
          <p:nvPr/>
        </p:nvSpPr>
        <p:spPr>
          <a:xfrm>
            <a:off x="7398355" y="1866700"/>
            <a:ext cx="334304" cy="170067"/>
          </a:xfrm>
          <a:custGeom>
            <a:avLst/>
            <a:gdLst/>
            <a:ahLst/>
            <a:cxnLst/>
            <a:rect l="l" t="t" r="r" b="b"/>
            <a:pathLst>
              <a:path w="3261500" h="1659188" extrusionOk="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9" name="Google Shape;379;p36"/>
          <p:cNvSpPr/>
          <p:nvPr/>
        </p:nvSpPr>
        <p:spPr>
          <a:xfrm>
            <a:off x="3268625" y="428925"/>
            <a:ext cx="3096600" cy="500400"/>
          </a:xfrm>
          <a:prstGeom prst="roundRect">
            <a:avLst>
              <a:gd name="adj" fmla="val 50000"/>
            </a:avLst>
          </a:prstGeom>
          <a:gradFill>
            <a:gsLst>
              <a:gs pos="0">
                <a:srgbClr val="3366FF"/>
              </a:gs>
              <a:gs pos="4000">
                <a:srgbClr val="3366FF"/>
              </a:gs>
              <a:gs pos="100000">
                <a:srgbClr val="3366FF"/>
              </a:gs>
            </a:gsLst>
            <a:lin ang="10800025" scaled="0"/>
          </a:gradFill>
          <a:ln>
            <a:noFill/>
          </a:ln>
          <a:effectLst>
            <a:outerShdw blurRad="50800" dist="38100" dir="18900000" algn="b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80" name="Google Shape;380;p36"/>
          <p:cNvSpPr/>
          <p:nvPr/>
        </p:nvSpPr>
        <p:spPr>
          <a:xfrm>
            <a:off x="3346001" y="47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p:nvPr/>
        </p:nvSpPr>
        <p:spPr>
          <a:xfrm>
            <a:off x="3163950" y="738525"/>
            <a:ext cx="2816100" cy="500400"/>
          </a:xfrm>
          <a:prstGeom prst="roundRect">
            <a:avLst>
              <a:gd name="adj" fmla="val 50000"/>
            </a:avLst>
          </a:prstGeom>
          <a:gradFill>
            <a:gsLst>
              <a:gs pos="0">
                <a:srgbClr val="92D050"/>
              </a:gs>
              <a:gs pos="4000">
                <a:srgbClr val="92D050"/>
              </a:gs>
              <a:gs pos="100000">
                <a:srgbClr val="D3E622"/>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a:t>
            </a:r>
            <a:r>
              <a:rPr lang="km" sz="1050" b="1">
                <a:solidFill>
                  <a:schemeClr val="lt1"/>
                </a:solidFill>
                <a:latin typeface="Century Schoolbook"/>
                <a:ea typeface="Century Schoolbook"/>
                <a:cs typeface="Century Schoolbook"/>
                <a:sym typeface="Century Schoolbook"/>
              </a:rPr>
              <a:t>ry </a:t>
            </a:r>
            <a:r>
              <a:rPr lang="km" sz="1050" b="1" i="0" u="none" strike="noStrike" cap="none">
                <a:solidFill>
                  <a:schemeClr val="lt1"/>
                </a:solidFill>
                <a:latin typeface="Century Schoolbook"/>
                <a:ea typeface="Century Schoolbook"/>
                <a:cs typeface="Century Schoolbook"/>
                <a:sym typeface="Century Schoolbook"/>
              </a:rPr>
              <a:t> and Conclusion</a:t>
            </a:r>
            <a:endParaRPr/>
          </a:p>
        </p:txBody>
      </p:sp>
      <p:sp>
        <p:nvSpPr>
          <p:cNvPr id="386" name="Google Shape;386;p37"/>
          <p:cNvSpPr/>
          <p:nvPr/>
        </p:nvSpPr>
        <p:spPr>
          <a:xfrm>
            <a:off x="3257171" y="78292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
        <p:nvSpPr>
          <p:cNvPr id="387" name="Google Shape;387;p37"/>
          <p:cNvSpPr txBox="1">
            <a:spLocks noGrp="1"/>
          </p:cNvSpPr>
          <p:nvPr>
            <p:ph type="title" idx="4294967295"/>
          </p:nvPr>
        </p:nvSpPr>
        <p:spPr>
          <a:xfrm>
            <a:off x="770700" y="10269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a:solidFill>
                  <a:schemeClr val="dk1"/>
                </a:solidFill>
                <a:latin typeface="Century Schoolbook"/>
                <a:ea typeface="Century Schoolbook"/>
                <a:cs typeface="Century Schoolbook"/>
                <a:sym typeface="Century Schoolbook"/>
              </a:rPr>
              <a:t>	Since according to the above expression we can assume that :</a:t>
            </a:r>
            <a:endParaRPr sz="190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This project need to spend time for 16 weeks</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main objective is to make easy and reducing time on journey.</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Concept OOP is supported by this project.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some business use google map too much for searching route in Cambodia.</a:t>
            </a:r>
            <a:endParaRPr sz="19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19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lppt-Diagram-Theme-Color-01">
      <a:dk1>
        <a:srgbClr val="000000"/>
      </a:dk1>
      <a:lt1>
        <a:srgbClr val="FFFFFF"/>
      </a:lt1>
      <a:dk2>
        <a:srgbClr val="1F497D"/>
      </a:dk2>
      <a:lt2>
        <a:srgbClr val="EEECE1"/>
      </a:lt2>
      <a:accent1>
        <a:srgbClr val="0680C3"/>
      </a:accent1>
      <a:accent2>
        <a:srgbClr val="07A398"/>
      </a:accent2>
      <a:accent3>
        <a:srgbClr val="90C221"/>
      </a:accent3>
      <a:accent4>
        <a:srgbClr val="FBA200"/>
      </a:accent4>
      <a:accent5>
        <a:srgbClr val="E62601"/>
      </a:accent5>
      <a:accent6>
        <a:srgbClr val="57687C"/>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Libre Baskerville</vt:lpstr>
      <vt:lpstr>Times New Roman</vt:lpstr>
      <vt:lpstr>Arial Black</vt:lpstr>
      <vt:lpstr>Arial</vt:lpstr>
      <vt:lpstr>Century Schoolbook</vt:lpstr>
      <vt:lpstr>Frank Ruhl Libre</vt:lpstr>
      <vt:lpstr>Simple Light</vt:lpstr>
      <vt:lpstr>Dion template</vt:lpstr>
      <vt:lpstr>Office Theme</vt:lpstr>
      <vt:lpstr>PowerPoint Presentation</vt:lpstr>
      <vt:lpstr>PowerPoint Presentation</vt:lpstr>
      <vt:lpstr>PowerPoint Presentation</vt:lpstr>
      <vt:lpstr>Cambodia is a developing country where there are lots of infrastructure(routes, bridges, buildings) are manufacturing. Ministry of Public Work and Transportation have repaired and create more route that connected from Phnom Penh to another provinces  and from  province  to province. </vt:lpstr>
      <vt:lpstr>PowerPoint Presentation</vt:lpstr>
      <vt:lpstr>PowerPoint Presentation</vt:lpstr>
      <vt:lpstr>There are some materials that use in our project such as: Concept class and object Abstraction &amp; Inheritance concept Polymorphism &amp; Encapsulation concept Modifier concept Database SQL API(Application Programming Interface) Graph Algorithm theory Short path algorithm: Dijkstra algorithm Google map connection and python use as auxiliary language</vt:lpstr>
      <vt:lpstr>PowerPoint Presentation</vt:lpstr>
      <vt:lpstr> Since according to the above expression we can assume that : This project need to spend time for 16 weeks The main objective is to make easy and reducing time on journey. Concept OOP is supported by this project. The some business use google map too much for searching route in Cambodia.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Kry SengHort</cp:lastModifiedBy>
  <cp:revision>1</cp:revision>
  <dcterms:modified xsi:type="dcterms:W3CDTF">2022-11-14T05:32:21Z</dcterms:modified>
</cp:coreProperties>
</file>