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2"/>
  </p:notesMasterIdLst>
  <p:sldIdLst>
    <p:sldId id="256" r:id="rId2"/>
    <p:sldId id="258" r:id="rId3"/>
    <p:sldId id="261" r:id="rId4"/>
    <p:sldId id="273" r:id="rId5"/>
    <p:sldId id="283" r:id="rId6"/>
    <p:sldId id="262" r:id="rId7"/>
    <p:sldId id="281" r:id="rId8"/>
    <p:sldId id="264" r:id="rId9"/>
    <p:sldId id="314" r:id="rId10"/>
    <p:sldId id="265" r:id="rId11"/>
  </p:sldIdLst>
  <p:sldSz cx="9144000" cy="5143500" type="screen16x9"/>
  <p:notesSz cx="6858000" cy="9144000"/>
  <p:embeddedFontLst>
    <p:embeddedFont>
      <p:font typeface="Baloo 2" panose="020B0604020202020204" charset="0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El Messiri" panose="020B0604020202020204" charset="-78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B41DD0-A028-4B5E-97A6-010673138F42}">
  <a:tblStyle styleId="{3AB41DD0-A028-4B5E-97A6-010673138F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33EC05-29ED-4FFE-A183-B26A7C6186D0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 snapToGrid="0">
      <p:cViewPr>
        <p:scale>
          <a:sx n="100" d="100"/>
          <a:sy n="100" d="100"/>
        </p:scale>
        <p:origin x="1210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d143d56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d143d56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ed143d5643_2_14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ed143d5643_2_14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c8bb10418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c8bb10418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c8bb10418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ec8bb10418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ed143d5643_2_1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ed143d5643_2_1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ed143d5643_2_15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ed143d5643_2_15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d143d5643_2_14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d143d5643_2_14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ed143d5643_2_15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ed143d5643_2_15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ed143d5643_2_14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ed143d5643_2_14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ed143d5643_2_15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ed143d5643_2_15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0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4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subTitle" idx="1"/>
          </p:nvPr>
        </p:nvSpPr>
        <p:spPr>
          <a:xfrm flipH="1">
            <a:off x="5284948" y="1255100"/>
            <a:ext cx="25968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subTitle" idx="2"/>
          </p:nvPr>
        </p:nvSpPr>
        <p:spPr>
          <a:xfrm flipH="1">
            <a:off x="5284948" y="2411565"/>
            <a:ext cx="25968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3"/>
          </p:nvPr>
        </p:nvSpPr>
        <p:spPr>
          <a:xfrm flipH="1">
            <a:off x="5284948" y="1574572"/>
            <a:ext cx="2596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4"/>
          </p:nvPr>
        </p:nvSpPr>
        <p:spPr>
          <a:xfrm flipH="1">
            <a:off x="5284948" y="2728211"/>
            <a:ext cx="2596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subTitle" idx="5"/>
          </p:nvPr>
        </p:nvSpPr>
        <p:spPr>
          <a:xfrm flipH="1">
            <a:off x="5284948" y="3568030"/>
            <a:ext cx="25968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6"/>
          </p:nvPr>
        </p:nvSpPr>
        <p:spPr>
          <a:xfrm flipH="1">
            <a:off x="5284948" y="3884676"/>
            <a:ext cx="2596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2" name="Google Shape;232;p32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1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74" y="1853382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2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21" y="2125283"/>
            <a:ext cx="1150439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713225" y="1479550"/>
            <a:ext cx="3503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713225" y="2816525"/>
            <a:ext cx="3503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713225" y="1904125"/>
            <a:ext cx="35031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713225" y="3241100"/>
            <a:ext cx="35031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431200" y="1473100"/>
            <a:ext cx="39999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4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4431200" y="2347125"/>
            <a:ext cx="3999900" cy="13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" name="Google Shape;50;p9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51" name="Google Shape;51;p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" name="Google Shape;52;p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/>
          <p:nvPr/>
        </p:nvSpPr>
        <p:spPr>
          <a:xfrm>
            <a:off x="-730325" y="1571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198240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572425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3"/>
          </p:nvPr>
        </p:nvSpPr>
        <p:spPr>
          <a:xfrm>
            <a:off x="198240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 flipH="1">
            <a:off x="107503" y="2027120"/>
            <a:ext cx="822346" cy="3123261"/>
            <a:chOff x="2330682" y="1468700"/>
            <a:chExt cx="538184" cy="2044019"/>
          </a:xfrm>
        </p:grpSpPr>
        <p:sp>
          <p:nvSpPr>
            <p:cNvPr id="73" name="Google Shape;73;p13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572425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198240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6"/>
          </p:nvPr>
        </p:nvSpPr>
        <p:spPr>
          <a:xfrm>
            <a:off x="572425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198240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8"/>
          </p:nvPr>
        </p:nvSpPr>
        <p:spPr>
          <a:xfrm>
            <a:off x="572425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9" hasCustomPrompt="1"/>
          </p:nvPr>
        </p:nvSpPr>
        <p:spPr>
          <a:xfrm>
            <a:off x="101880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6065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4" hasCustomPrompt="1"/>
          </p:nvPr>
        </p:nvSpPr>
        <p:spPr>
          <a:xfrm>
            <a:off x="101880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5" hasCustomPrompt="1"/>
          </p:nvPr>
        </p:nvSpPr>
        <p:spPr>
          <a:xfrm>
            <a:off x="476065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 flipH="1">
            <a:off x="713275" y="3275100"/>
            <a:ext cx="35031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 flipH="1">
            <a:off x="713275" y="840000"/>
            <a:ext cx="3503100" cy="23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8" name="Google Shape;88;p1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138" name="Google Shape;138;p20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6" name="Google Shape;166;p23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67" name="Google Shape;167;p2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8" name="Google Shape;168;p2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69" name="Google Shape;169;p23"/>
          <p:cNvGrpSpPr/>
          <p:nvPr/>
        </p:nvGrpSpPr>
        <p:grpSpPr>
          <a:xfrm flipH="1">
            <a:off x="233296" y="2125283"/>
            <a:ext cx="1150439" cy="3018223"/>
            <a:chOff x="7005588" y="1179275"/>
            <a:chExt cx="706180" cy="1852694"/>
          </a:xfrm>
        </p:grpSpPr>
        <p:sp>
          <p:nvSpPr>
            <p:cNvPr id="170" name="Google Shape;170;p2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5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1"/>
          </p:nvPr>
        </p:nvSpPr>
        <p:spPr>
          <a:xfrm>
            <a:off x="883263" y="3064950"/>
            <a:ext cx="27426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1"/>
          <p:cNvSpPr txBox="1">
            <a:spLocks noGrp="1"/>
          </p:cNvSpPr>
          <p:nvPr>
            <p:ph type="subTitle" idx="2"/>
          </p:nvPr>
        </p:nvSpPr>
        <p:spPr>
          <a:xfrm>
            <a:off x="5518088" y="3064950"/>
            <a:ext cx="27426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subTitle" idx="3"/>
          </p:nvPr>
        </p:nvSpPr>
        <p:spPr>
          <a:xfrm>
            <a:off x="883263" y="3460625"/>
            <a:ext cx="27426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subTitle" idx="4"/>
          </p:nvPr>
        </p:nvSpPr>
        <p:spPr>
          <a:xfrm>
            <a:off x="5518088" y="3457799"/>
            <a:ext cx="27426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0" name="Google Shape;220;p3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21" name="Google Shape;221;p3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2" name="Google Shape;222;p3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23" name="Google Shape;223;p31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59" r:id="rId5"/>
    <p:sldLayoutId id="2147483660" r:id="rId6"/>
    <p:sldLayoutId id="2147483666" r:id="rId7"/>
    <p:sldLayoutId id="2147483669" r:id="rId8"/>
    <p:sldLayoutId id="2147483677" r:id="rId9"/>
    <p:sldLayoutId id="2147483678" r:id="rId10"/>
    <p:sldLayoutId id="2147483683" r:id="rId11"/>
    <p:sldLayoutId id="2147483684" r:id="rId12"/>
    <p:sldLayoutId id="214748368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EE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/>
          <p:nvPr/>
        </p:nvSpPr>
        <p:spPr>
          <a:xfrm>
            <a:off x="6163475" y="1051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ctrTitle"/>
          </p:nvPr>
        </p:nvSpPr>
        <p:spPr>
          <a:xfrm>
            <a:off x="84495" y="-14127"/>
            <a:ext cx="6877349" cy="1639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STUDENT LOAN MANAGEMENT SYSTEM</a:t>
            </a:r>
          </a:p>
        </p:txBody>
      </p:sp>
      <p:sp>
        <p:nvSpPr>
          <p:cNvPr id="321" name="Google Shape;321;p42"/>
          <p:cNvSpPr txBox="1">
            <a:spLocks noGrp="1"/>
          </p:cNvSpPr>
          <p:nvPr>
            <p:ph type="subTitle" idx="1"/>
          </p:nvPr>
        </p:nvSpPr>
        <p:spPr>
          <a:xfrm>
            <a:off x="175534" y="1461087"/>
            <a:ext cx="5028846" cy="32720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Subject       : Object Oriented Programming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Lecture by : Mr. Chan Sophal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             : I3-AMSB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         : 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Members  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1.  Sao Samarth               ID:e20200084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	     2. Rith Chanthyda          ID:e20200612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3. Phal Davy                      ID:e20201437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4. Pov Rathna                  ID:e20200082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5. Sreng Seangleng       ID:e20200840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6. Rithy Vira                      ID:e20200978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24" name="Google Shape;324;p42"/>
          <p:cNvCxnSpPr/>
          <p:nvPr/>
        </p:nvCxnSpPr>
        <p:spPr>
          <a:xfrm>
            <a:off x="6863793" y="703014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25" name="Google Shape;325;p42"/>
          <p:cNvGrpSpPr/>
          <p:nvPr/>
        </p:nvGrpSpPr>
        <p:grpSpPr>
          <a:xfrm>
            <a:off x="5573844" y="1434275"/>
            <a:ext cx="2619217" cy="2644948"/>
            <a:chOff x="5573844" y="1434275"/>
            <a:chExt cx="2619217" cy="2644948"/>
          </a:xfrm>
        </p:grpSpPr>
        <p:sp>
          <p:nvSpPr>
            <p:cNvPr id="326" name="Google Shape;326;p42"/>
            <p:cNvSpPr/>
            <p:nvPr/>
          </p:nvSpPr>
          <p:spPr>
            <a:xfrm flipH="1">
              <a:off x="5676406" y="2519183"/>
              <a:ext cx="427889" cy="1363862"/>
            </a:xfrm>
            <a:custGeom>
              <a:avLst/>
              <a:gdLst/>
              <a:ahLst/>
              <a:cxnLst/>
              <a:rect l="l" t="t" r="r" b="b"/>
              <a:pathLst>
                <a:path w="12464" h="39728" fill="none" extrusionOk="0">
                  <a:moveTo>
                    <a:pt x="12463" y="39727"/>
                  </a:moveTo>
                  <a:lnTo>
                    <a:pt x="6597" y="152"/>
                  </a:lnTo>
                  <a:cubicBezTo>
                    <a:pt x="6597" y="0"/>
                    <a:pt x="6384" y="0"/>
                    <a:pt x="6384" y="152"/>
                  </a:cubicBezTo>
                  <a:lnTo>
                    <a:pt x="1" y="3972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" name="Google Shape;327;p42"/>
            <p:cNvGrpSpPr/>
            <p:nvPr/>
          </p:nvGrpSpPr>
          <p:grpSpPr>
            <a:xfrm>
              <a:off x="5573844" y="1434275"/>
              <a:ext cx="2619217" cy="2644948"/>
              <a:chOff x="5573844" y="1739075"/>
              <a:chExt cx="2619217" cy="2644948"/>
            </a:xfrm>
          </p:grpSpPr>
          <p:grpSp>
            <p:nvGrpSpPr>
              <p:cNvPr id="328" name="Google Shape;328;p42"/>
              <p:cNvGrpSpPr/>
              <p:nvPr/>
            </p:nvGrpSpPr>
            <p:grpSpPr>
              <a:xfrm>
                <a:off x="5573844" y="1739075"/>
                <a:ext cx="2619217" cy="2630370"/>
                <a:chOff x="6010319" y="1815275"/>
                <a:chExt cx="2619217" cy="2630370"/>
              </a:xfrm>
            </p:grpSpPr>
            <p:sp>
              <p:nvSpPr>
                <p:cNvPr id="329" name="Google Shape;329;p42"/>
                <p:cNvSpPr/>
                <p:nvPr/>
              </p:nvSpPr>
              <p:spPr>
                <a:xfrm flipH="1">
                  <a:off x="7624611" y="1999011"/>
                  <a:ext cx="219171" cy="196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4" h="5735" extrusionOk="0">
                      <a:moveTo>
                        <a:pt x="3221" y="1"/>
                      </a:moveTo>
                      <a:cubicBezTo>
                        <a:pt x="1977" y="1"/>
                        <a:pt x="833" y="800"/>
                        <a:pt x="456" y="2056"/>
                      </a:cubicBezTo>
                      <a:cubicBezTo>
                        <a:pt x="0" y="3575"/>
                        <a:pt x="851" y="5156"/>
                        <a:pt x="2371" y="5612"/>
                      </a:cubicBezTo>
                      <a:cubicBezTo>
                        <a:pt x="2649" y="5695"/>
                        <a:pt x="2929" y="5735"/>
                        <a:pt x="3205" y="5735"/>
                      </a:cubicBezTo>
                      <a:cubicBezTo>
                        <a:pt x="4441" y="5735"/>
                        <a:pt x="5585" y="4939"/>
                        <a:pt x="5958" y="3697"/>
                      </a:cubicBezTo>
                      <a:cubicBezTo>
                        <a:pt x="6383" y="2177"/>
                        <a:pt x="5532" y="566"/>
                        <a:pt x="4012" y="110"/>
                      </a:cubicBezTo>
                      <a:cubicBezTo>
                        <a:pt x="3748" y="36"/>
                        <a:pt x="3482" y="1"/>
                        <a:pt x="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2"/>
                <p:cNvSpPr/>
                <p:nvPr/>
              </p:nvSpPr>
              <p:spPr>
                <a:xfrm flipH="1">
                  <a:off x="7677826" y="2046833"/>
                  <a:ext cx="112744" cy="101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2948" extrusionOk="0">
                      <a:moveTo>
                        <a:pt x="1671" y="0"/>
                      </a:moveTo>
                      <a:cubicBezTo>
                        <a:pt x="1041" y="0"/>
                        <a:pt x="445" y="404"/>
                        <a:pt x="244" y="1058"/>
                      </a:cubicBezTo>
                      <a:cubicBezTo>
                        <a:pt x="0" y="1818"/>
                        <a:pt x="456" y="2638"/>
                        <a:pt x="1216" y="2881"/>
                      </a:cubicBezTo>
                      <a:cubicBezTo>
                        <a:pt x="1361" y="2926"/>
                        <a:pt x="1507" y="2947"/>
                        <a:pt x="1650" y="2947"/>
                      </a:cubicBezTo>
                      <a:cubicBezTo>
                        <a:pt x="2288" y="2947"/>
                        <a:pt x="2872" y="2529"/>
                        <a:pt x="3070" y="1909"/>
                      </a:cubicBezTo>
                      <a:cubicBezTo>
                        <a:pt x="3283" y="1119"/>
                        <a:pt x="2858" y="298"/>
                        <a:pt x="2067" y="55"/>
                      </a:cubicBezTo>
                      <a:cubicBezTo>
                        <a:pt x="1936" y="18"/>
                        <a:pt x="1802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42"/>
                <p:cNvSpPr/>
                <p:nvPr/>
              </p:nvSpPr>
              <p:spPr>
                <a:xfrm flipH="1">
                  <a:off x="6687547" y="2409740"/>
                  <a:ext cx="849458" cy="444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3" h="12950" extrusionOk="0">
                      <a:moveTo>
                        <a:pt x="2827" y="1"/>
                      </a:moveTo>
                      <a:cubicBezTo>
                        <a:pt x="2736" y="1"/>
                        <a:pt x="2645" y="92"/>
                        <a:pt x="2615" y="183"/>
                      </a:cubicBezTo>
                      <a:lnTo>
                        <a:pt x="31" y="12675"/>
                      </a:lnTo>
                      <a:cubicBezTo>
                        <a:pt x="1" y="12827"/>
                        <a:pt x="122" y="12949"/>
                        <a:pt x="274" y="12949"/>
                      </a:cubicBezTo>
                      <a:lnTo>
                        <a:pt x="21916" y="12949"/>
                      </a:lnTo>
                      <a:cubicBezTo>
                        <a:pt x="22037" y="12949"/>
                        <a:pt x="22129" y="12888"/>
                        <a:pt x="22159" y="12767"/>
                      </a:cubicBezTo>
                      <a:lnTo>
                        <a:pt x="24712" y="274"/>
                      </a:lnTo>
                      <a:cubicBezTo>
                        <a:pt x="24743" y="153"/>
                        <a:pt x="24652" y="1"/>
                        <a:pt x="24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42"/>
                <p:cNvSpPr/>
                <p:nvPr/>
              </p:nvSpPr>
              <p:spPr>
                <a:xfrm flipH="1">
                  <a:off x="6726137" y="2443143"/>
                  <a:ext cx="778529" cy="40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77" h="11703" extrusionOk="0">
                      <a:moveTo>
                        <a:pt x="2584" y="0"/>
                      </a:moveTo>
                      <a:cubicBezTo>
                        <a:pt x="2493" y="0"/>
                        <a:pt x="2402" y="91"/>
                        <a:pt x="2402" y="183"/>
                      </a:cubicBezTo>
                      <a:lnTo>
                        <a:pt x="31" y="11459"/>
                      </a:lnTo>
                      <a:cubicBezTo>
                        <a:pt x="1" y="11581"/>
                        <a:pt x="92" y="11702"/>
                        <a:pt x="244" y="11702"/>
                      </a:cubicBezTo>
                      <a:lnTo>
                        <a:pt x="20092" y="11702"/>
                      </a:lnTo>
                      <a:cubicBezTo>
                        <a:pt x="20184" y="11702"/>
                        <a:pt x="20275" y="11642"/>
                        <a:pt x="20275" y="11551"/>
                      </a:cubicBezTo>
                      <a:lnTo>
                        <a:pt x="22646" y="243"/>
                      </a:lnTo>
                      <a:cubicBezTo>
                        <a:pt x="22676" y="122"/>
                        <a:pt x="22585" y="0"/>
                        <a:pt x="2243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42"/>
                <p:cNvSpPr/>
                <p:nvPr/>
              </p:nvSpPr>
              <p:spPr>
                <a:xfrm flipH="1">
                  <a:off x="6845130" y="2484889"/>
                  <a:ext cx="592729" cy="11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5" h="3405" extrusionOk="0">
                      <a:moveTo>
                        <a:pt x="699" y="0"/>
                      </a:moveTo>
                      <a:lnTo>
                        <a:pt x="0" y="3404"/>
                      </a:lnTo>
                      <a:lnTo>
                        <a:pt x="16505" y="3404"/>
                      </a:lnTo>
                      <a:lnTo>
                        <a:pt x="17265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42"/>
                <p:cNvSpPr/>
                <p:nvPr/>
              </p:nvSpPr>
              <p:spPr>
                <a:xfrm flipH="1">
                  <a:off x="7259404" y="2666428"/>
                  <a:ext cx="218106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3" h="4378" extrusionOk="0">
                      <a:moveTo>
                        <a:pt x="912" y="1"/>
                      </a:moveTo>
                      <a:lnTo>
                        <a:pt x="0" y="4378"/>
                      </a:lnTo>
                      <a:lnTo>
                        <a:pt x="5441" y="4378"/>
                      </a:lnTo>
                      <a:lnTo>
                        <a:pt x="6353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42"/>
                <p:cNvSpPr/>
                <p:nvPr/>
              </p:nvSpPr>
              <p:spPr>
                <a:xfrm flipH="1">
                  <a:off x="7093487" y="2626776"/>
                  <a:ext cx="179518" cy="191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9" h="5564" extrusionOk="0">
                      <a:moveTo>
                        <a:pt x="1247" y="1"/>
                      </a:moveTo>
                      <a:lnTo>
                        <a:pt x="1" y="5563"/>
                      </a:lnTo>
                      <a:lnTo>
                        <a:pt x="4043" y="5563"/>
                      </a:lnTo>
                      <a:cubicBezTo>
                        <a:pt x="4135" y="5472"/>
                        <a:pt x="5229" y="1"/>
                        <a:pt x="5229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42"/>
                <p:cNvSpPr/>
                <p:nvPr/>
              </p:nvSpPr>
              <p:spPr>
                <a:xfrm flipH="1">
                  <a:off x="6881633" y="2625746"/>
                  <a:ext cx="189955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4378" extrusionOk="0">
                      <a:moveTo>
                        <a:pt x="882" y="0"/>
                      </a:moveTo>
                      <a:lnTo>
                        <a:pt x="0" y="4377"/>
                      </a:lnTo>
                      <a:lnTo>
                        <a:pt x="4559" y="437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42"/>
                <p:cNvSpPr/>
                <p:nvPr/>
              </p:nvSpPr>
              <p:spPr>
                <a:xfrm flipH="1">
                  <a:off x="6744945" y="2853219"/>
                  <a:ext cx="971540" cy="35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9" h="1035" extrusionOk="0">
                      <a:moveTo>
                        <a:pt x="517" y="1"/>
                      </a:moveTo>
                      <a:cubicBezTo>
                        <a:pt x="213" y="1"/>
                        <a:pt x="1" y="213"/>
                        <a:pt x="1" y="517"/>
                      </a:cubicBezTo>
                      <a:cubicBezTo>
                        <a:pt x="1" y="791"/>
                        <a:pt x="244" y="1034"/>
                        <a:pt x="517" y="1034"/>
                      </a:cubicBezTo>
                      <a:lnTo>
                        <a:pt x="27752" y="1034"/>
                      </a:lnTo>
                      <a:cubicBezTo>
                        <a:pt x="28056" y="1034"/>
                        <a:pt x="28299" y="791"/>
                        <a:pt x="28299" y="517"/>
                      </a:cubicBezTo>
                      <a:cubicBezTo>
                        <a:pt x="28299" y="244"/>
                        <a:pt x="28056" y="1"/>
                        <a:pt x="27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42"/>
                <p:cNvSpPr/>
                <p:nvPr/>
              </p:nvSpPr>
              <p:spPr>
                <a:xfrm flipH="1">
                  <a:off x="7467029" y="2900183"/>
                  <a:ext cx="426840" cy="1363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3" h="39728" fill="none" extrusionOk="0">
                      <a:moveTo>
                        <a:pt x="12432" y="39727"/>
                      </a:moveTo>
                      <a:lnTo>
                        <a:pt x="6596" y="152"/>
                      </a:lnTo>
                      <a:cubicBezTo>
                        <a:pt x="6566" y="0"/>
                        <a:pt x="6383" y="0"/>
                        <a:pt x="6353" y="152"/>
                      </a:cubicBezTo>
                      <a:lnTo>
                        <a:pt x="0" y="39727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42"/>
                <p:cNvSpPr/>
                <p:nvPr/>
              </p:nvSpPr>
              <p:spPr>
                <a:xfrm flipH="1">
                  <a:off x="6010319" y="2886625"/>
                  <a:ext cx="1882530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49" h="2037" extrusionOk="0">
                      <a:moveTo>
                        <a:pt x="1" y="0"/>
                      </a:moveTo>
                      <a:lnTo>
                        <a:pt x="1" y="2037"/>
                      </a:lnTo>
                      <a:lnTo>
                        <a:pt x="64348" y="2037"/>
                      </a:lnTo>
                      <a:lnTo>
                        <a:pt x="64348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42"/>
                <p:cNvSpPr/>
                <p:nvPr/>
              </p:nvSpPr>
              <p:spPr>
                <a:xfrm flipH="1">
                  <a:off x="7393992" y="2536487"/>
                  <a:ext cx="1110341" cy="113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3186" extrusionOk="0">
                      <a:moveTo>
                        <a:pt x="2698" y="1"/>
                      </a:moveTo>
                      <a:cubicBezTo>
                        <a:pt x="1761" y="1"/>
                        <a:pt x="1017" y="391"/>
                        <a:pt x="548" y="1293"/>
                      </a:cubicBezTo>
                      <a:cubicBezTo>
                        <a:pt x="1" y="2357"/>
                        <a:pt x="1277" y="10686"/>
                        <a:pt x="2098" y="12844"/>
                      </a:cubicBezTo>
                      <a:cubicBezTo>
                        <a:pt x="3709" y="17130"/>
                        <a:pt x="6141" y="21111"/>
                        <a:pt x="9332" y="24394"/>
                      </a:cubicBezTo>
                      <a:cubicBezTo>
                        <a:pt x="14588" y="29791"/>
                        <a:pt x="21976" y="33186"/>
                        <a:pt x="29475" y="33186"/>
                      </a:cubicBezTo>
                      <a:cubicBezTo>
                        <a:pt x="30086" y="33186"/>
                        <a:pt x="30697" y="33163"/>
                        <a:pt x="31308" y="33118"/>
                      </a:cubicBezTo>
                      <a:cubicBezTo>
                        <a:pt x="31612" y="33087"/>
                        <a:pt x="31947" y="33026"/>
                        <a:pt x="32129" y="32814"/>
                      </a:cubicBezTo>
                      <a:cubicBezTo>
                        <a:pt x="32342" y="32570"/>
                        <a:pt x="32311" y="32206"/>
                        <a:pt x="32281" y="31902"/>
                      </a:cubicBezTo>
                      <a:cubicBezTo>
                        <a:pt x="31521" y="25488"/>
                        <a:pt x="26840" y="20321"/>
                        <a:pt x="22402" y="15610"/>
                      </a:cubicBezTo>
                      <a:cubicBezTo>
                        <a:pt x="20069" y="13147"/>
                        <a:pt x="8136" y="1"/>
                        <a:pt x="2698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42"/>
                <p:cNvSpPr/>
                <p:nvPr/>
              </p:nvSpPr>
              <p:spPr>
                <a:xfrm flipH="1">
                  <a:off x="6140744" y="3867511"/>
                  <a:ext cx="410155" cy="341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7" h="9938" extrusionOk="0">
                      <a:moveTo>
                        <a:pt x="2463" y="0"/>
                      </a:moveTo>
                      <a:cubicBezTo>
                        <a:pt x="2432" y="61"/>
                        <a:pt x="2402" y="122"/>
                        <a:pt x="2371" y="183"/>
                      </a:cubicBezTo>
                      <a:cubicBezTo>
                        <a:pt x="1520" y="1854"/>
                        <a:pt x="760" y="3587"/>
                        <a:pt x="1" y="5289"/>
                      </a:cubicBezTo>
                      <a:cubicBezTo>
                        <a:pt x="2493" y="6596"/>
                        <a:pt x="5077" y="7812"/>
                        <a:pt x="7478" y="8997"/>
                      </a:cubicBezTo>
                      <a:cubicBezTo>
                        <a:pt x="7782" y="9149"/>
                        <a:pt x="8207" y="9180"/>
                        <a:pt x="8511" y="9301"/>
                      </a:cubicBezTo>
                      <a:cubicBezTo>
                        <a:pt x="8961" y="9539"/>
                        <a:pt x="8904" y="9938"/>
                        <a:pt x="9242" y="9938"/>
                      </a:cubicBezTo>
                      <a:cubicBezTo>
                        <a:pt x="9292" y="9938"/>
                        <a:pt x="9352" y="9929"/>
                        <a:pt x="9423" y="9909"/>
                      </a:cubicBezTo>
                      <a:cubicBezTo>
                        <a:pt x="9879" y="9788"/>
                        <a:pt x="10213" y="9423"/>
                        <a:pt x="10487" y="9028"/>
                      </a:cubicBezTo>
                      <a:cubicBezTo>
                        <a:pt x="11946" y="7174"/>
                        <a:pt x="10609" y="5836"/>
                        <a:pt x="8906" y="4772"/>
                      </a:cubicBezTo>
                      <a:cubicBezTo>
                        <a:pt x="6627" y="3344"/>
                        <a:pt x="4529" y="1702"/>
                        <a:pt x="246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42"/>
                <p:cNvSpPr/>
                <p:nvPr/>
              </p:nvSpPr>
              <p:spPr>
                <a:xfrm flipH="1">
                  <a:off x="6010325" y="3860198"/>
                  <a:ext cx="310938" cy="372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7" h="10852" extrusionOk="0">
                      <a:moveTo>
                        <a:pt x="8084" y="0"/>
                      </a:moveTo>
                      <a:cubicBezTo>
                        <a:pt x="7598" y="0"/>
                        <a:pt x="7172" y="335"/>
                        <a:pt x="6807" y="669"/>
                      </a:cubicBezTo>
                      <a:cubicBezTo>
                        <a:pt x="6017" y="1155"/>
                        <a:pt x="5287" y="2098"/>
                        <a:pt x="4588" y="2736"/>
                      </a:cubicBezTo>
                      <a:cubicBezTo>
                        <a:pt x="4011" y="3283"/>
                        <a:pt x="3403" y="4256"/>
                        <a:pt x="2673" y="4590"/>
                      </a:cubicBezTo>
                      <a:cubicBezTo>
                        <a:pt x="2532" y="4679"/>
                        <a:pt x="2359" y="4726"/>
                        <a:pt x="2186" y="4726"/>
                      </a:cubicBezTo>
                      <a:cubicBezTo>
                        <a:pt x="2061" y="4726"/>
                        <a:pt x="1937" y="4702"/>
                        <a:pt x="1822" y="4651"/>
                      </a:cubicBezTo>
                      <a:cubicBezTo>
                        <a:pt x="1822" y="4650"/>
                        <a:pt x="1821" y="4650"/>
                        <a:pt x="1820" y="4650"/>
                      </a:cubicBezTo>
                      <a:cubicBezTo>
                        <a:pt x="1703" y="4650"/>
                        <a:pt x="1" y="8334"/>
                        <a:pt x="242" y="8997"/>
                      </a:cubicBezTo>
                      <a:cubicBezTo>
                        <a:pt x="667" y="10031"/>
                        <a:pt x="2187" y="10426"/>
                        <a:pt x="3160" y="10852"/>
                      </a:cubicBezTo>
                      <a:cubicBezTo>
                        <a:pt x="4315" y="9058"/>
                        <a:pt x="5439" y="7235"/>
                        <a:pt x="6534" y="5380"/>
                      </a:cubicBezTo>
                      <a:cubicBezTo>
                        <a:pt x="7081" y="4469"/>
                        <a:pt x="7628" y="3557"/>
                        <a:pt x="8145" y="2614"/>
                      </a:cubicBezTo>
                      <a:cubicBezTo>
                        <a:pt x="8418" y="2128"/>
                        <a:pt x="9057" y="1429"/>
                        <a:pt x="8996" y="851"/>
                      </a:cubicBezTo>
                      <a:cubicBezTo>
                        <a:pt x="8996" y="851"/>
                        <a:pt x="8996" y="821"/>
                        <a:pt x="8996" y="791"/>
                      </a:cubicBezTo>
                      <a:cubicBezTo>
                        <a:pt x="8935" y="365"/>
                        <a:pt x="8509" y="0"/>
                        <a:pt x="80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42"/>
                <p:cNvSpPr/>
                <p:nvPr/>
              </p:nvSpPr>
              <p:spPr>
                <a:xfrm flipH="1">
                  <a:off x="6273259" y="3125356"/>
                  <a:ext cx="1817839" cy="1006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0" h="29309" extrusionOk="0">
                      <a:moveTo>
                        <a:pt x="10184" y="1"/>
                      </a:moveTo>
                      <a:cubicBezTo>
                        <a:pt x="8134" y="1"/>
                        <a:pt x="6086" y="103"/>
                        <a:pt x="4043" y="341"/>
                      </a:cubicBezTo>
                      <a:cubicBezTo>
                        <a:pt x="2493" y="524"/>
                        <a:pt x="183" y="1071"/>
                        <a:pt x="61" y="3016"/>
                      </a:cubicBezTo>
                      <a:cubicBezTo>
                        <a:pt x="0" y="3746"/>
                        <a:pt x="639" y="6755"/>
                        <a:pt x="1034" y="7241"/>
                      </a:cubicBezTo>
                      <a:cubicBezTo>
                        <a:pt x="1399" y="7758"/>
                        <a:pt x="3192" y="8183"/>
                        <a:pt x="3739" y="8487"/>
                      </a:cubicBezTo>
                      <a:cubicBezTo>
                        <a:pt x="4651" y="8974"/>
                        <a:pt x="5472" y="9308"/>
                        <a:pt x="6505" y="9521"/>
                      </a:cubicBezTo>
                      <a:cubicBezTo>
                        <a:pt x="8359" y="9946"/>
                        <a:pt x="10274" y="10037"/>
                        <a:pt x="12159" y="10281"/>
                      </a:cubicBezTo>
                      <a:cubicBezTo>
                        <a:pt x="15593" y="10706"/>
                        <a:pt x="19059" y="11071"/>
                        <a:pt x="22372" y="12135"/>
                      </a:cubicBezTo>
                      <a:cubicBezTo>
                        <a:pt x="31247" y="14962"/>
                        <a:pt x="47661" y="29308"/>
                        <a:pt x="47691" y="29308"/>
                      </a:cubicBezTo>
                      <a:cubicBezTo>
                        <a:pt x="47692" y="29308"/>
                        <a:pt x="47692" y="29308"/>
                        <a:pt x="47693" y="29308"/>
                      </a:cubicBezTo>
                      <a:cubicBezTo>
                        <a:pt x="47916" y="29308"/>
                        <a:pt x="50215" y="23562"/>
                        <a:pt x="50427" y="22956"/>
                      </a:cubicBezTo>
                      <a:cubicBezTo>
                        <a:pt x="50974" y="21466"/>
                        <a:pt x="50944" y="19004"/>
                        <a:pt x="52129" y="17880"/>
                      </a:cubicBezTo>
                      <a:cubicBezTo>
                        <a:pt x="52281" y="17728"/>
                        <a:pt x="52494" y="17576"/>
                        <a:pt x="52615" y="17393"/>
                      </a:cubicBezTo>
                      <a:cubicBezTo>
                        <a:pt x="52950" y="16785"/>
                        <a:pt x="52372" y="16086"/>
                        <a:pt x="51764" y="15782"/>
                      </a:cubicBezTo>
                      <a:cubicBezTo>
                        <a:pt x="48512" y="14141"/>
                        <a:pt x="45442" y="11618"/>
                        <a:pt x="42190" y="9764"/>
                      </a:cubicBezTo>
                      <a:cubicBezTo>
                        <a:pt x="38573" y="7758"/>
                        <a:pt x="34864" y="5843"/>
                        <a:pt x="31126" y="4110"/>
                      </a:cubicBezTo>
                      <a:cubicBezTo>
                        <a:pt x="29272" y="3259"/>
                        <a:pt x="27417" y="2408"/>
                        <a:pt x="25472" y="1831"/>
                      </a:cubicBezTo>
                      <a:cubicBezTo>
                        <a:pt x="22858" y="1010"/>
                        <a:pt x="20122" y="645"/>
                        <a:pt x="17387" y="372"/>
                      </a:cubicBezTo>
                      <a:cubicBezTo>
                        <a:pt x="14991" y="142"/>
                        <a:pt x="12587" y="1"/>
                        <a:pt x="10184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42"/>
                <p:cNvSpPr/>
                <p:nvPr/>
              </p:nvSpPr>
              <p:spPr>
                <a:xfrm flipH="1">
                  <a:off x="8009666" y="3700528"/>
                  <a:ext cx="34" cy="690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123" fill="none" extrusionOk="0">
                      <a:moveTo>
                        <a:pt x="0" y="20123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2"/>
                <p:cNvSpPr/>
                <p:nvPr/>
              </p:nvSpPr>
              <p:spPr>
                <a:xfrm flipH="1">
                  <a:off x="7611045" y="1873568"/>
                  <a:ext cx="440401" cy="637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8" h="18570" extrusionOk="0">
                      <a:moveTo>
                        <a:pt x="9313" y="0"/>
                      </a:moveTo>
                      <a:cubicBezTo>
                        <a:pt x="7026" y="0"/>
                        <a:pt x="4588" y="2467"/>
                        <a:pt x="4074" y="4676"/>
                      </a:cubicBezTo>
                      <a:cubicBezTo>
                        <a:pt x="3922" y="5375"/>
                        <a:pt x="3861" y="6105"/>
                        <a:pt x="3739" y="6834"/>
                      </a:cubicBezTo>
                      <a:cubicBezTo>
                        <a:pt x="3709" y="7077"/>
                        <a:pt x="3648" y="7351"/>
                        <a:pt x="3557" y="7594"/>
                      </a:cubicBezTo>
                      <a:cubicBezTo>
                        <a:pt x="3374" y="8141"/>
                        <a:pt x="3101" y="8658"/>
                        <a:pt x="2858" y="9144"/>
                      </a:cubicBezTo>
                      <a:cubicBezTo>
                        <a:pt x="2159" y="10421"/>
                        <a:pt x="1490" y="11698"/>
                        <a:pt x="791" y="12974"/>
                      </a:cubicBezTo>
                      <a:cubicBezTo>
                        <a:pt x="426" y="13704"/>
                        <a:pt x="1" y="14494"/>
                        <a:pt x="92" y="15315"/>
                      </a:cubicBezTo>
                      <a:cubicBezTo>
                        <a:pt x="183" y="16166"/>
                        <a:pt x="791" y="16895"/>
                        <a:pt x="1490" y="17321"/>
                      </a:cubicBezTo>
                      <a:cubicBezTo>
                        <a:pt x="2250" y="17807"/>
                        <a:pt x="3131" y="18081"/>
                        <a:pt x="3982" y="18354"/>
                      </a:cubicBezTo>
                      <a:cubicBezTo>
                        <a:pt x="4384" y="18467"/>
                        <a:pt x="4729" y="18570"/>
                        <a:pt x="5028" y="18570"/>
                      </a:cubicBezTo>
                      <a:cubicBezTo>
                        <a:pt x="5452" y="18570"/>
                        <a:pt x="5782" y="18363"/>
                        <a:pt x="6049" y="17685"/>
                      </a:cubicBezTo>
                      <a:cubicBezTo>
                        <a:pt x="6748" y="15710"/>
                        <a:pt x="7387" y="13734"/>
                        <a:pt x="7964" y="11758"/>
                      </a:cubicBezTo>
                      <a:cubicBezTo>
                        <a:pt x="8025" y="11546"/>
                        <a:pt x="8086" y="11333"/>
                        <a:pt x="8238" y="11150"/>
                      </a:cubicBezTo>
                      <a:cubicBezTo>
                        <a:pt x="8937" y="10208"/>
                        <a:pt x="10639" y="10968"/>
                        <a:pt x="11551" y="10026"/>
                      </a:cubicBezTo>
                      <a:cubicBezTo>
                        <a:pt x="12524" y="8992"/>
                        <a:pt x="12828" y="7108"/>
                        <a:pt x="12828" y="5710"/>
                      </a:cubicBezTo>
                      <a:cubicBezTo>
                        <a:pt x="12828" y="4251"/>
                        <a:pt x="12797" y="2670"/>
                        <a:pt x="11946" y="1485"/>
                      </a:cubicBezTo>
                      <a:cubicBezTo>
                        <a:pt x="11195" y="429"/>
                        <a:pt x="10267" y="0"/>
                        <a:pt x="931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2"/>
                <p:cNvSpPr/>
                <p:nvPr/>
              </p:nvSpPr>
              <p:spPr>
                <a:xfrm flipH="1">
                  <a:off x="7753991" y="2261844"/>
                  <a:ext cx="673098" cy="107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6" h="31209" extrusionOk="0">
                      <a:moveTo>
                        <a:pt x="12337" y="0"/>
                      </a:moveTo>
                      <a:cubicBezTo>
                        <a:pt x="12180" y="0"/>
                        <a:pt x="12019" y="17"/>
                        <a:pt x="11854" y="53"/>
                      </a:cubicBezTo>
                      <a:cubicBezTo>
                        <a:pt x="11216" y="205"/>
                        <a:pt x="10669" y="539"/>
                        <a:pt x="10122" y="904"/>
                      </a:cubicBezTo>
                      <a:cubicBezTo>
                        <a:pt x="6778" y="3214"/>
                        <a:pt x="4590" y="6862"/>
                        <a:pt x="2796" y="10540"/>
                      </a:cubicBezTo>
                      <a:cubicBezTo>
                        <a:pt x="1854" y="12546"/>
                        <a:pt x="973" y="14613"/>
                        <a:pt x="426" y="16771"/>
                      </a:cubicBezTo>
                      <a:cubicBezTo>
                        <a:pt x="182" y="17895"/>
                        <a:pt x="0" y="19050"/>
                        <a:pt x="243" y="20175"/>
                      </a:cubicBezTo>
                      <a:cubicBezTo>
                        <a:pt x="426" y="21117"/>
                        <a:pt x="912" y="21999"/>
                        <a:pt x="1429" y="22819"/>
                      </a:cubicBezTo>
                      <a:cubicBezTo>
                        <a:pt x="2493" y="24491"/>
                        <a:pt x="3769" y="26072"/>
                        <a:pt x="4894" y="27713"/>
                      </a:cubicBezTo>
                      <a:cubicBezTo>
                        <a:pt x="5866" y="29172"/>
                        <a:pt x="7538" y="30358"/>
                        <a:pt x="9240" y="30844"/>
                      </a:cubicBezTo>
                      <a:cubicBezTo>
                        <a:pt x="9970" y="31087"/>
                        <a:pt x="11186" y="31209"/>
                        <a:pt x="11976" y="31209"/>
                      </a:cubicBezTo>
                      <a:cubicBezTo>
                        <a:pt x="13070" y="31209"/>
                        <a:pt x="13496" y="30631"/>
                        <a:pt x="14225" y="29841"/>
                      </a:cubicBezTo>
                      <a:cubicBezTo>
                        <a:pt x="14772" y="29111"/>
                        <a:pt x="15411" y="28473"/>
                        <a:pt x="15958" y="27713"/>
                      </a:cubicBezTo>
                      <a:cubicBezTo>
                        <a:pt x="16475" y="26953"/>
                        <a:pt x="16900" y="26133"/>
                        <a:pt x="17386" y="25342"/>
                      </a:cubicBezTo>
                      <a:cubicBezTo>
                        <a:pt x="17417" y="25281"/>
                        <a:pt x="17447" y="25221"/>
                        <a:pt x="17417" y="25160"/>
                      </a:cubicBezTo>
                      <a:cubicBezTo>
                        <a:pt x="17386" y="25130"/>
                        <a:pt x="17326" y="25099"/>
                        <a:pt x="17265" y="25099"/>
                      </a:cubicBezTo>
                      <a:lnTo>
                        <a:pt x="16748" y="25099"/>
                      </a:lnTo>
                      <a:cubicBezTo>
                        <a:pt x="16839" y="24978"/>
                        <a:pt x="16870" y="24795"/>
                        <a:pt x="16778" y="24643"/>
                      </a:cubicBezTo>
                      <a:cubicBezTo>
                        <a:pt x="16712" y="24554"/>
                        <a:pt x="16596" y="24498"/>
                        <a:pt x="16479" y="24498"/>
                      </a:cubicBezTo>
                      <a:cubicBezTo>
                        <a:pt x="16437" y="24498"/>
                        <a:pt x="16394" y="24505"/>
                        <a:pt x="16353" y="24522"/>
                      </a:cubicBezTo>
                      <a:cubicBezTo>
                        <a:pt x="16505" y="24096"/>
                        <a:pt x="16657" y="23701"/>
                        <a:pt x="16809" y="23306"/>
                      </a:cubicBezTo>
                      <a:cubicBezTo>
                        <a:pt x="17143" y="22515"/>
                        <a:pt x="17447" y="21725"/>
                        <a:pt x="17812" y="20935"/>
                      </a:cubicBezTo>
                      <a:cubicBezTo>
                        <a:pt x="18572" y="19172"/>
                        <a:pt x="19605" y="17257"/>
                        <a:pt x="19544" y="15281"/>
                      </a:cubicBezTo>
                      <a:cubicBezTo>
                        <a:pt x="19544" y="13914"/>
                        <a:pt x="18450" y="13336"/>
                        <a:pt x="18055" y="12181"/>
                      </a:cubicBezTo>
                      <a:cubicBezTo>
                        <a:pt x="17569" y="10692"/>
                        <a:pt x="17022" y="9202"/>
                        <a:pt x="16687" y="7652"/>
                      </a:cubicBezTo>
                      <a:cubicBezTo>
                        <a:pt x="16505" y="6862"/>
                        <a:pt x="16353" y="6041"/>
                        <a:pt x="16201" y="5251"/>
                      </a:cubicBezTo>
                      <a:cubicBezTo>
                        <a:pt x="15927" y="3913"/>
                        <a:pt x="18237" y="4096"/>
                        <a:pt x="17447" y="2971"/>
                      </a:cubicBezTo>
                      <a:cubicBezTo>
                        <a:pt x="16930" y="2242"/>
                        <a:pt x="15836" y="1725"/>
                        <a:pt x="15107" y="1239"/>
                      </a:cubicBezTo>
                      <a:cubicBezTo>
                        <a:pt x="14236" y="711"/>
                        <a:pt x="13366" y="0"/>
                        <a:pt x="12337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42"/>
                <p:cNvSpPr/>
                <p:nvPr/>
              </p:nvSpPr>
              <p:spPr>
                <a:xfrm flipH="1">
                  <a:off x="6777337" y="4037583"/>
                  <a:ext cx="203481" cy="408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7" h="11886" extrusionOk="0">
                      <a:moveTo>
                        <a:pt x="5715" y="1"/>
                      </a:moveTo>
                      <a:lnTo>
                        <a:pt x="5715" y="1"/>
                      </a:lnTo>
                      <a:cubicBezTo>
                        <a:pt x="5654" y="31"/>
                        <a:pt x="5563" y="31"/>
                        <a:pt x="5502" y="61"/>
                      </a:cubicBezTo>
                      <a:cubicBezTo>
                        <a:pt x="3648" y="396"/>
                        <a:pt x="1824" y="791"/>
                        <a:pt x="1" y="1216"/>
                      </a:cubicBezTo>
                      <a:cubicBezTo>
                        <a:pt x="456" y="4013"/>
                        <a:pt x="1034" y="6779"/>
                        <a:pt x="1490" y="9423"/>
                      </a:cubicBezTo>
                      <a:cubicBezTo>
                        <a:pt x="1551" y="9758"/>
                        <a:pt x="1824" y="10122"/>
                        <a:pt x="1885" y="10457"/>
                      </a:cubicBezTo>
                      <a:cubicBezTo>
                        <a:pt x="1976" y="11034"/>
                        <a:pt x="1490" y="11186"/>
                        <a:pt x="1946" y="11551"/>
                      </a:cubicBezTo>
                      <a:cubicBezTo>
                        <a:pt x="2311" y="11825"/>
                        <a:pt x="2827" y="11855"/>
                        <a:pt x="3283" y="11885"/>
                      </a:cubicBezTo>
                      <a:cubicBezTo>
                        <a:pt x="3302" y="11886"/>
                        <a:pt x="3321" y="11886"/>
                        <a:pt x="3340" y="11886"/>
                      </a:cubicBezTo>
                      <a:cubicBezTo>
                        <a:pt x="5629" y="11886"/>
                        <a:pt x="5926" y="10045"/>
                        <a:pt x="5745" y="8055"/>
                      </a:cubicBezTo>
                      <a:cubicBezTo>
                        <a:pt x="5502" y="5350"/>
                        <a:pt x="5593" y="2706"/>
                        <a:pt x="571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42"/>
                <p:cNvSpPr/>
                <p:nvPr/>
              </p:nvSpPr>
              <p:spPr>
                <a:xfrm flipH="1">
                  <a:off x="6651004" y="3153439"/>
                  <a:ext cx="1487057" cy="1117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5" h="32564" extrusionOk="0">
                      <a:moveTo>
                        <a:pt x="26758" y="0"/>
                      </a:moveTo>
                      <a:cubicBezTo>
                        <a:pt x="26562" y="0"/>
                        <a:pt x="26366" y="4"/>
                        <a:pt x="26171" y="10"/>
                      </a:cubicBezTo>
                      <a:cubicBezTo>
                        <a:pt x="18724" y="70"/>
                        <a:pt x="11399" y="1681"/>
                        <a:pt x="4134" y="3292"/>
                      </a:cubicBezTo>
                      <a:cubicBezTo>
                        <a:pt x="2797" y="3566"/>
                        <a:pt x="1308" y="3718"/>
                        <a:pt x="700" y="5025"/>
                      </a:cubicBezTo>
                      <a:cubicBezTo>
                        <a:pt x="61" y="6362"/>
                        <a:pt x="1" y="8095"/>
                        <a:pt x="548" y="9493"/>
                      </a:cubicBezTo>
                      <a:cubicBezTo>
                        <a:pt x="1581" y="12137"/>
                        <a:pt x="4803" y="12745"/>
                        <a:pt x="7326" y="13262"/>
                      </a:cubicBezTo>
                      <a:cubicBezTo>
                        <a:pt x="8876" y="13596"/>
                        <a:pt x="10487" y="13657"/>
                        <a:pt x="12098" y="13718"/>
                      </a:cubicBezTo>
                      <a:cubicBezTo>
                        <a:pt x="15989" y="13870"/>
                        <a:pt x="19879" y="14052"/>
                        <a:pt x="23770" y="14204"/>
                      </a:cubicBezTo>
                      <a:cubicBezTo>
                        <a:pt x="24044" y="14235"/>
                        <a:pt x="24378" y="14235"/>
                        <a:pt x="24591" y="14447"/>
                      </a:cubicBezTo>
                      <a:cubicBezTo>
                        <a:pt x="24743" y="14569"/>
                        <a:pt x="24834" y="14751"/>
                        <a:pt x="24925" y="14934"/>
                      </a:cubicBezTo>
                      <a:cubicBezTo>
                        <a:pt x="27418" y="20587"/>
                        <a:pt x="28177" y="27518"/>
                        <a:pt x="31643" y="32563"/>
                      </a:cubicBezTo>
                      <a:cubicBezTo>
                        <a:pt x="33345" y="32259"/>
                        <a:pt x="35017" y="31773"/>
                        <a:pt x="36688" y="31347"/>
                      </a:cubicBezTo>
                      <a:cubicBezTo>
                        <a:pt x="38998" y="30770"/>
                        <a:pt x="41187" y="29949"/>
                        <a:pt x="43315" y="28916"/>
                      </a:cubicBezTo>
                      <a:cubicBezTo>
                        <a:pt x="43315" y="28186"/>
                        <a:pt x="42828" y="27335"/>
                        <a:pt x="42615" y="26636"/>
                      </a:cubicBezTo>
                      <a:cubicBezTo>
                        <a:pt x="42038" y="25056"/>
                        <a:pt x="41460" y="23475"/>
                        <a:pt x="40852" y="21894"/>
                      </a:cubicBezTo>
                      <a:cubicBezTo>
                        <a:pt x="39363" y="17913"/>
                        <a:pt x="37904" y="13961"/>
                        <a:pt x="36384" y="9979"/>
                      </a:cubicBezTo>
                      <a:cubicBezTo>
                        <a:pt x="35594" y="7882"/>
                        <a:pt x="34773" y="5754"/>
                        <a:pt x="33527" y="3870"/>
                      </a:cubicBezTo>
                      <a:cubicBezTo>
                        <a:pt x="32524" y="2320"/>
                        <a:pt x="31126" y="891"/>
                        <a:pt x="29333" y="344"/>
                      </a:cubicBezTo>
                      <a:cubicBezTo>
                        <a:pt x="28513" y="71"/>
                        <a:pt x="27633" y="0"/>
                        <a:pt x="26758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2"/>
                <p:cNvSpPr/>
                <p:nvPr/>
              </p:nvSpPr>
              <p:spPr>
                <a:xfrm flipH="1">
                  <a:off x="7340796" y="2015180"/>
                  <a:ext cx="429964" cy="84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24755" extrusionOk="0">
                      <a:moveTo>
                        <a:pt x="5675" y="1"/>
                      </a:moveTo>
                      <a:cubicBezTo>
                        <a:pt x="5511" y="1"/>
                        <a:pt x="5374" y="167"/>
                        <a:pt x="5290" y="308"/>
                      </a:cubicBezTo>
                      <a:cubicBezTo>
                        <a:pt x="4925" y="794"/>
                        <a:pt x="4591" y="1281"/>
                        <a:pt x="4256" y="1767"/>
                      </a:cubicBezTo>
                      <a:cubicBezTo>
                        <a:pt x="4104" y="2010"/>
                        <a:pt x="3983" y="2253"/>
                        <a:pt x="3800" y="2466"/>
                      </a:cubicBezTo>
                      <a:cubicBezTo>
                        <a:pt x="3740" y="2557"/>
                        <a:pt x="3405" y="3013"/>
                        <a:pt x="3344" y="3013"/>
                      </a:cubicBezTo>
                      <a:cubicBezTo>
                        <a:pt x="3253" y="3013"/>
                        <a:pt x="3193" y="3044"/>
                        <a:pt x="3101" y="3044"/>
                      </a:cubicBezTo>
                      <a:cubicBezTo>
                        <a:pt x="3071" y="3013"/>
                        <a:pt x="3071" y="2983"/>
                        <a:pt x="3101" y="2922"/>
                      </a:cubicBezTo>
                      <a:cubicBezTo>
                        <a:pt x="3466" y="2162"/>
                        <a:pt x="3983" y="1433"/>
                        <a:pt x="4500" y="734"/>
                      </a:cubicBezTo>
                      <a:cubicBezTo>
                        <a:pt x="4591" y="612"/>
                        <a:pt x="4682" y="460"/>
                        <a:pt x="4621" y="308"/>
                      </a:cubicBezTo>
                      <a:cubicBezTo>
                        <a:pt x="4580" y="204"/>
                        <a:pt x="4467" y="157"/>
                        <a:pt x="4361" y="157"/>
                      </a:cubicBezTo>
                      <a:cubicBezTo>
                        <a:pt x="4312" y="157"/>
                        <a:pt x="4264" y="167"/>
                        <a:pt x="4226" y="186"/>
                      </a:cubicBezTo>
                      <a:cubicBezTo>
                        <a:pt x="3679" y="399"/>
                        <a:pt x="3375" y="1098"/>
                        <a:pt x="3071" y="1554"/>
                      </a:cubicBezTo>
                      <a:cubicBezTo>
                        <a:pt x="2554" y="2375"/>
                        <a:pt x="2220" y="3287"/>
                        <a:pt x="1825" y="4168"/>
                      </a:cubicBezTo>
                      <a:cubicBezTo>
                        <a:pt x="1794" y="4290"/>
                        <a:pt x="1703" y="4411"/>
                        <a:pt x="1612" y="4411"/>
                      </a:cubicBezTo>
                      <a:cubicBezTo>
                        <a:pt x="1551" y="4381"/>
                        <a:pt x="1490" y="4351"/>
                        <a:pt x="1460" y="4320"/>
                      </a:cubicBezTo>
                      <a:cubicBezTo>
                        <a:pt x="700" y="3500"/>
                        <a:pt x="1217" y="2375"/>
                        <a:pt x="761" y="1493"/>
                      </a:cubicBezTo>
                      <a:cubicBezTo>
                        <a:pt x="730" y="1433"/>
                        <a:pt x="700" y="1341"/>
                        <a:pt x="639" y="1311"/>
                      </a:cubicBezTo>
                      <a:cubicBezTo>
                        <a:pt x="618" y="1306"/>
                        <a:pt x="596" y="1303"/>
                        <a:pt x="575" y="1303"/>
                      </a:cubicBezTo>
                      <a:cubicBezTo>
                        <a:pt x="476" y="1303"/>
                        <a:pt x="380" y="1358"/>
                        <a:pt x="305" y="1433"/>
                      </a:cubicBezTo>
                      <a:cubicBezTo>
                        <a:pt x="244" y="1524"/>
                        <a:pt x="214" y="1645"/>
                        <a:pt x="214" y="1767"/>
                      </a:cubicBezTo>
                      <a:cubicBezTo>
                        <a:pt x="1" y="3439"/>
                        <a:pt x="1" y="5779"/>
                        <a:pt x="578" y="7360"/>
                      </a:cubicBezTo>
                      <a:cubicBezTo>
                        <a:pt x="852" y="8150"/>
                        <a:pt x="1308" y="8819"/>
                        <a:pt x="1582" y="9609"/>
                      </a:cubicBezTo>
                      <a:cubicBezTo>
                        <a:pt x="1825" y="10430"/>
                        <a:pt x="2220" y="11190"/>
                        <a:pt x="2585" y="11980"/>
                      </a:cubicBezTo>
                      <a:cubicBezTo>
                        <a:pt x="3496" y="14108"/>
                        <a:pt x="4621" y="16205"/>
                        <a:pt x="5259" y="18485"/>
                      </a:cubicBezTo>
                      <a:cubicBezTo>
                        <a:pt x="5563" y="19488"/>
                        <a:pt x="5746" y="20551"/>
                        <a:pt x="6141" y="21524"/>
                      </a:cubicBezTo>
                      <a:cubicBezTo>
                        <a:pt x="6536" y="22558"/>
                        <a:pt x="7205" y="23165"/>
                        <a:pt x="7843" y="23986"/>
                      </a:cubicBezTo>
                      <a:cubicBezTo>
                        <a:pt x="8250" y="24519"/>
                        <a:pt x="8877" y="24755"/>
                        <a:pt x="9527" y="24755"/>
                      </a:cubicBezTo>
                      <a:cubicBezTo>
                        <a:pt x="10285" y="24755"/>
                        <a:pt x="11074" y="24435"/>
                        <a:pt x="11582" y="23895"/>
                      </a:cubicBezTo>
                      <a:cubicBezTo>
                        <a:pt x="12250" y="23226"/>
                        <a:pt x="12524" y="22223"/>
                        <a:pt x="12494" y="21281"/>
                      </a:cubicBezTo>
                      <a:cubicBezTo>
                        <a:pt x="12402" y="18940"/>
                        <a:pt x="10639" y="16752"/>
                        <a:pt x="9393" y="14898"/>
                      </a:cubicBezTo>
                      <a:cubicBezTo>
                        <a:pt x="8481" y="13530"/>
                        <a:pt x="7478" y="12223"/>
                        <a:pt x="6536" y="10886"/>
                      </a:cubicBezTo>
                      <a:cubicBezTo>
                        <a:pt x="6050" y="10217"/>
                        <a:pt x="5594" y="9548"/>
                        <a:pt x="5199" y="8819"/>
                      </a:cubicBezTo>
                      <a:cubicBezTo>
                        <a:pt x="5016" y="8545"/>
                        <a:pt x="4864" y="8241"/>
                        <a:pt x="4652" y="7998"/>
                      </a:cubicBezTo>
                      <a:cubicBezTo>
                        <a:pt x="4469" y="7816"/>
                        <a:pt x="4287" y="7573"/>
                        <a:pt x="4378" y="7299"/>
                      </a:cubicBezTo>
                      <a:cubicBezTo>
                        <a:pt x="4408" y="7208"/>
                        <a:pt x="4469" y="7117"/>
                        <a:pt x="4530" y="7025"/>
                      </a:cubicBezTo>
                      <a:cubicBezTo>
                        <a:pt x="5442" y="5901"/>
                        <a:pt x="5959" y="4533"/>
                        <a:pt x="6840" y="3378"/>
                      </a:cubicBezTo>
                      <a:cubicBezTo>
                        <a:pt x="7083" y="3044"/>
                        <a:pt x="7387" y="2709"/>
                        <a:pt x="7509" y="2314"/>
                      </a:cubicBezTo>
                      <a:cubicBezTo>
                        <a:pt x="7569" y="2101"/>
                        <a:pt x="7569" y="1797"/>
                        <a:pt x="7357" y="1737"/>
                      </a:cubicBezTo>
                      <a:cubicBezTo>
                        <a:pt x="7317" y="1722"/>
                        <a:pt x="7279" y="1715"/>
                        <a:pt x="7242" y="1715"/>
                      </a:cubicBezTo>
                      <a:cubicBezTo>
                        <a:pt x="7055" y="1715"/>
                        <a:pt x="6906" y="1893"/>
                        <a:pt x="6779" y="2071"/>
                      </a:cubicBezTo>
                      <a:cubicBezTo>
                        <a:pt x="6384" y="2679"/>
                        <a:pt x="5959" y="3256"/>
                        <a:pt x="5503" y="3834"/>
                      </a:cubicBezTo>
                      <a:cubicBezTo>
                        <a:pt x="5472" y="3895"/>
                        <a:pt x="5411" y="3955"/>
                        <a:pt x="5351" y="3955"/>
                      </a:cubicBezTo>
                      <a:cubicBezTo>
                        <a:pt x="5306" y="3972"/>
                        <a:pt x="5272" y="3980"/>
                        <a:pt x="5245" y="3980"/>
                      </a:cubicBezTo>
                      <a:cubicBezTo>
                        <a:pt x="4980" y="3980"/>
                        <a:pt x="5536" y="3223"/>
                        <a:pt x="5563" y="3196"/>
                      </a:cubicBezTo>
                      <a:cubicBezTo>
                        <a:pt x="5807" y="2892"/>
                        <a:pt x="6080" y="2618"/>
                        <a:pt x="6323" y="2314"/>
                      </a:cubicBezTo>
                      <a:cubicBezTo>
                        <a:pt x="6627" y="1858"/>
                        <a:pt x="7114" y="1311"/>
                        <a:pt x="7114" y="734"/>
                      </a:cubicBezTo>
                      <a:cubicBezTo>
                        <a:pt x="7114" y="642"/>
                        <a:pt x="7114" y="551"/>
                        <a:pt x="7083" y="460"/>
                      </a:cubicBezTo>
                      <a:cubicBezTo>
                        <a:pt x="7053" y="430"/>
                        <a:pt x="7022" y="399"/>
                        <a:pt x="6992" y="369"/>
                      </a:cubicBezTo>
                      <a:cubicBezTo>
                        <a:pt x="6963" y="355"/>
                        <a:pt x="6932" y="349"/>
                        <a:pt x="6900" y="349"/>
                      </a:cubicBezTo>
                      <a:cubicBezTo>
                        <a:pt x="6430" y="349"/>
                        <a:pt x="5671" y="1724"/>
                        <a:pt x="5472" y="1980"/>
                      </a:cubicBezTo>
                      <a:cubicBezTo>
                        <a:pt x="5414" y="2067"/>
                        <a:pt x="4497" y="3234"/>
                        <a:pt x="4335" y="3234"/>
                      </a:cubicBezTo>
                      <a:cubicBezTo>
                        <a:pt x="4327" y="3234"/>
                        <a:pt x="4321" y="3231"/>
                        <a:pt x="4317" y="3226"/>
                      </a:cubicBezTo>
                      <a:cubicBezTo>
                        <a:pt x="4256" y="3135"/>
                        <a:pt x="4621" y="2740"/>
                        <a:pt x="4682" y="2648"/>
                      </a:cubicBezTo>
                      <a:cubicBezTo>
                        <a:pt x="4986" y="2253"/>
                        <a:pt x="5290" y="1828"/>
                        <a:pt x="5533" y="1372"/>
                      </a:cubicBezTo>
                      <a:cubicBezTo>
                        <a:pt x="5685" y="1159"/>
                        <a:pt x="6414" y="95"/>
                        <a:pt x="5715" y="4"/>
                      </a:cubicBezTo>
                      <a:cubicBezTo>
                        <a:pt x="5702" y="2"/>
                        <a:pt x="5688" y="1"/>
                        <a:pt x="567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2"/>
                <p:cNvSpPr/>
                <p:nvPr/>
              </p:nvSpPr>
              <p:spPr>
                <a:xfrm flipH="1">
                  <a:off x="7328261" y="2318901"/>
                  <a:ext cx="640758" cy="5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4" h="16769" extrusionOk="0">
                      <a:moveTo>
                        <a:pt x="1703" y="1"/>
                      </a:moveTo>
                      <a:cubicBezTo>
                        <a:pt x="1641" y="1"/>
                        <a:pt x="1580" y="10"/>
                        <a:pt x="1521" y="33"/>
                      </a:cubicBezTo>
                      <a:cubicBezTo>
                        <a:pt x="1095" y="184"/>
                        <a:pt x="1095" y="792"/>
                        <a:pt x="1125" y="1248"/>
                      </a:cubicBezTo>
                      <a:cubicBezTo>
                        <a:pt x="1125" y="2099"/>
                        <a:pt x="821" y="2890"/>
                        <a:pt x="609" y="3710"/>
                      </a:cubicBezTo>
                      <a:cubicBezTo>
                        <a:pt x="1" y="6416"/>
                        <a:pt x="730" y="9303"/>
                        <a:pt x="2645" y="11279"/>
                      </a:cubicBezTo>
                      <a:cubicBezTo>
                        <a:pt x="3344" y="11978"/>
                        <a:pt x="4135" y="12586"/>
                        <a:pt x="4986" y="13103"/>
                      </a:cubicBezTo>
                      <a:cubicBezTo>
                        <a:pt x="6050" y="13741"/>
                        <a:pt x="7174" y="14258"/>
                        <a:pt x="8329" y="14744"/>
                      </a:cubicBezTo>
                      <a:cubicBezTo>
                        <a:pt x="10054" y="15469"/>
                        <a:pt x="12559" y="16769"/>
                        <a:pt x="14696" y="16769"/>
                      </a:cubicBezTo>
                      <a:cubicBezTo>
                        <a:pt x="15158" y="16769"/>
                        <a:pt x="15603" y="16708"/>
                        <a:pt x="16019" y="16568"/>
                      </a:cubicBezTo>
                      <a:cubicBezTo>
                        <a:pt x="16992" y="16264"/>
                        <a:pt x="17813" y="15504"/>
                        <a:pt x="18269" y="14592"/>
                      </a:cubicBezTo>
                      <a:cubicBezTo>
                        <a:pt x="18390" y="14318"/>
                        <a:pt x="18481" y="14045"/>
                        <a:pt x="18512" y="13741"/>
                      </a:cubicBezTo>
                      <a:cubicBezTo>
                        <a:pt x="18664" y="11522"/>
                        <a:pt x="16354" y="10002"/>
                        <a:pt x="14834" y="8786"/>
                      </a:cubicBezTo>
                      <a:cubicBezTo>
                        <a:pt x="13952" y="8057"/>
                        <a:pt x="12737" y="7631"/>
                        <a:pt x="11734" y="7024"/>
                      </a:cubicBezTo>
                      <a:cubicBezTo>
                        <a:pt x="8390" y="4957"/>
                        <a:pt x="5806" y="1978"/>
                        <a:pt x="2280" y="184"/>
                      </a:cubicBezTo>
                      <a:cubicBezTo>
                        <a:pt x="2097" y="93"/>
                        <a:pt x="189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2"/>
                <p:cNvSpPr/>
                <p:nvPr/>
              </p:nvSpPr>
              <p:spPr>
                <a:xfrm flipH="1">
                  <a:off x="7379364" y="2580876"/>
                  <a:ext cx="1250172" cy="1219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5" h="35532" extrusionOk="0">
                      <a:moveTo>
                        <a:pt x="4165" y="0"/>
                      </a:moveTo>
                      <a:cubicBezTo>
                        <a:pt x="0" y="7934"/>
                        <a:pt x="547" y="26080"/>
                        <a:pt x="10517" y="32584"/>
                      </a:cubicBezTo>
                      <a:cubicBezTo>
                        <a:pt x="13752" y="34698"/>
                        <a:pt x="17670" y="35532"/>
                        <a:pt x="21519" y="35532"/>
                      </a:cubicBezTo>
                      <a:cubicBezTo>
                        <a:pt x="22264" y="35532"/>
                        <a:pt x="23005" y="35501"/>
                        <a:pt x="23739" y="35442"/>
                      </a:cubicBezTo>
                      <a:cubicBezTo>
                        <a:pt x="26171" y="35259"/>
                        <a:pt x="28572" y="34712"/>
                        <a:pt x="30882" y="33891"/>
                      </a:cubicBezTo>
                      <a:cubicBezTo>
                        <a:pt x="31642" y="33618"/>
                        <a:pt x="34651" y="32676"/>
                        <a:pt x="36414" y="31156"/>
                      </a:cubicBezTo>
                      <a:cubicBezTo>
                        <a:pt x="36080" y="31034"/>
                        <a:pt x="35746" y="30882"/>
                        <a:pt x="35411" y="30730"/>
                      </a:cubicBezTo>
                      <a:cubicBezTo>
                        <a:pt x="31885" y="29150"/>
                        <a:pt x="28481" y="27296"/>
                        <a:pt x="25350" y="25016"/>
                      </a:cubicBezTo>
                      <a:cubicBezTo>
                        <a:pt x="23648" y="23770"/>
                        <a:pt x="22068" y="22372"/>
                        <a:pt x="20517" y="20943"/>
                      </a:cubicBezTo>
                      <a:cubicBezTo>
                        <a:pt x="18998" y="19545"/>
                        <a:pt x="17478" y="18086"/>
                        <a:pt x="15988" y="16627"/>
                      </a:cubicBezTo>
                      <a:cubicBezTo>
                        <a:pt x="10821" y="11460"/>
                        <a:pt x="6991" y="6809"/>
                        <a:pt x="4165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42"/>
                <p:cNvSpPr/>
                <p:nvPr/>
              </p:nvSpPr>
              <p:spPr>
                <a:xfrm flipH="1">
                  <a:off x="7283406" y="3526267"/>
                  <a:ext cx="8377" cy="1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254" fill="none" extrusionOk="0">
                      <a:moveTo>
                        <a:pt x="122" y="3253"/>
                      </a:moveTo>
                      <a:cubicBezTo>
                        <a:pt x="1" y="2159"/>
                        <a:pt x="61" y="1065"/>
                        <a:pt x="244" y="1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2"/>
                <p:cNvSpPr/>
                <p:nvPr/>
              </p:nvSpPr>
              <p:spPr>
                <a:xfrm flipH="1">
                  <a:off x="7856276" y="3100536"/>
                  <a:ext cx="91870" cy="5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6" h="1703" fill="none" extrusionOk="0">
                      <a:moveTo>
                        <a:pt x="2676" y="0"/>
                      </a:moveTo>
                      <a:cubicBezTo>
                        <a:pt x="2463" y="396"/>
                        <a:pt x="2098" y="669"/>
                        <a:pt x="1703" y="912"/>
                      </a:cubicBezTo>
                      <a:cubicBezTo>
                        <a:pt x="1156" y="1216"/>
                        <a:pt x="578" y="1490"/>
                        <a:pt x="1" y="170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2"/>
                <p:cNvSpPr/>
                <p:nvPr/>
              </p:nvSpPr>
              <p:spPr>
                <a:xfrm flipH="1">
                  <a:off x="6310853" y="2616340"/>
                  <a:ext cx="314131" cy="27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0" h="7965" extrusionOk="0">
                      <a:moveTo>
                        <a:pt x="7588" y="1243"/>
                      </a:moveTo>
                      <a:cubicBezTo>
                        <a:pt x="7903" y="1243"/>
                        <a:pt x="8151" y="1444"/>
                        <a:pt x="8298" y="1764"/>
                      </a:cubicBezTo>
                      <a:cubicBezTo>
                        <a:pt x="8450" y="2068"/>
                        <a:pt x="8542" y="2554"/>
                        <a:pt x="8238" y="2828"/>
                      </a:cubicBezTo>
                      <a:cubicBezTo>
                        <a:pt x="7934" y="3071"/>
                        <a:pt x="7539" y="3132"/>
                        <a:pt x="7174" y="3253"/>
                      </a:cubicBezTo>
                      <a:cubicBezTo>
                        <a:pt x="6627" y="3466"/>
                        <a:pt x="5958" y="3740"/>
                        <a:pt x="5502" y="4195"/>
                      </a:cubicBezTo>
                      <a:lnTo>
                        <a:pt x="5684" y="2311"/>
                      </a:lnTo>
                      <a:cubicBezTo>
                        <a:pt x="5897" y="2281"/>
                        <a:pt x="6110" y="2159"/>
                        <a:pt x="6292" y="2037"/>
                      </a:cubicBezTo>
                      <a:cubicBezTo>
                        <a:pt x="6627" y="1764"/>
                        <a:pt x="6900" y="1429"/>
                        <a:pt x="7356" y="1277"/>
                      </a:cubicBezTo>
                      <a:cubicBezTo>
                        <a:pt x="7437" y="1254"/>
                        <a:pt x="7515" y="1243"/>
                        <a:pt x="7588" y="1243"/>
                      </a:cubicBezTo>
                      <a:close/>
                      <a:moveTo>
                        <a:pt x="0" y="1"/>
                      </a:moveTo>
                      <a:lnTo>
                        <a:pt x="760" y="7965"/>
                      </a:lnTo>
                      <a:lnTo>
                        <a:pt x="5137" y="7965"/>
                      </a:lnTo>
                      <a:lnTo>
                        <a:pt x="5320" y="6110"/>
                      </a:lnTo>
                      <a:cubicBezTo>
                        <a:pt x="5507" y="6279"/>
                        <a:pt x="5740" y="6367"/>
                        <a:pt x="5977" y="6367"/>
                      </a:cubicBezTo>
                      <a:cubicBezTo>
                        <a:pt x="6125" y="6367"/>
                        <a:pt x="6274" y="6332"/>
                        <a:pt x="6414" y="6262"/>
                      </a:cubicBezTo>
                      <a:cubicBezTo>
                        <a:pt x="6704" y="6104"/>
                        <a:pt x="6513" y="5717"/>
                        <a:pt x="6239" y="5717"/>
                      </a:cubicBezTo>
                      <a:cubicBezTo>
                        <a:pt x="6198" y="5717"/>
                        <a:pt x="6154" y="5726"/>
                        <a:pt x="6110" y="5746"/>
                      </a:cubicBezTo>
                      <a:cubicBezTo>
                        <a:pt x="6061" y="5770"/>
                        <a:pt x="6012" y="5781"/>
                        <a:pt x="5965" y="5781"/>
                      </a:cubicBezTo>
                      <a:cubicBezTo>
                        <a:pt x="5725" y="5781"/>
                        <a:pt x="5537" y="5488"/>
                        <a:pt x="5563" y="5259"/>
                      </a:cubicBezTo>
                      <a:cubicBezTo>
                        <a:pt x="5563" y="4834"/>
                        <a:pt x="5928" y="4530"/>
                        <a:pt x="6262" y="4317"/>
                      </a:cubicBezTo>
                      <a:cubicBezTo>
                        <a:pt x="6627" y="4074"/>
                        <a:pt x="7052" y="3891"/>
                        <a:pt x="7478" y="3740"/>
                      </a:cubicBezTo>
                      <a:cubicBezTo>
                        <a:pt x="7812" y="3648"/>
                        <a:pt x="8177" y="3557"/>
                        <a:pt x="8481" y="3344"/>
                      </a:cubicBezTo>
                      <a:cubicBezTo>
                        <a:pt x="9150" y="2888"/>
                        <a:pt x="9089" y="1977"/>
                        <a:pt x="8694" y="1338"/>
                      </a:cubicBezTo>
                      <a:cubicBezTo>
                        <a:pt x="8437" y="917"/>
                        <a:pt x="8027" y="717"/>
                        <a:pt x="7588" y="717"/>
                      </a:cubicBezTo>
                      <a:cubicBezTo>
                        <a:pt x="7298" y="717"/>
                        <a:pt x="6996" y="804"/>
                        <a:pt x="6718" y="974"/>
                      </a:cubicBezTo>
                      <a:cubicBezTo>
                        <a:pt x="6353" y="1186"/>
                        <a:pt x="6110" y="1581"/>
                        <a:pt x="5715" y="1794"/>
                      </a:cubicBezTo>
                      <a:lnTo>
                        <a:pt x="5897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2"/>
                <p:cNvSpPr/>
                <p:nvPr/>
              </p:nvSpPr>
              <p:spPr>
                <a:xfrm flipH="1">
                  <a:off x="7550522" y="1815275"/>
                  <a:ext cx="391342" cy="350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9" h="10206" extrusionOk="0">
                      <a:moveTo>
                        <a:pt x="6460" y="1"/>
                      </a:moveTo>
                      <a:cubicBezTo>
                        <a:pt x="4791" y="1"/>
                        <a:pt x="3322" y="1206"/>
                        <a:pt x="2097" y="2240"/>
                      </a:cubicBezTo>
                      <a:cubicBezTo>
                        <a:pt x="1733" y="2544"/>
                        <a:pt x="1368" y="2848"/>
                        <a:pt x="1094" y="3243"/>
                      </a:cubicBezTo>
                      <a:cubicBezTo>
                        <a:pt x="790" y="3669"/>
                        <a:pt x="578" y="4125"/>
                        <a:pt x="456" y="4642"/>
                      </a:cubicBezTo>
                      <a:cubicBezTo>
                        <a:pt x="304" y="5219"/>
                        <a:pt x="243" y="5857"/>
                        <a:pt x="243" y="6465"/>
                      </a:cubicBezTo>
                      <a:cubicBezTo>
                        <a:pt x="274" y="6952"/>
                        <a:pt x="334" y="7468"/>
                        <a:pt x="243" y="7924"/>
                      </a:cubicBezTo>
                      <a:cubicBezTo>
                        <a:pt x="152" y="8228"/>
                        <a:pt x="30" y="8502"/>
                        <a:pt x="30" y="8806"/>
                      </a:cubicBezTo>
                      <a:cubicBezTo>
                        <a:pt x="1" y="9607"/>
                        <a:pt x="840" y="10205"/>
                        <a:pt x="1615" y="10205"/>
                      </a:cubicBezTo>
                      <a:cubicBezTo>
                        <a:pt x="1634" y="10205"/>
                        <a:pt x="1653" y="10205"/>
                        <a:pt x="1672" y="10204"/>
                      </a:cubicBezTo>
                      <a:cubicBezTo>
                        <a:pt x="2462" y="10174"/>
                        <a:pt x="3040" y="9778"/>
                        <a:pt x="3708" y="9414"/>
                      </a:cubicBezTo>
                      <a:cubicBezTo>
                        <a:pt x="4255" y="9140"/>
                        <a:pt x="4803" y="8988"/>
                        <a:pt x="5259" y="8532"/>
                      </a:cubicBezTo>
                      <a:cubicBezTo>
                        <a:pt x="6140" y="7712"/>
                        <a:pt x="6718" y="5614"/>
                        <a:pt x="7994" y="5371"/>
                      </a:cubicBezTo>
                      <a:cubicBezTo>
                        <a:pt x="8103" y="5354"/>
                        <a:pt x="8213" y="5349"/>
                        <a:pt x="8322" y="5349"/>
                      </a:cubicBezTo>
                      <a:cubicBezTo>
                        <a:pt x="8498" y="5349"/>
                        <a:pt x="8675" y="5363"/>
                        <a:pt x="8852" y="5363"/>
                      </a:cubicBezTo>
                      <a:cubicBezTo>
                        <a:pt x="8961" y="5363"/>
                        <a:pt x="9070" y="5357"/>
                        <a:pt x="9180" y="5341"/>
                      </a:cubicBezTo>
                      <a:cubicBezTo>
                        <a:pt x="9544" y="5310"/>
                        <a:pt x="9970" y="5006"/>
                        <a:pt x="9939" y="4611"/>
                      </a:cubicBezTo>
                      <a:cubicBezTo>
                        <a:pt x="9909" y="4490"/>
                        <a:pt x="9848" y="4338"/>
                        <a:pt x="9939" y="4246"/>
                      </a:cubicBezTo>
                      <a:cubicBezTo>
                        <a:pt x="9970" y="4216"/>
                        <a:pt x="10031" y="4186"/>
                        <a:pt x="10091" y="4155"/>
                      </a:cubicBezTo>
                      <a:cubicBezTo>
                        <a:pt x="10487" y="4003"/>
                        <a:pt x="11216" y="3517"/>
                        <a:pt x="11246" y="3031"/>
                      </a:cubicBezTo>
                      <a:cubicBezTo>
                        <a:pt x="11273" y="2738"/>
                        <a:pt x="10789" y="2237"/>
                        <a:pt x="10423" y="2237"/>
                      </a:cubicBezTo>
                      <a:cubicBezTo>
                        <a:pt x="10370" y="2237"/>
                        <a:pt x="10320" y="2248"/>
                        <a:pt x="10274" y="2271"/>
                      </a:cubicBezTo>
                      <a:cubicBezTo>
                        <a:pt x="10608" y="2088"/>
                        <a:pt x="10973" y="1906"/>
                        <a:pt x="11186" y="1572"/>
                      </a:cubicBezTo>
                      <a:cubicBezTo>
                        <a:pt x="11398" y="1237"/>
                        <a:pt x="11398" y="751"/>
                        <a:pt x="11094" y="508"/>
                      </a:cubicBezTo>
                      <a:cubicBezTo>
                        <a:pt x="10967" y="423"/>
                        <a:pt x="10813" y="397"/>
                        <a:pt x="10654" y="397"/>
                      </a:cubicBezTo>
                      <a:cubicBezTo>
                        <a:pt x="10472" y="397"/>
                        <a:pt x="10284" y="431"/>
                        <a:pt x="10122" y="447"/>
                      </a:cubicBezTo>
                      <a:cubicBezTo>
                        <a:pt x="9971" y="468"/>
                        <a:pt x="9836" y="490"/>
                        <a:pt x="9705" y="490"/>
                      </a:cubicBezTo>
                      <a:cubicBezTo>
                        <a:pt x="9651" y="490"/>
                        <a:pt x="9598" y="486"/>
                        <a:pt x="9544" y="477"/>
                      </a:cubicBezTo>
                      <a:cubicBezTo>
                        <a:pt x="8693" y="447"/>
                        <a:pt x="7873" y="173"/>
                        <a:pt x="7052" y="52"/>
                      </a:cubicBezTo>
                      <a:cubicBezTo>
                        <a:pt x="6852" y="17"/>
                        <a:pt x="6655" y="1"/>
                        <a:pt x="6460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42"/>
                <p:cNvSpPr/>
                <p:nvPr/>
              </p:nvSpPr>
              <p:spPr>
                <a:xfrm flipH="1">
                  <a:off x="7710199" y="1842087"/>
                  <a:ext cx="139865" cy="25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4" h="7547" extrusionOk="0">
                      <a:moveTo>
                        <a:pt x="1730" y="1"/>
                      </a:moveTo>
                      <a:cubicBezTo>
                        <a:pt x="1504" y="1"/>
                        <a:pt x="1262" y="57"/>
                        <a:pt x="1004" y="183"/>
                      </a:cubicBezTo>
                      <a:cubicBezTo>
                        <a:pt x="609" y="395"/>
                        <a:pt x="274" y="760"/>
                        <a:pt x="1" y="1125"/>
                      </a:cubicBezTo>
                      <a:cubicBezTo>
                        <a:pt x="183" y="1003"/>
                        <a:pt x="426" y="943"/>
                        <a:pt x="639" y="943"/>
                      </a:cubicBezTo>
                      <a:cubicBezTo>
                        <a:pt x="1916" y="1034"/>
                        <a:pt x="1916" y="2645"/>
                        <a:pt x="2068" y="3557"/>
                      </a:cubicBezTo>
                      <a:cubicBezTo>
                        <a:pt x="2250" y="4590"/>
                        <a:pt x="2250" y="5654"/>
                        <a:pt x="2129" y="6687"/>
                      </a:cubicBezTo>
                      <a:cubicBezTo>
                        <a:pt x="2067" y="7257"/>
                        <a:pt x="2489" y="7546"/>
                        <a:pt x="2937" y="7546"/>
                      </a:cubicBezTo>
                      <a:cubicBezTo>
                        <a:pt x="3372" y="7546"/>
                        <a:pt x="3832" y="7272"/>
                        <a:pt x="3892" y="6718"/>
                      </a:cubicBezTo>
                      <a:cubicBezTo>
                        <a:pt x="4074" y="5168"/>
                        <a:pt x="4044" y="3496"/>
                        <a:pt x="3618" y="1976"/>
                      </a:cubicBezTo>
                      <a:cubicBezTo>
                        <a:pt x="3371" y="1039"/>
                        <a:pt x="2704" y="1"/>
                        <a:pt x="1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7" name="Google Shape;357;p42"/>
              <p:cNvSpPr/>
              <p:nvPr/>
            </p:nvSpPr>
            <p:spPr>
              <a:xfrm flipH="1">
                <a:off x="6079961" y="4218896"/>
                <a:ext cx="438291" cy="165127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4810" extrusionOk="0">
                    <a:moveTo>
                      <a:pt x="5012" y="1"/>
                    </a:moveTo>
                    <a:cubicBezTo>
                      <a:pt x="4621" y="1"/>
                      <a:pt x="955" y="798"/>
                      <a:pt x="608" y="1375"/>
                    </a:cubicBezTo>
                    <a:cubicBezTo>
                      <a:pt x="0" y="2317"/>
                      <a:pt x="608" y="3776"/>
                      <a:pt x="882" y="4810"/>
                    </a:cubicBezTo>
                    <a:cubicBezTo>
                      <a:pt x="3010" y="4658"/>
                      <a:pt x="5137" y="4475"/>
                      <a:pt x="7265" y="4232"/>
                    </a:cubicBezTo>
                    <a:cubicBezTo>
                      <a:pt x="8329" y="4111"/>
                      <a:pt x="9362" y="3989"/>
                      <a:pt x="10426" y="3868"/>
                    </a:cubicBezTo>
                    <a:cubicBezTo>
                      <a:pt x="11004" y="3807"/>
                      <a:pt x="11916" y="3868"/>
                      <a:pt x="12371" y="3503"/>
                    </a:cubicBezTo>
                    <a:cubicBezTo>
                      <a:pt x="12371" y="3472"/>
                      <a:pt x="12402" y="3472"/>
                      <a:pt x="12402" y="3442"/>
                    </a:cubicBezTo>
                    <a:cubicBezTo>
                      <a:pt x="12706" y="3138"/>
                      <a:pt x="12767" y="2591"/>
                      <a:pt x="12493" y="2226"/>
                    </a:cubicBezTo>
                    <a:cubicBezTo>
                      <a:pt x="12219" y="1831"/>
                      <a:pt x="11672" y="1709"/>
                      <a:pt x="11186" y="1649"/>
                    </a:cubicBezTo>
                    <a:cubicBezTo>
                      <a:pt x="10335" y="1284"/>
                      <a:pt x="9119" y="1254"/>
                      <a:pt x="8207" y="1102"/>
                    </a:cubicBezTo>
                    <a:cubicBezTo>
                      <a:pt x="7417" y="950"/>
                      <a:pt x="6262" y="1041"/>
                      <a:pt x="5563" y="676"/>
                    </a:cubicBezTo>
                    <a:cubicBezTo>
                      <a:pt x="5320" y="554"/>
                      <a:pt x="5076" y="311"/>
                      <a:pt x="5046" y="7"/>
                    </a:cubicBezTo>
                    <a:cubicBezTo>
                      <a:pt x="5045" y="3"/>
                      <a:pt x="5033" y="1"/>
                      <a:pt x="5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8" name="Google Shape;358;p42"/>
          <p:cNvGrpSpPr/>
          <p:nvPr/>
        </p:nvGrpSpPr>
        <p:grpSpPr>
          <a:xfrm flipH="1">
            <a:off x="7048437" y="2462354"/>
            <a:ext cx="1835648" cy="2681139"/>
            <a:chOff x="5239502" y="864656"/>
            <a:chExt cx="1384768" cy="2022586"/>
          </a:xfrm>
        </p:grpSpPr>
        <p:sp>
          <p:nvSpPr>
            <p:cNvPr id="359" name="Google Shape;359;p42"/>
            <p:cNvSpPr/>
            <p:nvPr/>
          </p:nvSpPr>
          <p:spPr>
            <a:xfrm flipH="1">
              <a:off x="5469347" y="864656"/>
              <a:ext cx="568491" cy="1009064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 flipH="1">
              <a:off x="5239502" y="1561048"/>
              <a:ext cx="698160" cy="712957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 flipH="1">
              <a:off x="5565099" y="1919869"/>
              <a:ext cx="399684" cy="58442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 flipH="1">
              <a:off x="5998147" y="1840566"/>
              <a:ext cx="210828" cy="823366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 flipH="1">
              <a:off x="5690304" y="1179020"/>
              <a:ext cx="295352" cy="1407718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 flipH="1">
              <a:off x="5711171" y="2446841"/>
              <a:ext cx="529113" cy="440401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 flipH="1">
              <a:off x="6008573" y="1450573"/>
              <a:ext cx="615696" cy="692839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1"/>
          <p:cNvSpPr/>
          <p:nvPr/>
        </p:nvSpPr>
        <p:spPr>
          <a:xfrm>
            <a:off x="2065700" y="14999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5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Drawback </a:t>
            </a:r>
            <a:endParaRPr dirty="0"/>
          </a:p>
        </p:txBody>
      </p:sp>
      <p:sp>
        <p:nvSpPr>
          <p:cNvPr id="766" name="Google Shape;766;p51"/>
          <p:cNvSpPr txBox="1">
            <a:spLocks noGrp="1"/>
          </p:cNvSpPr>
          <p:nvPr>
            <p:ph type="subTitle" idx="1"/>
          </p:nvPr>
        </p:nvSpPr>
        <p:spPr>
          <a:xfrm flipH="1">
            <a:off x="5284948" y="1255100"/>
            <a:ext cx="25968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</a:t>
            </a:r>
            <a:endParaRPr dirty="0"/>
          </a:p>
        </p:txBody>
      </p:sp>
      <p:sp>
        <p:nvSpPr>
          <p:cNvPr id="767" name="Google Shape;767;p51"/>
          <p:cNvSpPr txBox="1">
            <a:spLocks noGrp="1"/>
          </p:cNvSpPr>
          <p:nvPr>
            <p:ph type="subTitle" idx="2"/>
          </p:nvPr>
        </p:nvSpPr>
        <p:spPr>
          <a:xfrm flipH="1">
            <a:off x="5284948" y="2411565"/>
            <a:ext cx="25968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Programming </a:t>
            </a:r>
            <a:endParaRPr dirty="0"/>
          </a:p>
        </p:txBody>
      </p:sp>
      <p:sp>
        <p:nvSpPr>
          <p:cNvPr id="768" name="Google Shape;768;p51"/>
          <p:cNvSpPr txBox="1">
            <a:spLocks noGrp="1"/>
          </p:cNvSpPr>
          <p:nvPr>
            <p:ph type="subTitle" idx="3"/>
          </p:nvPr>
        </p:nvSpPr>
        <p:spPr>
          <a:xfrm flipH="1">
            <a:off x="5538340" y="1744726"/>
            <a:ext cx="25968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Difficult to find data in local bank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dirty="0"/>
          </a:p>
        </p:txBody>
      </p:sp>
      <p:sp>
        <p:nvSpPr>
          <p:cNvPr id="769" name="Google Shape;769;p51"/>
          <p:cNvSpPr txBox="1">
            <a:spLocks noGrp="1"/>
          </p:cNvSpPr>
          <p:nvPr>
            <p:ph type="subTitle" idx="4"/>
          </p:nvPr>
        </p:nvSpPr>
        <p:spPr>
          <a:xfrm flipH="1">
            <a:off x="5598661" y="2804412"/>
            <a:ext cx="2712564" cy="7088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Can’t figure out the method to store data yet.</a:t>
            </a:r>
            <a:endParaRPr dirty="0"/>
          </a:p>
        </p:txBody>
      </p:sp>
      <p:grpSp>
        <p:nvGrpSpPr>
          <p:cNvPr id="775" name="Google Shape;775;p51"/>
          <p:cNvGrpSpPr/>
          <p:nvPr/>
        </p:nvGrpSpPr>
        <p:grpSpPr>
          <a:xfrm flipH="1">
            <a:off x="8199078" y="2638124"/>
            <a:ext cx="463294" cy="365756"/>
            <a:chOff x="-41526450" y="3653375"/>
            <a:chExt cx="315875" cy="247350"/>
          </a:xfrm>
        </p:grpSpPr>
        <p:sp>
          <p:nvSpPr>
            <p:cNvPr id="776" name="Google Shape;776;p51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1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51"/>
          <p:cNvGrpSpPr/>
          <p:nvPr/>
        </p:nvGrpSpPr>
        <p:grpSpPr>
          <a:xfrm flipH="1">
            <a:off x="8244763" y="1588405"/>
            <a:ext cx="390134" cy="365741"/>
            <a:chOff x="5049725" y="2635825"/>
            <a:chExt cx="481825" cy="451700"/>
          </a:xfrm>
        </p:grpSpPr>
        <p:sp>
          <p:nvSpPr>
            <p:cNvPr id="779" name="Google Shape;779;p51"/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0" name="Google Shape;780;p51"/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1" name="Google Shape;781;p51"/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82" name="Google Shape;782;p51"/>
          <p:cNvGrpSpPr/>
          <p:nvPr/>
        </p:nvGrpSpPr>
        <p:grpSpPr>
          <a:xfrm>
            <a:off x="832775" y="1562300"/>
            <a:ext cx="2467593" cy="2897341"/>
            <a:chOff x="3696275" y="1550675"/>
            <a:chExt cx="2467593" cy="2897341"/>
          </a:xfrm>
        </p:grpSpPr>
        <p:sp>
          <p:nvSpPr>
            <p:cNvPr id="783" name="Google Shape;783;p51"/>
            <p:cNvSpPr/>
            <p:nvPr/>
          </p:nvSpPr>
          <p:spPr>
            <a:xfrm>
              <a:off x="3914792" y="2837990"/>
              <a:ext cx="13188" cy="1508141"/>
            </a:xfrm>
            <a:custGeom>
              <a:avLst/>
              <a:gdLst/>
              <a:ahLst/>
              <a:cxnLst/>
              <a:rect l="l" t="t" r="r" b="b"/>
              <a:pathLst>
                <a:path w="244" h="27904" fill="none" extrusionOk="0">
                  <a:moveTo>
                    <a:pt x="244" y="27904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1"/>
            <p:cNvSpPr/>
            <p:nvPr/>
          </p:nvSpPr>
          <p:spPr>
            <a:xfrm>
              <a:off x="5920683" y="2801832"/>
              <a:ext cx="13188" cy="1544299"/>
            </a:xfrm>
            <a:custGeom>
              <a:avLst/>
              <a:gdLst/>
              <a:ahLst/>
              <a:cxnLst/>
              <a:rect l="l" t="t" r="r" b="b"/>
              <a:pathLst>
                <a:path w="244" h="28573" fill="none" extrusionOk="0">
                  <a:moveTo>
                    <a:pt x="244" y="28573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1"/>
            <p:cNvSpPr/>
            <p:nvPr/>
          </p:nvSpPr>
          <p:spPr>
            <a:xfrm>
              <a:off x="3696275" y="2793616"/>
              <a:ext cx="2467593" cy="24700"/>
            </a:xfrm>
            <a:custGeom>
              <a:avLst/>
              <a:gdLst/>
              <a:ahLst/>
              <a:cxnLst/>
              <a:rect l="l" t="t" r="r" b="b"/>
              <a:pathLst>
                <a:path w="45656" h="457" extrusionOk="0">
                  <a:moveTo>
                    <a:pt x="1" y="1"/>
                  </a:moveTo>
                  <a:lnTo>
                    <a:pt x="1" y="457"/>
                  </a:lnTo>
                  <a:lnTo>
                    <a:pt x="45655" y="457"/>
                  </a:lnTo>
                  <a:lnTo>
                    <a:pt x="4565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1"/>
            <p:cNvSpPr/>
            <p:nvPr/>
          </p:nvSpPr>
          <p:spPr>
            <a:xfrm>
              <a:off x="4874202" y="2230166"/>
              <a:ext cx="1005446" cy="524099"/>
            </a:xfrm>
            <a:custGeom>
              <a:avLst/>
              <a:gdLst/>
              <a:ahLst/>
              <a:cxnLst/>
              <a:rect l="l" t="t" r="r" b="b"/>
              <a:pathLst>
                <a:path w="18603" h="9697" extrusionOk="0">
                  <a:moveTo>
                    <a:pt x="2007" y="0"/>
                  </a:moveTo>
                  <a:lnTo>
                    <a:pt x="0" y="9696"/>
                  </a:lnTo>
                  <a:lnTo>
                    <a:pt x="16597" y="9696"/>
                  </a:lnTo>
                  <a:lnTo>
                    <a:pt x="1860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1"/>
            <p:cNvSpPr/>
            <p:nvPr/>
          </p:nvSpPr>
          <p:spPr>
            <a:xfrm>
              <a:off x="4885714" y="2254812"/>
              <a:ext cx="974206" cy="502750"/>
            </a:xfrm>
            <a:custGeom>
              <a:avLst/>
              <a:gdLst/>
              <a:ahLst/>
              <a:cxnLst/>
              <a:rect l="l" t="t" r="r" b="b"/>
              <a:pathLst>
                <a:path w="18025" h="9302" extrusionOk="0">
                  <a:moveTo>
                    <a:pt x="1946" y="0"/>
                  </a:moveTo>
                  <a:lnTo>
                    <a:pt x="0" y="9301"/>
                  </a:lnTo>
                  <a:lnTo>
                    <a:pt x="16110" y="9301"/>
                  </a:lnTo>
                  <a:lnTo>
                    <a:pt x="1802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1"/>
            <p:cNvSpPr/>
            <p:nvPr/>
          </p:nvSpPr>
          <p:spPr>
            <a:xfrm>
              <a:off x="4662279" y="2752594"/>
              <a:ext cx="1113865" cy="42752"/>
            </a:xfrm>
            <a:custGeom>
              <a:avLst/>
              <a:gdLst/>
              <a:ahLst/>
              <a:cxnLst/>
              <a:rect l="l" t="t" r="r" b="b"/>
              <a:pathLst>
                <a:path w="20609" h="791" extrusionOk="0">
                  <a:moveTo>
                    <a:pt x="396" y="0"/>
                  </a:moveTo>
                  <a:cubicBezTo>
                    <a:pt x="183" y="0"/>
                    <a:pt x="0" y="182"/>
                    <a:pt x="0" y="395"/>
                  </a:cubicBezTo>
                  <a:cubicBezTo>
                    <a:pt x="0" y="608"/>
                    <a:pt x="183" y="790"/>
                    <a:pt x="396" y="790"/>
                  </a:cubicBezTo>
                  <a:lnTo>
                    <a:pt x="20244" y="790"/>
                  </a:lnTo>
                  <a:cubicBezTo>
                    <a:pt x="20457" y="790"/>
                    <a:pt x="20609" y="608"/>
                    <a:pt x="20609" y="395"/>
                  </a:cubicBezTo>
                  <a:cubicBezTo>
                    <a:pt x="20609" y="182"/>
                    <a:pt x="20457" y="0"/>
                    <a:pt x="2024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1"/>
            <p:cNvSpPr/>
            <p:nvPr/>
          </p:nvSpPr>
          <p:spPr>
            <a:xfrm>
              <a:off x="5123904" y="2752594"/>
              <a:ext cx="184032" cy="21403"/>
            </a:xfrm>
            <a:custGeom>
              <a:avLst/>
              <a:gdLst/>
              <a:ahLst/>
              <a:cxnLst/>
              <a:rect l="l" t="t" r="r" b="b"/>
              <a:pathLst>
                <a:path w="3405" h="396" extrusionOk="0">
                  <a:moveTo>
                    <a:pt x="1" y="0"/>
                  </a:moveTo>
                  <a:lnTo>
                    <a:pt x="1" y="395"/>
                  </a:lnTo>
                  <a:lnTo>
                    <a:pt x="3405" y="395"/>
                  </a:lnTo>
                  <a:lnTo>
                    <a:pt x="340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1"/>
            <p:cNvSpPr/>
            <p:nvPr/>
          </p:nvSpPr>
          <p:spPr>
            <a:xfrm>
              <a:off x="4946464" y="2290916"/>
              <a:ext cx="671973" cy="364767"/>
            </a:xfrm>
            <a:custGeom>
              <a:avLst/>
              <a:gdLst/>
              <a:ahLst/>
              <a:cxnLst/>
              <a:rect l="l" t="t" r="r" b="b"/>
              <a:pathLst>
                <a:path w="12433" h="6749" extrusionOk="0">
                  <a:moveTo>
                    <a:pt x="1399" y="1"/>
                  </a:moveTo>
                  <a:lnTo>
                    <a:pt x="1" y="6749"/>
                  </a:lnTo>
                  <a:lnTo>
                    <a:pt x="11035" y="6749"/>
                  </a:lnTo>
                  <a:lnTo>
                    <a:pt x="1243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1"/>
            <p:cNvSpPr/>
            <p:nvPr/>
          </p:nvSpPr>
          <p:spPr>
            <a:xfrm>
              <a:off x="4394470" y="2220654"/>
              <a:ext cx="721264" cy="389034"/>
            </a:xfrm>
            <a:custGeom>
              <a:avLst/>
              <a:gdLst/>
              <a:ahLst/>
              <a:cxnLst/>
              <a:rect l="l" t="t" r="r" b="b"/>
              <a:pathLst>
                <a:path w="13345" h="7198" extrusionOk="0">
                  <a:moveTo>
                    <a:pt x="2260" y="0"/>
                  </a:moveTo>
                  <a:cubicBezTo>
                    <a:pt x="2096" y="0"/>
                    <a:pt x="1931" y="17"/>
                    <a:pt x="1764" y="55"/>
                  </a:cubicBezTo>
                  <a:cubicBezTo>
                    <a:pt x="183" y="419"/>
                    <a:pt x="1" y="2152"/>
                    <a:pt x="244" y="3459"/>
                  </a:cubicBezTo>
                  <a:cubicBezTo>
                    <a:pt x="518" y="4888"/>
                    <a:pt x="1703" y="6012"/>
                    <a:pt x="3071" y="6590"/>
                  </a:cubicBezTo>
                  <a:cubicBezTo>
                    <a:pt x="3679" y="6833"/>
                    <a:pt x="4317" y="6985"/>
                    <a:pt x="4955" y="7076"/>
                  </a:cubicBezTo>
                  <a:cubicBezTo>
                    <a:pt x="5746" y="7198"/>
                    <a:pt x="6566" y="7198"/>
                    <a:pt x="7387" y="7198"/>
                  </a:cubicBezTo>
                  <a:cubicBezTo>
                    <a:pt x="7514" y="7195"/>
                    <a:pt x="7647" y="7194"/>
                    <a:pt x="7786" y="7194"/>
                  </a:cubicBezTo>
                  <a:cubicBezTo>
                    <a:pt x="8030" y="7194"/>
                    <a:pt x="8290" y="7197"/>
                    <a:pt x="8560" y="7197"/>
                  </a:cubicBezTo>
                  <a:cubicBezTo>
                    <a:pt x="9939" y="7197"/>
                    <a:pt x="11563" y="7130"/>
                    <a:pt x="12494" y="6316"/>
                  </a:cubicBezTo>
                  <a:cubicBezTo>
                    <a:pt x="12980" y="5860"/>
                    <a:pt x="13314" y="5192"/>
                    <a:pt x="13345" y="4523"/>
                  </a:cubicBezTo>
                  <a:cubicBezTo>
                    <a:pt x="13345" y="4340"/>
                    <a:pt x="13314" y="4128"/>
                    <a:pt x="13253" y="3945"/>
                  </a:cubicBezTo>
                  <a:cubicBezTo>
                    <a:pt x="12737" y="2456"/>
                    <a:pt x="10609" y="2182"/>
                    <a:pt x="9272" y="1939"/>
                  </a:cubicBezTo>
                  <a:cubicBezTo>
                    <a:pt x="7965" y="1696"/>
                    <a:pt x="6506" y="1635"/>
                    <a:pt x="5259" y="1088"/>
                  </a:cubicBezTo>
                  <a:cubicBezTo>
                    <a:pt x="4263" y="669"/>
                    <a:pt x="3289" y="0"/>
                    <a:pt x="22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1"/>
            <p:cNvSpPr/>
            <p:nvPr/>
          </p:nvSpPr>
          <p:spPr>
            <a:xfrm>
              <a:off x="4195734" y="1604723"/>
              <a:ext cx="340067" cy="678026"/>
            </a:xfrm>
            <a:custGeom>
              <a:avLst/>
              <a:gdLst/>
              <a:ahLst/>
              <a:cxnLst/>
              <a:rect l="l" t="t" r="r" b="b"/>
              <a:pathLst>
                <a:path w="6292" h="12545" extrusionOk="0">
                  <a:moveTo>
                    <a:pt x="3151" y="1"/>
                  </a:moveTo>
                  <a:cubicBezTo>
                    <a:pt x="1836" y="1"/>
                    <a:pt x="502" y="1085"/>
                    <a:pt x="213" y="2332"/>
                  </a:cubicBezTo>
                  <a:cubicBezTo>
                    <a:pt x="0" y="3335"/>
                    <a:pt x="213" y="4368"/>
                    <a:pt x="365" y="5372"/>
                  </a:cubicBezTo>
                  <a:cubicBezTo>
                    <a:pt x="365" y="5402"/>
                    <a:pt x="365" y="5432"/>
                    <a:pt x="365" y="5463"/>
                  </a:cubicBezTo>
                  <a:cubicBezTo>
                    <a:pt x="578" y="6922"/>
                    <a:pt x="638" y="8411"/>
                    <a:pt x="547" y="9900"/>
                  </a:cubicBezTo>
                  <a:cubicBezTo>
                    <a:pt x="456" y="11663"/>
                    <a:pt x="1611" y="12545"/>
                    <a:pt x="3374" y="12545"/>
                  </a:cubicBezTo>
                  <a:cubicBezTo>
                    <a:pt x="5836" y="12515"/>
                    <a:pt x="4924" y="8867"/>
                    <a:pt x="4772" y="7347"/>
                  </a:cubicBezTo>
                  <a:cubicBezTo>
                    <a:pt x="4772" y="7104"/>
                    <a:pt x="4772" y="6831"/>
                    <a:pt x="4924" y="6618"/>
                  </a:cubicBezTo>
                  <a:cubicBezTo>
                    <a:pt x="5410" y="6040"/>
                    <a:pt x="5927" y="6283"/>
                    <a:pt x="6110" y="5432"/>
                  </a:cubicBezTo>
                  <a:cubicBezTo>
                    <a:pt x="6292" y="4612"/>
                    <a:pt x="6110" y="3761"/>
                    <a:pt x="5866" y="2970"/>
                  </a:cubicBezTo>
                  <a:cubicBezTo>
                    <a:pt x="5623" y="2028"/>
                    <a:pt x="5289" y="1055"/>
                    <a:pt x="4529" y="478"/>
                  </a:cubicBezTo>
                  <a:cubicBezTo>
                    <a:pt x="4107" y="145"/>
                    <a:pt x="3630" y="1"/>
                    <a:pt x="31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1"/>
            <p:cNvSpPr/>
            <p:nvPr/>
          </p:nvSpPr>
          <p:spPr>
            <a:xfrm>
              <a:off x="4890632" y="3290642"/>
              <a:ext cx="285911" cy="1073600"/>
            </a:xfrm>
            <a:custGeom>
              <a:avLst/>
              <a:gdLst/>
              <a:ahLst/>
              <a:cxnLst/>
              <a:rect l="l" t="t" r="r" b="b"/>
              <a:pathLst>
                <a:path w="5290" h="19864" extrusionOk="0">
                  <a:moveTo>
                    <a:pt x="3458" y="1"/>
                  </a:moveTo>
                  <a:cubicBezTo>
                    <a:pt x="3150" y="1"/>
                    <a:pt x="2839" y="135"/>
                    <a:pt x="2493" y="349"/>
                  </a:cubicBezTo>
                  <a:cubicBezTo>
                    <a:pt x="1946" y="714"/>
                    <a:pt x="1490" y="1200"/>
                    <a:pt x="1155" y="1778"/>
                  </a:cubicBezTo>
                  <a:cubicBezTo>
                    <a:pt x="639" y="2659"/>
                    <a:pt x="365" y="3662"/>
                    <a:pt x="244" y="4696"/>
                  </a:cubicBezTo>
                  <a:cubicBezTo>
                    <a:pt x="0" y="6823"/>
                    <a:pt x="31" y="9012"/>
                    <a:pt x="152" y="11140"/>
                  </a:cubicBezTo>
                  <a:cubicBezTo>
                    <a:pt x="274" y="13419"/>
                    <a:pt x="578" y="15669"/>
                    <a:pt x="912" y="17918"/>
                  </a:cubicBezTo>
                  <a:cubicBezTo>
                    <a:pt x="973" y="18343"/>
                    <a:pt x="1034" y="18769"/>
                    <a:pt x="1216" y="19134"/>
                  </a:cubicBezTo>
                  <a:cubicBezTo>
                    <a:pt x="1429" y="19529"/>
                    <a:pt x="1794" y="19833"/>
                    <a:pt x="2219" y="19863"/>
                  </a:cubicBezTo>
                  <a:cubicBezTo>
                    <a:pt x="2371" y="19863"/>
                    <a:pt x="2523" y="19833"/>
                    <a:pt x="2645" y="19742"/>
                  </a:cubicBezTo>
                  <a:cubicBezTo>
                    <a:pt x="3040" y="19468"/>
                    <a:pt x="3010" y="18860"/>
                    <a:pt x="3070" y="18435"/>
                  </a:cubicBezTo>
                  <a:cubicBezTo>
                    <a:pt x="3131" y="17857"/>
                    <a:pt x="3222" y="17279"/>
                    <a:pt x="3283" y="16672"/>
                  </a:cubicBezTo>
                  <a:cubicBezTo>
                    <a:pt x="3405" y="15517"/>
                    <a:pt x="3557" y="14331"/>
                    <a:pt x="3709" y="13146"/>
                  </a:cubicBezTo>
                  <a:cubicBezTo>
                    <a:pt x="4165" y="9985"/>
                    <a:pt x="5077" y="6884"/>
                    <a:pt x="5259" y="3662"/>
                  </a:cubicBezTo>
                  <a:cubicBezTo>
                    <a:pt x="5289" y="3054"/>
                    <a:pt x="5289" y="2446"/>
                    <a:pt x="5168" y="1869"/>
                  </a:cubicBezTo>
                  <a:cubicBezTo>
                    <a:pt x="5137" y="1747"/>
                    <a:pt x="5107" y="1626"/>
                    <a:pt x="5046" y="1504"/>
                  </a:cubicBezTo>
                  <a:cubicBezTo>
                    <a:pt x="4894" y="1048"/>
                    <a:pt x="4651" y="623"/>
                    <a:pt x="4256" y="319"/>
                  </a:cubicBezTo>
                  <a:cubicBezTo>
                    <a:pt x="3978" y="96"/>
                    <a:pt x="3719" y="1"/>
                    <a:pt x="345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1"/>
            <p:cNvSpPr/>
            <p:nvPr/>
          </p:nvSpPr>
          <p:spPr>
            <a:xfrm>
              <a:off x="4208868" y="2968245"/>
              <a:ext cx="1059655" cy="634139"/>
            </a:xfrm>
            <a:custGeom>
              <a:avLst/>
              <a:gdLst/>
              <a:ahLst/>
              <a:cxnLst/>
              <a:rect l="l" t="t" r="r" b="b"/>
              <a:pathLst>
                <a:path w="19606" h="11733" extrusionOk="0">
                  <a:moveTo>
                    <a:pt x="11040" y="0"/>
                  </a:moveTo>
                  <a:cubicBezTo>
                    <a:pt x="10094" y="0"/>
                    <a:pt x="9148" y="25"/>
                    <a:pt x="8207" y="53"/>
                  </a:cubicBezTo>
                  <a:cubicBezTo>
                    <a:pt x="7594" y="67"/>
                    <a:pt x="6975" y="69"/>
                    <a:pt x="6353" y="69"/>
                  </a:cubicBezTo>
                  <a:cubicBezTo>
                    <a:pt x="5944" y="69"/>
                    <a:pt x="5534" y="68"/>
                    <a:pt x="5123" y="68"/>
                  </a:cubicBezTo>
                  <a:cubicBezTo>
                    <a:pt x="3431" y="68"/>
                    <a:pt x="1732" y="88"/>
                    <a:pt x="91" y="296"/>
                  </a:cubicBezTo>
                  <a:cubicBezTo>
                    <a:pt x="0" y="1116"/>
                    <a:pt x="426" y="2241"/>
                    <a:pt x="1125" y="2758"/>
                  </a:cubicBezTo>
                  <a:cubicBezTo>
                    <a:pt x="1672" y="3183"/>
                    <a:pt x="2371" y="3244"/>
                    <a:pt x="3070" y="3305"/>
                  </a:cubicBezTo>
                  <a:cubicBezTo>
                    <a:pt x="5412" y="3478"/>
                    <a:pt x="9458" y="4284"/>
                    <a:pt x="11966" y="4284"/>
                  </a:cubicBezTo>
                  <a:cubicBezTo>
                    <a:pt x="12095" y="4284"/>
                    <a:pt x="12220" y="4282"/>
                    <a:pt x="12341" y="4278"/>
                  </a:cubicBezTo>
                  <a:lnTo>
                    <a:pt x="12341" y="4278"/>
                  </a:lnTo>
                  <a:cubicBezTo>
                    <a:pt x="12371" y="6679"/>
                    <a:pt x="12128" y="8867"/>
                    <a:pt x="12037" y="11086"/>
                  </a:cubicBezTo>
                  <a:cubicBezTo>
                    <a:pt x="12250" y="11147"/>
                    <a:pt x="12493" y="11208"/>
                    <a:pt x="12706" y="11269"/>
                  </a:cubicBezTo>
                  <a:cubicBezTo>
                    <a:pt x="13070" y="11390"/>
                    <a:pt x="13405" y="11481"/>
                    <a:pt x="13769" y="11542"/>
                  </a:cubicBezTo>
                  <a:cubicBezTo>
                    <a:pt x="14165" y="11633"/>
                    <a:pt x="14560" y="11664"/>
                    <a:pt x="14925" y="11694"/>
                  </a:cubicBezTo>
                  <a:cubicBezTo>
                    <a:pt x="15350" y="11725"/>
                    <a:pt x="15783" y="11732"/>
                    <a:pt x="16213" y="11732"/>
                  </a:cubicBezTo>
                  <a:cubicBezTo>
                    <a:pt x="16642" y="11732"/>
                    <a:pt x="17067" y="11725"/>
                    <a:pt x="17478" y="11725"/>
                  </a:cubicBezTo>
                  <a:cubicBezTo>
                    <a:pt x="17994" y="11694"/>
                    <a:pt x="18481" y="11694"/>
                    <a:pt x="18967" y="11664"/>
                  </a:cubicBezTo>
                  <a:cubicBezTo>
                    <a:pt x="19362" y="8989"/>
                    <a:pt x="19605" y="6223"/>
                    <a:pt x="19484" y="3183"/>
                  </a:cubicBezTo>
                  <a:cubicBezTo>
                    <a:pt x="19484" y="2424"/>
                    <a:pt x="19180" y="1603"/>
                    <a:pt x="18572" y="1147"/>
                  </a:cubicBezTo>
                  <a:cubicBezTo>
                    <a:pt x="18268" y="904"/>
                    <a:pt x="17873" y="782"/>
                    <a:pt x="17478" y="661"/>
                  </a:cubicBezTo>
                  <a:cubicBezTo>
                    <a:pt x="15382" y="131"/>
                    <a:pt x="13212" y="0"/>
                    <a:pt x="1104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1"/>
            <p:cNvSpPr/>
            <p:nvPr/>
          </p:nvSpPr>
          <p:spPr>
            <a:xfrm>
              <a:off x="4016619" y="2094398"/>
              <a:ext cx="581605" cy="1208070"/>
            </a:xfrm>
            <a:custGeom>
              <a:avLst/>
              <a:gdLst/>
              <a:ahLst/>
              <a:cxnLst/>
              <a:rect l="l" t="t" r="r" b="b"/>
              <a:pathLst>
                <a:path w="10761" h="22352" extrusionOk="0">
                  <a:moveTo>
                    <a:pt x="5941" y="1"/>
                  </a:moveTo>
                  <a:cubicBezTo>
                    <a:pt x="3515" y="1"/>
                    <a:pt x="2117" y="3681"/>
                    <a:pt x="1460" y="5461"/>
                  </a:cubicBezTo>
                  <a:cubicBezTo>
                    <a:pt x="366" y="8348"/>
                    <a:pt x="1" y="11479"/>
                    <a:pt x="487" y="14518"/>
                  </a:cubicBezTo>
                  <a:cubicBezTo>
                    <a:pt x="852" y="16768"/>
                    <a:pt x="2007" y="20750"/>
                    <a:pt x="4104" y="22087"/>
                  </a:cubicBezTo>
                  <a:cubicBezTo>
                    <a:pt x="4413" y="22285"/>
                    <a:pt x="4737" y="22352"/>
                    <a:pt x="5068" y="22352"/>
                  </a:cubicBezTo>
                  <a:cubicBezTo>
                    <a:pt x="5652" y="22352"/>
                    <a:pt x="6258" y="22145"/>
                    <a:pt x="6840" y="22087"/>
                  </a:cubicBezTo>
                  <a:cubicBezTo>
                    <a:pt x="7721" y="21996"/>
                    <a:pt x="8360" y="22148"/>
                    <a:pt x="8968" y="21297"/>
                  </a:cubicBezTo>
                  <a:cubicBezTo>
                    <a:pt x="10183" y="19686"/>
                    <a:pt x="9880" y="16646"/>
                    <a:pt x="9788" y="14731"/>
                  </a:cubicBezTo>
                  <a:cubicBezTo>
                    <a:pt x="9758" y="14306"/>
                    <a:pt x="9728" y="13850"/>
                    <a:pt x="9849" y="13424"/>
                  </a:cubicBezTo>
                  <a:cubicBezTo>
                    <a:pt x="10001" y="12816"/>
                    <a:pt x="10457" y="12330"/>
                    <a:pt x="10609" y="11722"/>
                  </a:cubicBezTo>
                  <a:cubicBezTo>
                    <a:pt x="10761" y="11266"/>
                    <a:pt x="10731" y="10780"/>
                    <a:pt x="10639" y="10294"/>
                  </a:cubicBezTo>
                  <a:cubicBezTo>
                    <a:pt x="10335" y="8531"/>
                    <a:pt x="9515" y="6828"/>
                    <a:pt x="9120" y="5065"/>
                  </a:cubicBezTo>
                  <a:cubicBezTo>
                    <a:pt x="8998" y="4549"/>
                    <a:pt x="8907" y="4002"/>
                    <a:pt x="8816" y="3485"/>
                  </a:cubicBezTo>
                  <a:cubicBezTo>
                    <a:pt x="8633" y="2603"/>
                    <a:pt x="8390" y="1752"/>
                    <a:pt x="7873" y="1023"/>
                  </a:cubicBezTo>
                  <a:cubicBezTo>
                    <a:pt x="7600" y="628"/>
                    <a:pt x="7235" y="293"/>
                    <a:pt x="6779" y="141"/>
                  </a:cubicBezTo>
                  <a:cubicBezTo>
                    <a:pt x="6487" y="45"/>
                    <a:pt x="6208" y="1"/>
                    <a:pt x="59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5099258" y="3135091"/>
              <a:ext cx="630896" cy="1127863"/>
            </a:xfrm>
            <a:custGeom>
              <a:avLst/>
              <a:gdLst/>
              <a:ahLst/>
              <a:cxnLst/>
              <a:rect l="l" t="t" r="r" b="b"/>
              <a:pathLst>
                <a:path w="11673" h="20868" extrusionOk="0">
                  <a:moveTo>
                    <a:pt x="2407" y="0"/>
                  </a:moveTo>
                  <a:cubicBezTo>
                    <a:pt x="2233" y="0"/>
                    <a:pt x="2059" y="21"/>
                    <a:pt x="1885" y="66"/>
                  </a:cubicBezTo>
                  <a:cubicBezTo>
                    <a:pt x="31" y="613"/>
                    <a:pt x="1" y="2802"/>
                    <a:pt x="517" y="4291"/>
                  </a:cubicBezTo>
                  <a:cubicBezTo>
                    <a:pt x="2037" y="8607"/>
                    <a:pt x="4438" y="12559"/>
                    <a:pt x="6809" y="16480"/>
                  </a:cubicBezTo>
                  <a:cubicBezTo>
                    <a:pt x="7539" y="17665"/>
                    <a:pt x="8268" y="18850"/>
                    <a:pt x="9180" y="19884"/>
                  </a:cubicBezTo>
                  <a:cubicBezTo>
                    <a:pt x="9271" y="19975"/>
                    <a:pt x="9363" y="20066"/>
                    <a:pt x="9454" y="20157"/>
                  </a:cubicBezTo>
                  <a:cubicBezTo>
                    <a:pt x="9803" y="20530"/>
                    <a:pt x="10296" y="20867"/>
                    <a:pt x="10753" y="20867"/>
                  </a:cubicBezTo>
                  <a:cubicBezTo>
                    <a:pt x="10892" y="20867"/>
                    <a:pt x="11028" y="20836"/>
                    <a:pt x="11156" y="20765"/>
                  </a:cubicBezTo>
                  <a:cubicBezTo>
                    <a:pt x="11521" y="20583"/>
                    <a:pt x="11673" y="20157"/>
                    <a:pt x="11673" y="19762"/>
                  </a:cubicBezTo>
                  <a:cubicBezTo>
                    <a:pt x="11673" y="19398"/>
                    <a:pt x="11521" y="19002"/>
                    <a:pt x="11369" y="18638"/>
                  </a:cubicBezTo>
                  <a:cubicBezTo>
                    <a:pt x="10426" y="16176"/>
                    <a:pt x="9515" y="13683"/>
                    <a:pt x="8603" y="11221"/>
                  </a:cubicBezTo>
                  <a:cubicBezTo>
                    <a:pt x="8116" y="9914"/>
                    <a:pt x="7630" y="8607"/>
                    <a:pt x="7144" y="7300"/>
                  </a:cubicBezTo>
                  <a:cubicBezTo>
                    <a:pt x="6931" y="6692"/>
                    <a:pt x="6688" y="6054"/>
                    <a:pt x="6445" y="5416"/>
                  </a:cubicBezTo>
                  <a:cubicBezTo>
                    <a:pt x="6262" y="4899"/>
                    <a:pt x="5745" y="4078"/>
                    <a:pt x="5745" y="3531"/>
                  </a:cubicBezTo>
                  <a:cubicBezTo>
                    <a:pt x="5411" y="2619"/>
                    <a:pt x="5077" y="1707"/>
                    <a:pt x="4438" y="1008"/>
                  </a:cubicBezTo>
                  <a:cubicBezTo>
                    <a:pt x="3918" y="413"/>
                    <a:pt x="3175" y="0"/>
                    <a:pt x="240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1"/>
            <p:cNvSpPr/>
            <p:nvPr/>
          </p:nvSpPr>
          <p:spPr>
            <a:xfrm>
              <a:off x="4115203" y="2981595"/>
              <a:ext cx="1352106" cy="695916"/>
            </a:xfrm>
            <a:custGeom>
              <a:avLst/>
              <a:gdLst/>
              <a:ahLst/>
              <a:cxnLst/>
              <a:rect l="l" t="t" r="r" b="b"/>
              <a:pathLst>
                <a:path w="25017" h="12876" extrusionOk="0">
                  <a:moveTo>
                    <a:pt x="6073" y="0"/>
                  </a:moveTo>
                  <a:cubicBezTo>
                    <a:pt x="4255" y="0"/>
                    <a:pt x="2340" y="328"/>
                    <a:pt x="1308" y="1812"/>
                  </a:cubicBezTo>
                  <a:cubicBezTo>
                    <a:pt x="1" y="3727"/>
                    <a:pt x="913" y="7557"/>
                    <a:pt x="2584" y="9107"/>
                  </a:cubicBezTo>
                  <a:cubicBezTo>
                    <a:pt x="3429" y="9907"/>
                    <a:pt x="4476" y="10129"/>
                    <a:pt x="5570" y="10129"/>
                  </a:cubicBezTo>
                  <a:cubicBezTo>
                    <a:pt x="6721" y="10129"/>
                    <a:pt x="7923" y="9884"/>
                    <a:pt x="8998" y="9806"/>
                  </a:cubicBezTo>
                  <a:cubicBezTo>
                    <a:pt x="10587" y="9663"/>
                    <a:pt x="12695" y="9042"/>
                    <a:pt x="14563" y="9042"/>
                  </a:cubicBezTo>
                  <a:cubicBezTo>
                    <a:pt x="15481" y="9042"/>
                    <a:pt x="16341" y="9193"/>
                    <a:pt x="17053" y="9623"/>
                  </a:cubicBezTo>
                  <a:cubicBezTo>
                    <a:pt x="17417" y="9836"/>
                    <a:pt x="17752" y="10140"/>
                    <a:pt x="18025" y="10535"/>
                  </a:cubicBezTo>
                  <a:cubicBezTo>
                    <a:pt x="18572" y="11326"/>
                    <a:pt x="19120" y="12085"/>
                    <a:pt x="19667" y="12876"/>
                  </a:cubicBezTo>
                  <a:cubicBezTo>
                    <a:pt x="21217" y="10809"/>
                    <a:pt x="22949" y="8894"/>
                    <a:pt x="24804" y="7131"/>
                  </a:cubicBezTo>
                  <a:cubicBezTo>
                    <a:pt x="24895" y="7040"/>
                    <a:pt x="24986" y="6949"/>
                    <a:pt x="25016" y="6827"/>
                  </a:cubicBezTo>
                  <a:cubicBezTo>
                    <a:pt x="25016" y="6736"/>
                    <a:pt x="24956" y="6645"/>
                    <a:pt x="24925" y="6553"/>
                  </a:cubicBezTo>
                  <a:cubicBezTo>
                    <a:pt x="23679" y="4304"/>
                    <a:pt x="22797" y="2268"/>
                    <a:pt x="20214" y="1356"/>
                  </a:cubicBezTo>
                  <a:cubicBezTo>
                    <a:pt x="19150" y="991"/>
                    <a:pt x="17995" y="900"/>
                    <a:pt x="16870" y="809"/>
                  </a:cubicBezTo>
                  <a:cubicBezTo>
                    <a:pt x="13983" y="566"/>
                    <a:pt x="11095" y="322"/>
                    <a:pt x="8208" y="110"/>
                  </a:cubicBezTo>
                  <a:cubicBezTo>
                    <a:pt x="7559" y="56"/>
                    <a:pt x="6824" y="0"/>
                    <a:pt x="607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1"/>
            <p:cNvSpPr/>
            <p:nvPr/>
          </p:nvSpPr>
          <p:spPr>
            <a:xfrm>
              <a:off x="3990351" y="3473756"/>
              <a:ext cx="740991" cy="974260"/>
            </a:xfrm>
            <a:custGeom>
              <a:avLst/>
              <a:gdLst/>
              <a:ahLst/>
              <a:cxnLst/>
              <a:rect l="l" t="t" r="r" b="b"/>
              <a:pathLst>
                <a:path w="13710" h="18026" fill="none" extrusionOk="0">
                  <a:moveTo>
                    <a:pt x="1" y="18025"/>
                  </a:moveTo>
                  <a:lnTo>
                    <a:pt x="6596" y="1"/>
                  </a:lnTo>
                  <a:lnTo>
                    <a:pt x="13709" y="1802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1"/>
            <p:cNvSpPr/>
            <p:nvPr/>
          </p:nvSpPr>
          <p:spPr>
            <a:xfrm>
              <a:off x="3814587" y="2353396"/>
              <a:ext cx="1141807" cy="1327461"/>
            </a:xfrm>
            <a:custGeom>
              <a:avLst/>
              <a:gdLst/>
              <a:ahLst/>
              <a:cxnLst/>
              <a:rect l="l" t="t" r="r" b="b"/>
              <a:pathLst>
                <a:path w="21126" h="24561" extrusionOk="0">
                  <a:moveTo>
                    <a:pt x="3439" y="1"/>
                  </a:moveTo>
                  <a:cubicBezTo>
                    <a:pt x="137" y="1"/>
                    <a:pt x="58" y="6057"/>
                    <a:pt x="31" y="8328"/>
                  </a:cubicBezTo>
                  <a:cubicBezTo>
                    <a:pt x="31" y="10486"/>
                    <a:pt x="0" y="12675"/>
                    <a:pt x="335" y="14772"/>
                  </a:cubicBezTo>
                  <a:cubicBezTo>
                    <a:pt x="487" y="15806"/>
                    <a:pt x="730" y="16839"/>
                    <a:pt x="1094" y="17812"/>
                  </a:cubicBezTo>
                  <a:cubicBezTo>
                    <a:pt x="2493" y="21611"/>
                    <a:pt x="5775" y="23921"/>
                    <a:pt x="9757" y="24408"/>
                  </a:cubicBezTo>
                  <a:cubicBezTo>
                    <a:pt x="10493" y="24500"/>
                    <a:pt x="11366" y="24560"/>
                    <a:pt x="12295" y="24560"/>
                  </a:cubicBezTo>
                  <a:cubicBezTo>
                    <a:pt x="15664" y="24560"/>
                    <a:pt x="19780" y="23762"/>
                    <a:pt x="20852" y="20760"/>
                  </a:cubicBezTo>
                  <a:cubicBezTo>
                    <a:pt x="21125" y="19939"/>
                    <a:pt x="21095" y="18967"/>
                    <a:pt x="20517" y="18298"/>
                  </a:cubicBezTo>
                  <a:cubicBezTo>
                    <a:pt x="20153" y="17903"/>
                    <a:pt x="19666" y="17660"/>
                    <a:pt x="19210" y="17447"/>
                  </a:cubicBezTo>
                  <a:cubicBezTo>
                    <a:pt x="16931" y="16474"/>
                    <a:pt x="14529" y="15684"/>
                    <a:pt x="12584" y="14134"/>
                  </a:cubicBezTo>
                  <a:cubicBezTo>
                    <a:pt x="10304" y="12310"/>
                    <a:pt x="8906" y="9575"/>
                    <a:pt x="8207" y="6748"/>
                  </a:cubicBezTo>
                  <a:cubicBezTo>
                    <a:pt x="7873" y="5471"/>
                    <a:pt x="7690" y="4134"/>
                    <a:pt x="7174" y="2918"/>
                  </a:cubicBezTo>
                  <a:cubicBezTo>
                    <a:pt x="6687" y="1702"/>
                    <a:pt x="5775" y="577"/>
                    <a:pt x="4499" y="182"/>
                  </a:cubicBezTo>
                  <a:cubicBezTo>
                    <a:pt x="4113" y="58"/>
                    <a:pt x="3760" y="1"/>
                    <a:pt x="34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1"/>
            <p:cNvSpPr/>
            <p:nvPr/>
          </p:nvSpPr>
          <p:spPr>
            <a:xfrm>
              <a:off x="3934520" y="1550675"/>
              <a:ext cx="609494" cy="754881"/>
            </a:xfrm>
            <a:custGeom>
              <a:avLst/>
              <a:gdLst/>
              <a:ahLst/>
              <a:cxnLst/>
              <a:rect l="l" t="t" r="r" b="b"/>
              <a:pathLst>
                <a:path w="11277" h="13967" extrusionOk="0">
                  <a:moveTo>
                    <a:pt x="9157" y="0"/>
                  </a:moveTo>
                  <a:cubicBezTo>
                    <a:pt x="7426" y="0"/>
                    <a:pt x="5665" y="1203"/>
                    <a:pt x="4711" y="2633"/>
                  </a:cubicBezTo>
                  <a:cubicBezTo>
                    <a:pt x="4559" y="2846"/>
                    <a:pt x="4438" y="3058"/>
                    <a:pt x="4316" y="3302"/>
                  </a:cubicBezTo>
                  <a:cubicBezTo>
                    <a:pt x="3435" y="5186"/>
                    <a:pt x="3587" y="7587"/>
                    <a:pt x="2128" y="9107"/>
                  </a:cubicBezTo>
                  <a:cubicBezTo>
                    <a:pt x="1338" y="9958"/>
                    <a:pt x="0" y="10597"/>
                    <a:pt x="31" y="11782"/>
                  </a:cubicBezTo>
                  <a:cubicBezTo>
                    <a:pt x="31" y="12420"/>
                    <a:pt x="486" y="12998"/>
                    <a:pt x="1064" y="13302"/>
                  </a:cubicBezTo>
                  <a:cubicBezTo>
                    <a:pt x="1611" y="13636"/>
                    <a:pt x="2249" y="13727"/>
                    <a:pt x="2888" y="13818"/>
                  </a:cubicBezTo>
                  <a:cubicBezTo>
                    <a:pt x="3482" y="13897"/>
                    <a:pt x="4092" y="13967"/>
                    <a:pt x="4694" y="13967"/>
                  </a:cubicBezTo>
                  <a:cubicBezTo>
                    <a:pt x="5262" y="13967"/>
                    <a:pt x="5822" y="13904"/>
                    <a:pt x="6353" y="13727"/>
                  </a:cubicBezTo>
                  <a:cubicBezTo>
                    <a:pt x="7477" y="13393"/>
                    <a:pt x="8511" y="12542"/>
                    <a:pt x="8693" y="11387"/>
                  </a:cubicBezTo>
                  <a:cubicBezTo>
                    <a:pt x="8845" y="10414"/>
                    <a:pt x="8359" y="9533"/>
                    <a:pt x="8298" y="8590"/>
                  </a:cubicBezTo>
                  <a:cubicBezTo>
                    <a:pt x="8268" y="7891"/>
                    <a:pt x="8511" y="7496"/>
                    <a:pt x="8663" y="6858"/>
                  </a:cubicBezTo>
                  <a:cubicBezTo>
                    <a:pt x="9028" y="5338"/>
                    <a:pt x="8906" y="3666"/>
                    <a:pt x="10092" y="2451"/>
                  </a:cubicBezTo>
                  <a:cubicBezTo>
                    <a:pt x="10608" y="1934"/>
                    <a:pt x="11277" y="536"/>
                    <a:pt x="10243" y="171"/>
                  </a:cubicBezTo>
                  <a:cubicBezTo>
                    <a:pt x="9888" y="54"/>
                    <a:pt x="9523" y="0"/>
                    <a:pt x="915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1"/>
            <p:cNvSpPr/>
            <p:nvPr/>
          </p:nvSpPr>
          <p:spPr>
            <a:xfrm>
              <a:off x="4299183" y="1727466"/>
              <a:ext cx="202138" cy="202084"/>
            </a:xfrm>
            <a:custGeom>
              <a:avLst/>
              <a:gdLst/>
              <a:ahLst/>
              <a:cxnLst/>
              <a:rect l="l" t="t" r="r" b="b"/>
              <a:pathLst>
                <a:path w="3740" h="3739" extrusionOk="0">
                  <a:moveTo>
                    <a:pt x="1855" y="0"/>
                  </a:moveTo>
                  <a:cubicBezTo>
                    <a:pt x="822" y="0"/>
                    <a:pt x="1" y="821"/>
                    <a:pt x="1" y="1854"/>
                  </a:cubicBezTo>
                  <a:cubicBezTo>
                    <a:pt x="1" y="2918"/>
                    <a:pt x="822" y="3739"/>
                    <a:pt x="1855" y="3739"/>
                  </a:cubicBezTo>
                  <a:cubicBezTo>
                    <a:pt x="2919" y="3739"/>
                    <a:pt x="3740" y="2918"/>
                    <a:pt x="3740" y="1854"/>
                  </a:cubicBezTo>
                  <a:cubicBezTo>
                    <a:pt x="3740" y="821"/>
                    <a:pt x="2919" y="0"/>
                    <a:pt x="185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1"/>
            <p:cNvSpPr/>
            <p:nvPr/>
          </p:nvSpPr>
          <p:spPr>
            <a:xfrm>
              <a:off x="4222002" y="1589860"/>
              <a:ext cx="192950" cy="248402"/>
            </a:xfrm>
            <a:custGeom>
              <a:avLst/>
              <a:gdLst/>
              <a:ahLst/>
              <a:cxnLst/>
              <a:rect l="l" t="t" r="r" b="b"/>
              <a:pathLst>
                <a:path w="3570" h="4596" extrusionOk="0">
                  <a:moveTo>
                    <a:pt x="1126" y="0"/>
                  </a:moveTo>
                  <a:cubicBezTo>
                    <a:pt x="903" y="0"/>
                    <a:pt x="676" y="87"/>
                    <a:pt x="456" y="297"/>
                  </a:cubicBezTo>
                  <a:cubicBezTo>
                    <a:pt x="244" y="510"/>
                    <a:pt x="92" y="814"/>
                    <a:pt x="0" y="1087"/>
                  </a:cubicBezTo>
                  <a:cubicBezTo>
                    <a:pt x="92" y="966"/>
                    <a:pt x="213" y="874"/>
                    <a:pt x="365" y="844"/>
                  </a:cubicBezTo>
                  <a:cubicBezTo>
                    <a:pt x="432" y="829"/>
                    <a:pt x="495" y="822"/>
                    <a:pt x="555" y="822"/>
                  </a:cubicBezTo>
                  <a:cubicBezTo>
                    <a:pt x="1230" y="822"/>
                    <a:pt x="1482" y="1709"/>
                    <a:pt x="1733" y="2212"/>
                  </a:cubicBezTo>
                  <a:cubicBezTo>
                    <a:pt x="2067" y="2850"/>
                    <a:pt x="2250" y="3488"/>
                    <a:pt x="2371" y="4188"/>
                  </a:cubicBezTo>
                  <a:cubicBezTo>
                    <a:pt x="2419" y="4473"/>
                    <a:pt x="2620" y="4595"/>
                    <a:pt x="2839" y="4595"/>
                  </a:cubicBezTo>
                  <a:cubicBezTo>
                    <a:pt x="3182" y="4595"/>
                    <a:pt x="3570" y="4298"/>
                    <a:pt x="3496" y="3853"/>
                  </a:cubicBezTo>
                  <a:cubicBezTo>
                    <a:pt x="3314" y="2850"/>
                    <a:pt x="2979" y="1817"/>
                    <a:pt x="2432" y="935"/>
                  </a:cubicBezTo>
                  <a:cubicBezTo>
                    <a:pt x="2134" y="468"/>
                    <a:pt x="1644" y="0"/>
                    <a:pt x="1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1"/>
            <p:cNvSpPr/>
            <p:nvPr/>
          </p:nvSpPr>
          <p:spPr>
            <a:xfrm>
              <a:off x="4348475" y="1776758"/>
              <a:ext cx="103555" cy="103501"/>
            </a:xfrm>
            <a:custGeom>
              <a:avLst/>
              <a:gdLst/>
              <a:ahLst/>
              <a:cxnLst/>
              <a:rect l="l" t="t" r="r" b="b"/>
              <a:pathLst>
                <a:path w="1916" h="1915" extrusionOk="0">
                  <a:moveTo>
                    <a:pt x="943" y="0"/>
                  </a:moveTo>
                  <a:cubicBezTo>
                    <a:pt x="426" y="0"/>
                    <a:pt x="1" y="426"/>
                    <a:pt x="1" y="942"/>
                  </a:cubicBezTo>
                  <a:cubicBezTo>
                    <a:pt x="1" y="1489"/>
                    <a:pt x="426" y="1915"/>
                    <a:pt x="943" y="1915"/>
                  </a:cubicBezTo>
                  <a:cubicBezTo>
                    <a:pt x="1490" y="1915"/>
                    <a:pt x="1916" y="1489"/>
                    <a:pt x="1916" y="942"/>
                  </a:cubicBezTo>
                  <a:cubicBezTo>
                    <a:pt x="1916" y="426"/>
                    <a:pt x="1490" y="0"/>
                    <a:pt x="94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4373121" y="1819402"/>
              <a:ext cx="777095" cy="763745"/>
            </a:xfrm>
            <a:custGeom>
              <a:avLst/>
              <a:gdLst/>
              <a:ahLst/>
              <a:cxnLst/>
              <a:rect l="l" t="t" r="r" b="b"/>
              <a:pathLst>
                <a:path w="14378" h="14131" extrusionOk="0">
                  <a:moveTo>
                    <a:pt x="1211" y="1"/>
                  </a:moveTo>
                  <a:cubicBezTo>
                    <a:pt x="819" y="1"/>
                    <a:pt x="421" y="414"/>
                    <a:pt x="305" y="974"/>
                  </a:cubicBezTo>
                  <a:cubicBezTo>
                    <a:pt x="1" y="2494"/>
                    <a:pt x="1673" y="3223"/>
                    <a:pt x="2554" y="4044"/>
                  </a:cubicBezTo>
                  <a:cubicBezTo>
                    <a:pt x="3709" y="5108"/>
                    <a:pt x="4560" y="6476"/>
                    <a:pt x="5411" y="7752"/>
                  </a:cubicBezTo>
                  <a:cubicBezTo>
                    <a:pt x="6323" y="9150"/>
                    <a:pt x="7387" y="10488"/>
                    <a:pt x="8512" y="11734"/>
                  </a:cubicBezTo>
                  <a:cubicBezTo>
                    <a:pt x="9211" y="12464"/>
                    <a:pt x="9940" y="13193"/>
                    <a:pt x="10761" y="13740"/>
                  </a:cubicBezTo>
                  <a:cubicBezTo>
                    <a:pt x="11111" y="13959"/>
                    <a:pt x="11350" y="14130"/>
                    <a:pt x="11672" y="14130"/>
                  </a:cubicBezTo>
                  <a:cubicBezTo>
                    <a:pt x="11798" y="14130"/>
                    <a:pt x="11936" y="14104"/>
                    <a:pt x="12098" y="14044"/>
                  </a:cubicBezTo>
                  <a:cubicBezTo>
                    <a:pt x="12585" y="13892"/>
                    <a:pt x="13253" y="13193"/>
                    <a:pt x="13496" y="12767"/>
                  </a:cubicBezTo>
                  <a:cubicBezTo>
                    <a:pt x="14378" y="11187"/>
                    <a:pt x="12645" y="9546"/>
                    <a:pt x="11642" y="8360"/>
                  </a:cubicBezTo>
                  <a:cubicBezTo>
                    <a:pt x="10183" y="6658"/>
                    <a:pt x="8451" y="5169"/>
                    <a:pt x="6536" y="4014"/>
                  </a:cubicBezTo>
                  <a:cubicBezTo>
                    <a:pt x="5776" y="3558"/>
                    <a:pt x="5138" y="3071"/>
                    <a:pt x="4469" y="2555"/>
                  </a:cubicBezTo>
                  <a:cubicBezTo>
                    <a:pt x="4378" y="2463"/>
                    <a:pt x="4287" y="2372"/>
                    <a:pt x="4195" y="2311"/>
                  </a:cubicBezTo>
                  <a:cubicBezTo>
                    <a:pt x="3466" y="1734"/>
                    <a:pt x="2311" y="1339"/>
                    <a:pt x="1825" y="457"/>
                  </a:cubicBezTo>
                  <a:cubicBezTo>
                    <a:pt x="1658" y="136"/>
                    <a:pt x="1436" y="1"/>
                    <a:pt x="121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1"/>
            <p:cNvSpPr/>
            <p:nvPr/>
          </p:nvSpPr>
          <p:spPr>
            <a:xfrm>
              <a:off x="4460192" y="2571858"/>
              <a:ext cx="144631" cy="128201"/>
            </a:xfrm>
            <a:custGeom>
              <a:avLst/>
              <a:gdLst/>
              <a:ahLst/>
              <a:cxnLst/>
              <a:rect l="l" t="t" r="r" b="b"/>
              <a:pathLst>
                <a:path w="2676" h="2372" extrusionOk="0">
                  <a:moveTo>
                    <a:pt x="1" y="1"/>
                  </a:moveTo>
                  <a:cubicBezTo>
                    <a:pt x="183" y="304"/>
                    <a:pt x="366" y="608"/>
                    <a:pt x="578" y="882"/>
                  </a:cubicBezTo>
                  <a:cubicBezTo>
                    <a:pt x="913" y="1338"/>
                    <a:pt x="1338" y="1763"/>
                    <a:pt x="1825" y="2037"/>
                  </a:cubicBezTo>
                  <a:cubicBezTo>
                    <a:pt x="2037" y="2159"/>
                    <a:pt x="2280" y="2280"/>
                    <a:pt x="2493" y="2371"/>
                  </a:cubicBezTo>
                  <a:cubicBezTo>
                    <a:pt x="2584" y="2037"/>
                    <a:pt x="2615" y="1733"/>
                    <a:pt x="2676" y="1399"/>
                  </a:cubicBezTo>
                  <a:cubicBezTo>
                    <a:pt x="1703" y="1156"/>
                    <a:pt x="791" y="6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1"/>
            <p:cNvSpPr/>
            <p:nvPr/>
          </p:nvSpPr>
          <p:spPr>
            <a:xfrm>
              <a:off x="4401064" y="1932794"/>
              <a:ext cx="54264" cy="62479"/>
            </a:xfrm>
            <a:custGeom>
              <a:avLst/>
              <a:gdLst/>
              <a:ahLst/>
              <a:cxnLst/>
              <a:rect l="l" t="t" r="r" b="b"/>
              <a:pathLst>
                <a:path w="1004" h="1156" fill="none" extrusionOk="0">
                  <a:moveTo>
                    <a:pt x="1" y="1"/>
                  </a:moveTo>
                  <a:cubicBezTo>
                    <a:pt x="213" y="457"/>
                    <a:pt x="578" y="882"/>
                    <a:pt x="1004" y="115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1"/>
            <p:cNvSpPr/>
            <p:nvPr/>
          </p:nvSpPr>
          <p:spPr>
            <a:xfrm>
              <a:off x="4936627" y="4298474"/>
              <a:ext cx="315475" cy="106744"/>
            </a:xfrm>
            <a:custGeom>
              <a:avLst/>
              <a:gdLst/>
              <a:ahLst/>
              <a:cxnLst/>
              <a:rect l="l" t="t" r="r" b="b"/>
              <a:pathLst>
                <a:path w="5837" h="1975" extrusionOk="0">
                  <a:moveTo>
                    <a:pt x="152" y="0"/>
                  </a:moveTo>
                  <a:cubicBezTo>
                    <a:pt x="122" y="335"/>
                    <a:pt x="92" y="639"/>
                    <a:pt x="61" y="882"/>
                  </a:cubicBezTo>
                  <a:cubicBezTo>
                    <a:pt x="31" y="1125"/>
                    <a:pt x="1" y="1398"/>
                    <a:pt x="152" y="1550"/>
                  </a:cubicBezTo>
                  <a:cubicBezTo>
                    <a:pt x="274" y="1672"/>
                    <a:pt x="456" y="1733"/>
                    <a:pt x="608" y="1763"/>
                  </a:cubicBezTo>
                  <a:cubicBezTo>
                    <a:pt x="1308" y="1885"/>
                    <a:pt x="2037" y="1824"/>
                    <a:pt x="2736" y="1915"/>
                  </a:cubicBezTo>
                  <a:cubicBezTo>
                    <a:pt x="2973" y="1949"/>
                    <a:pt x="3243" y="1975"/>
                    <a:pt x="3518" y="1975"/>
                  </a:cubicBezTo>
                  <a:cubicBezTo>
                    <a:pt x="3983" y="1975"/>
                    <a:pt x="4459" y="1901"/>
                    <a:pt x="4803" y="1672"/>
                  </a:cubicBezTo>
                  <a:cubicBezTo>
                    <a:pt x="5836" y="1034"/>
                    <a:pt x="4621" y="517"/>
                    <a:pt x="4013" y="487"/>
                  </a:cubicBezTo>
                  <a:cubicBezTo>
                    <a:pt x="3648" y="456"/>
                    <a:pt x="3253" y="395"/>
                    <a:pt x="2888" y="335"/>
                  </a:cubicBezTo>
                  <a:cubicBezTo>
                    <a:pt x="2645" y="274"/>
                    <a:pt x="2371" y="213"/>
                    <a:pt x="2250" y="31"/>
                  </a:cubicBezTo>
                  <a:cubicBezTo>
                    <a:pt x="1916" y="103"/>
                    <a:pt x="1583" y="141"/>
                    <a:pt x="1249" y="141"/>
                  </a:cubicBezTo>
                  <a:cubicBezTo>
                    <a:pt x="883" y="141"/>
                    <a:pt x="518" y="96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1"/>
            <p:cNvSpPr/>
            <p:nvPr/>
          </p:nvSpPr>
          <p:spPr>
            <a:xfrm>
              <a:off x="5620067" y="4160490"/>
              <a:ext cx="305585" cy="146847"/>
            </a:xfrm>
            <a:custGeom>
              <a:avLst/>
              <a:gdLst/>
              <a:ahLst/>
              <a:cxnLst/>
              <a:rect l="l" t="t" r="r" b="b"/>
              <a:pathLst>
                <a:path w="5654" h="2717" extrusionOk="0">
                  <a:moveTo>
                    <a:pt x="5228" y="0"/>
                  </a:moveTo>
                  <a:cubicBezTo>
                    <a:pt x="4529" y="78"/>
                    <a:pt x="3389" y="464"/>
                    <a:pt x="2578" y="464"/>
                  </a:cubicBezTo>
                  <a:cubicBezTo>
                    <a:pt x="2437" y="464"/>
                    <a:pt x="2306" y="453"/>
                    <a:pt x="2189" y="426"/>
                  </a:cubicBezTo>
                  <a:cubicBezTo>
                    <a:pt x="2067" y="395"/>
                    <a:pt x="1976" y="365"/>
                    <a:pt x="1915" y="274"/>
                  </a:cubicBezTo>
                  <a:cubicBezTo>
                    <a:pt x="1520" y="638"/>
                    <a:pt x="1064" y="912"/>
                    <a:pt x="608" y="1155"/>
                  </a:cubicBezTo>
                  <a:cubicBezTo>
                    <a:pt x="395" y="1246"/>
                    <a:pt x="213" y="1337"/>
                    <a:pt x="0" y="1429"/>
                  </a:cubicBezTo>
                  <a:cubicBezTo>
                    <a:pt x="122" y="1793"/>
                    <a:pt x="274" y="2128"/>
                    <a:pt x="426" y="2341"/>
                  </a:cubicBezTo>
                  <a:cubicBezTo>
                    <a:pt x="629" y="2619"/>
                    <a:pt x="900" y="2716"/>
                    <a:pt x="1197" y="2716"/>
                  </a:cubicBezTo>
                  <a:cubicBezTo>
                    <a:pt x="1743" y="2716"/>
                    <a:pt x="2374" y="2387"/>
                    <a:pt x="2827" y="2249"/>
                  </a:cubicBezTo>
                  <a:cubicBezTo>
                    <a:pt x="3891" y="1945"/>
                    <a:pt x="5046" y="1520"/>
                    <a:pt x="5532" y="547"/>
                  </a:cubicBezTo>
                  <a:cubicBezTo>
                    <a:pt x="5593" y="365"/>
                    <a:pt x="5654" y="152"/>
                    <a:pt x="5471" y="30"/>
                  </a:cubicBezTo>
                  <a:cubicBezTo>
                    <a:pt x="5411" y="0"/>
                    <a:pt x="5319" y="0"/>
                    <a:pt x="522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51"/>
          <p:cNvGrpSpPr/>
          <p:nvPr/>
        </p:nvGrpSpPr>
        <p:grpSpPr>
          <a:xfrm flipH="1">
            <a:off x="2692825" y="2729943"/>
            <a:ext cx="1671184" cy="2440924"/>
            <a:chOff x="6795049" y="1179275"/>
            <a:chExt cx="1268451" cy="1852694"/>
          </a:xfrm>
        </p:grpSpPr>
        <p:sp>
          <p:nvSpPr>
            <p:cNvPr id="810" name="Google Shape;810;p51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1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1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1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1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1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1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78" name="Google Shape;378;p44"/>
          <p:cNvSpPr txBox="1">
            <a:spLocks noGrp="1"/>
          </p:cNvSpPr>
          <p:nvPr>
            <p:ph type="subTitle" idx="2"/>
          </p:nvPr>
        </p:nvSpPr>
        <p:spPr>
          <a:xfrm>
            <a:off x="3670217" y="2308289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Process</a:t>
            </a:r>
            <a:endParaRPr dirty="0"/>
          </a:p>
        </p:txBody>
      </p:sp>
      <p:sp>
        <p:nvSpPr>
          <p:cNvPr id="379" name="Google Shape;379;p44"/>
          <p:cNvSpPr txBox="1">
            <a:spLocks noGrp="1"/>
          </p:cNvSpPr>
          <p:nvPr>
            <p:ph type="subTitle" idx="3"/>
          </p:nvPr>
        </p:nvSpPr>
        <p:spPr>
          <a:xfrm>
            <a:off x="3670217" y="3042223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Drawback</a:t>
            </a:r>
            <a:endParaRPr dirty="0"/>
          </a:p>
        </p:txBody>
      </p:sp>
      <p:sp>
        <p:nvSpPr>
          <p:cNvPr id="385" name="Google Shape;385;p44"/>
          <p:cNvSpPr txBox="1">
            <a:spLocks noGrp="1"/>
          </p:cNvSpPr>
          <p:nvPr>
            <p:ph type="title" idx="9"/>
          </p:nvPr>
        </p:nvSpPr>
        <p:spPr>
          <a:xfrm>
            <a:off x="2393863" y="1498614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86" name="Google Shape;386;p44"/>
          <p:cNvSpPr txBox="1">
            <a:spLocks noGrp="1"/>
          </p:cNvSpPr>
          <p:nvPr>
            <p:ph type="title" idx="13"/>
          </p:nvPr>
        </p:nvSpPr>
        <p:spPr>
          <a:xfrm>
            <a:off x="2431339" y="2200350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87" name="Google Shape;387;p44"/>
          <p:cNvSpPr txBox="1">
            <a:spLocks noGrp="1"/>
          </p:cNvSpPr>
          <p:nvPr>
            <p:ph type="title" idx="14"/>
          </p:nvPr>
        </p:nvSpPr>
        <p:spPr>
          <a:xfrm>
            <a:off x="2492958" y="2959254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AF8998B0-9361-F2DB-C139-0F36DA061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6558" y="1533989"/>
            <a:ext cx="2400900" cy="4545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7"/>
          <p:cNvSpPr/>
          <p:nvPr/>
        </p:nvSpPr>
        <p:spPr>
          <a:xfrm>
            <a:off x="666525" y="15194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7"/>
          <p:cNvSpPr txBox="1">
            <a:spLocks noGrp="1"/>
          </p:cNvSpPr>
          <p:nvPr>
            <p:ph type="title"/>
          </p:nvPr>
        </p:nvSpPr>
        <p:spPr>
          <a:xfrm>
            <a:off x="4431200" y="689925"/>
            <a:ext cx="39999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547" name="Google Shape;547;p47"/>
          <p:cNvGrpSpPr/>
          <p:nvPr/>
        </p:nvGrpSpPr>
        <p:grpSpPr>
          <a:xfrm>
            <a:off x="297275" y="2729943"/>
            <a:ext cx="1671184" cy="2440924"/>
            <a:chOff x="6795049" y="1179275"/>
            <a:chExt cx="1268451" cy="1852694"/>
          </a:xfrm>
        </p:grpSpPr>
        <p:sp>
          <p:nvSpPr>
            <p:cNvPr id="548" name="Google Shape;548;p47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7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7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7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7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7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7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47"/>
          <p:cNvGrpSpPr/>
          <p:nvPr/>
        </p:nvGrpSpPr>
        <p:grpSpPr>
          <a:xfrm flipH="1">
            <a:off x="1364603" y="1794118"/>
            <a:ext cx="2968415" cy="2695046"/>
            <a:chOff x="1128225" y="1759150"/>
            <a:chExt cx="2904371" cy="2636900"/>
          </a:xfrm>
        </p:grpSpPr>
        <p:sp>
          <p:nvSpPr>
            <p:cNvPr id="556" name="Google Shape;556;p47"/>
            <p:cNvSpPr/>
            <p:nvPr/>
          </p:nvSpPr>
          <p:spPr>
            <a:xfrm>
              <a:off x="3114412" y="3086378"/>
              <a:ext cx="32" cy="1050086"/>
            </a:xfrm>
            <a:custGeom>
              <a:avLst/>
              <a:gdLst/>
              <a:ahLst/>
              <a:cxnLst/>
              <a:rect l="l" t="t" r="r" b="b"/>
              <a:pathLst>
                <a:path w="1" h="32657" fill="none" extrusionOk="0">
                  <a:moveTo>
                    <a:pt x="1" y="0"/>
                  </a:moveTo>
                  <a:lnTo>
                    <a:pt x="1" y="3265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7"/>
            <p:cNvSpPr/>
            <p:nvPr/>
          </p:nvSpPr>
          <p:spPr>
            <a:xfrm>
              <a:off x="2856978" y="4120353"/>
              <a:ext cx="548146" cy="201676"/>
            </a:xfrm>
            <a:custGeom>
              <a:avLst/>
              <a:gdLst/>
              <a:ahLst/>
              <a:cxnLst/>
              <a:rect l="l" t="t" r="r" b="b"/>
              <a:pathLst>
                <a:path w="17047" h="6272" fill="none" extrusionOk="0">
                  <a:moveTo>
                    <a:pt x="1" y="6272"/>
                  </a:moveTo>
                  <a:lnTo>
                    <a:pt x="8007" y="0"/>
                  </a:lnTo>
                  <a:lnTo>
                    <a:pt x="17046" y="6272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7"/>
            <p:cNvSpPr/>
            <p:nvPr/>
          </p:nvSpPr>
          <p:spPr>
            <a:xfrm>
              <a:off x="2480507" y="4116077"/>
              <a:ext cx="1252823" cy="174859"/>
            </a:xfrm>
            <a:custGeom>
              <a:avLst/>
              <a:gdLst/>
              <a:ahLst/>
              <a:cxnLst/>
              <a:rect l="l" t="t" r="r" b="b"/>
              <a:pathLst>
                <a:path w="38962" h="5438" fill="none" extrusionOk="0">
                  <a:moveTo>
                    <a:pt x="0" y="5437"/>
                  </a:moveTo>
                  <a:lnTo>
                    <a:pt x="19815" y="0"/>
                  </a:lnTo>
                  <a:lnTo>
                    <a:pt x="38962" y="543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7"/>
            <p:cNvSpPr/>
            <p:nvPr/>
          </p:nvSpPr>
          <p:spPr>
            <a:xfrm>
              <a:off x="2430088" y="4230838"/>
              <a:ext cx="127688" cy="127655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969" y="0"/>
                  </a:moveTo>
                  <a:cubicBezTo>
                    <a:pt x="901" y="0"/>
                    <a:pt x="1" y="901"/>
                    <a:pt x="1" y="1968"/>
                  </a:cubicBezTo>
                  <a:cubicBezTo>
                    <a:pt x="1" y="3069"/>
                    <a:pt x="901" y="3970"/>
                    <a:pt x="1969" y="3970"/>
                  </a:cubicBezTo>
                  <a:cubicBezTo>
                    <a:pt x="3070" y="3970"/>
                    <a:pt x="3970" y="3069"/>
                    <a:pt x="3970" y="1968"/>
                  </a:cubicBezTo>
                  <a:cubicBezTo>
                    <a:pt x="3970" y="901"/>
                    <a:pt x="3070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7"/>
            <p:cNvSpPr/>
            <p:nvPr/>
          </p:nvSpPr>
          <p:spPr>
            <a:xfrm>
              <a:off x="3613169" y="4230838"/>
              <a:ext cx="126594" cy="127655"/>
            </a:xfrm>
            <a:custGeom>
              <a:avLst/>
              <a:gdLst/>
              <a:ahLst/>
              <a:cxnLst/>
              <a:rect l="l" t="t" r="r" b="b"/>
              <a:pathLst>
                <a:path w="3937" h="3970" extrusionOk="0">
                  <a:moveTo>
                    <a:pt x="1969" y="0"/>
                  </a:moveTo>
                  <a:cubicBezTo>
                    <a:pt x="868" y="0"/>
                    <a:pt x="1" y="901"/>
                    <a:pt x="1" y="1968"/>
                  </a:cubicBezTo>
                  <a:cubicBezTo>
                    <a:pt x="1" y="3069"/>
                    <a:pt x="868" y="3970"/>
                    <a:pt x="1969" y="3970"/>
                  </a:cubicBezTo>
                  <a:cubicBezTo>
                    <a:pt x="3069" y="3970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7"/>
            <p:cNvSpPr/>
            <p:nvPr/>
          </p:nvSpPr>
          <p:spPr>
            <a:xfrm>
              <a:off x="3313902" y="4254440"/>
              <a:ext cx="127688" cy="127655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969" y="0"/>
                  </a:moveTo>
                  <a:cubicBezTo>
                    <a:pt x="902" y="0"/>
                    <a:pt x="1" y="901"/>
                    <a:pt x="1" y="2002"/>
                  </a:cubicBezTo>
                  <a:cubicBezTo>
                    <a:pt x="1" y="3069"/>
                    <a:pt x="902" y="3970"/>
                    <a:pt x="1969" y="3970"/>
                  </a:cubicBezTo>
                  <a:cubicBezTo>
                    <a:pt x="3070" y="3970"/>
                    <a:pt x="3970" y="3069"/>
                    <a:pt x="3970" y="2002"/>
                  </a:cubicBezTo>
                  <a:cubicBezTo>
                    <a:pt x="3970" y="901"/>
                    <a:pt x="3070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7"/>
            <p:cNvSpPr/>
            <p:nvPr/>
          </p:nvSpPr>
          <p:spPr>
            <a:xfrm>
              <a:off x="2782989" y="4269456"/>
              <a:ext cx="126594" cy="126594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867" y="0"/>
                    <a:pt x="0" y="867"/>
                    <a:pt x="0" y="1968"/>
                  </a:cubicBezTo>
                  <a:cubicBezTo>
                    <a:pt x="0" y="3069"/>
                    <a:pt x="867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7"/>
            <p:cNvSpPr/>
            <p:nvPr/>
          </p:nvSpPr>
          <p:spPr>
            <a:xfrm>
              <a:off x="2277769" y="2019187"/>
              <a:ext cx="1754827" cy="1463053"/>
            </a:xfrm>
            <a:custGeom>
              <a:avLst/>
              <a:gdLst/>
              <a:ahLst/>
              <a:cxnLst/>
              <a:rect l="l" t="t" r="r" b="b"/>
              <a:pathLst>
                <a:path w="54574" h="45500" extrusionOk="0">
                  <a:moveTo>
                    <a:pt x="42474" y="1"/>
                  </a:moveTo>
                  <a:cubicBezTo>
                    <a:pt x="40300" y="1"/>
                    <a:pt x="38833" y="1241"/>
                    <a:pt x="37194" y="3434"/>
                  </a:cubicBezTo>
                  <a:cubicBezTo>
                    <a:pt x="32891" y="9172"/>
                    <a:pt x="28688" y="14776"/>
                    <a:pt x="21783" y="17511"/>
                  </a:cubicBezTo>
                  <a:cubicBezTo>
                    <a:pt x="17947" y="19046"/>
                    <a:pt x="13411" y="18278"/>
                    <a:pt x="9741" y="20180"/>
                  </a:cubicBezTo>
                  <a:cubicBezTo>
                    <a:pt x="5705" y="22315"/>
                    <a:pt x="1" y="28452"/>
                    <a:pt x="1102" y="33556"/>
                  </a:cubicBezTo>
                  <a:cubicBezTo>
                    <a:pt x="1335" y="34490"/>
                    <a:pt x="1736" y="35391"/>
                    <a:pt x="2269" y="36258"/>
                  </a:cubicBezTo>
                  <a:cubicBezTo>
                    <a:pt x="4437" y="39660"/>
                    <a:pt x="8841" y="42362"/>
                    <a:pt x="12110" y="43530"/>
                  </a:cubicBezTo>
                  <a:cubicBezTo>
                    <a:pt x="16646" y="45198"/>
                    <a:pt x="21583" y="45465"/>
                    <a:pt x="26420" y="45498"/>
                  </a:cubicBezTo>
                  <a:cubicBezTo>
                    <a:pt x="26531" y="45499"/>
                    <a:pt x="26642" y="45500"/>
                    <a:pt x="26753" y="45500"/>
                  </a:cubicBezTo>
                  <a:cubicBezTo>
                    <a:pt x="29536" y="45500"/>
                    <a:pt x="32229" y="45095"/>
                    <a:pt x="34859" y="44197"/>
                  </a:cubicBezTo>
                  <a:cubicBezTo>
                    <a:pt x="45066" y="40694"/>
                    <a:pt x="52205" y="30654"/>
                    <a:pt x="53839" y="20013"/>
                  </a:cubicBezTo>
                  <a:cubicBezTo>
                    <a:pt x="54573" y="15343"/>
                    <a:pt x="54306" y="10406"/>
                    <a:pt x="52005" y="6303"/>
                  </a:cubicBezTo>
                  <a:cubicBezTo>
                    <a:pt x="50470" y="3568"/>
                    <a:pt x="47868" y="1333"/>
                    <a:pt x="44833" y="399"/>
                  </a:cubicBezTo>
                  <a:cubicBezTo>
                    <a:pt x="43953" y="130"/>
                    <a:pt x="43177" y="1"/>
                    <a:pt x="4247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7"/>
            <p:cNvSpPr/>
            <p:nvPr/>
          </p:nvSpPr>
          <p:spPr>
            <a:xfrm>
              <a:off x="1128225" y="3341592"/>
              <a:ext cx="471714" cy="253317"/>
            </a:xfrm>
            <a:custGeom>
              <a:avLst/>
              <a:gdLst/>
              <a:ahLst/>
              <a:cxnLst/>
              <a:rect l="l" t="t" r="r" b="b"/>
              <a:pathLst>
                <a:path w="14670" h="7878" extrusionOk="0">
                  <a:moveTo>
                    <a:pt x="8466" y="7005"/>
                  </a:moveTo>
                  <a:cubicBezTo>
                    <a:pt x="8466" y="7006"/>
                    <a:pt x="8465" y="7006"/>
                    <a:pt x="8465" y="7007"/>
                  </a:cubicBezTo>
                  <a:cubicBezTo>
                    <a:pt x="8465" y="7007"/>
                    <a:pt x="8466" y="7006"/>
                    <a:pt x="8466" y="7005"/>
                  </a:cubicBezTo>
                  <a:close/>
                  <a:moveTo>
                    <a:pt x="1408" y="0"/>
                  </a:moveTo>
                  <a:cubicBezTo>
                    <a:pt x="25" y="0"/>
                    <a:pt x="0" y="1415"/>
                    <a:pt x="1160" y="2604"/>
                  </a:cubicBezTo>
                  <a:cubicBezTo>
                    <a:pt x="1927" y="3371"/>
                    <a:pt x="3194" y="4005"/>
                    <a:pt x="3795" y="4272"/>
                  </a:cubicBezTo>
                  <a:cubicBezTo>
                    <a:pt x="5527" y="5042"/>
                    <a:pt x="7413" y="5441"/>
                    <a:pt x="9305" y="5441"/>
                  </a:cubicBezTo>
                  <a:cubicBezTo>
                    <a:pt x="9381" y="5441"/>
                    <a:pt x="9456" y="5441"/>
                    <a:pt x="9532" y="5439"/>
                  </a:cubicBezTo>
                  <a:lnTo>
                    <a:pt x="9532" y="5439"/>
                  </a:lnTo>
                  <a:cubicBezTo>
                    <a:pt x="9232" y="6006"/>
                    <a:pt x="8866" y="6506"/>
                    <a:pt x="8466" y="7005"/>
                  </a:cubicBezTo>
                  <a:lnTo>
                    <a:pt x="8466" y="7005"/>
                  </a:lnTo>
                  <a:cubicBezTo>
                    <a:pt x="8467" y="7004"/>
                    <a:pt x="8469" y="7004"/>
                    <a:pt x="8471" y="7004"/>
                  </a:cubicBezTo>
                  <a:cubicBezTo>
                    <a:pt x="8565" y="7004"/>
                    <a:pt x="9540" y="7878"/>
                    <a:pt x="9868" y="7878"/>
                  </a:cubicBezTo>
                  <a:cubicBezTo>
                    <a:pt x="9879" y="7878"/>
                    <a:pt x="9889" y="7877"/>
                    <a:pt x="9899" y="7874"/>
                  </a:cubicBezTo>
                  <a:cubicBezTo>
                    <a:pt x="10166" y="7808"/>
                    <a:pt x="10333" y="7608"/>
                    <a:pt x="10533" y="7441"/>
                  </a:cubicBezTo>
                  <a:lnTo>
                    <a:pt x="14669" y="3371"/>
                  </a:lnTo>
                  <a:cubicBezTo>
                    <a:pt x="14593" y="3333"/>
                    <a:pt x="14508" y="3318"/>
                    <a:pt x="14418" y="3318"/>
                  </a:cubicBezTo>
                  <a:cubicBezTo>
                    <a:pt x="14067" y="3318"/>
                    <a:pt x="13628" y="3545"/>
                    <a:pt x="13246" y="3545"/>
                  </a:cubicBezTo>
                  <a:cubicBezTo>
                    <a:pt x="13208" y="3545"/>
                    <a:pt x="13171" y="3543"/>
                    <a:pt x="13135" y="3538"/>
                  </a:cubicBezTo>
                  <a:cubicBezTo>
                    <a:pt x="12568" y="3471"/>
                    <a:pt x="12001" y="3238"/>
                    <a:pt x="11467" y="3004"/>
                  </a:cubicBezTo>
                  <a:cubicBezTo>
                    <a:pt x="10500" y="2604"/>
                    <a:pt x="9532" y="1937"/>
                    <a:pt x="8498" y="1703"/>
                  </a:cubicBezTo>
                  <a:cubicBezTo>
                    <a:pt x="6363" y="1170"/>
                    <a:pt x="4262" y="636"/>
                    <a:pt x="2127" y="102"/>
                  </a:cubicBezTo>
                  <a:cubicBezTo>
                    <a:pt x="1856" y="32"/>
                    <a:pt x="1617" y="0"/>
                    <a:pt x="140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7"/>
            <p:cNvSpPr/>
            <p:nvPr/>
          </p:nvSpPr>
          <p:spPr>
            <a:xfrm>
              <a:off x="1514086" y="4135595"/>
              <a:ext cx="424800" cy="208139"/>
            </a:xfrm>
            <a:custGeom>
              <a:avLst/>
              <a:gdLst/>
              <a:ahLst/>
              <a:cxnLst/>
              <a:rect l="l" t="t" r="r" b="b"/>
              <a:pathLst>
                <a:path w="13211" h="6473" extrusionOk="0">
                  <a:moveTo>
                    <a:pt x="11849" y="0"/>
                  </a:moveTo>
                  <a:cubicBezTo>
                    <a:pt x="11406" y="0"/>
                    <a:pt x="10935" y="117"/>
                    <a:pt x="10575" y="227"/>
                  </a:cubicBezTo>
                  <a:cubicBezTo>
                    <a:pt x="8707" y="761"/>
                    <a:pt x="7306" y="1661"/>
                    <a:pt x="5705" y="2695"/>
                  </a:cubicBezTo>
                  <a:cubicBezTo>
                    <a:pt x="4504" y="3496"/>
                    <a:pt x="3036" y="3863"/>
                    <a:pt x="1602" y="4030"/>
                  </a:cubicBezTo>
                  <a:cubicBezTo>
                    <a:pt x="1235" y="4096"/>
                    <a:pt x="868" y="4130"/>
                    <a:pt x="534" y="4297"/>
                  </a:cubicBezTo>
                  <a:cubicBezTo>
                    <a:pt x="268" y="4463"/>
                    <a:pt x="1" y="4797"/>
                    <a:pt x="34" y="5130"/>
                  </a:cubicBezTo>
                  <a:cubicBezTo>
                    <a:pt x="34" y="5164"/>
                    <a:pt x="34" y="5164"/>
                    <a:pt x="34" y="5197"/>
                  </a:cubicBezTo>
                  <a:cubicBezTo>
                    <a:pt x="101" y="5531"/>
                    <a:pt x="401" y="5764"/>
                    <a:pt x="668" y="5898"/>
                  </a:cubicBezTo>
                  <a:cubicBezTo>
                    <a:pt x="1443" y="6317"/>
                    <a:pt x="2482" y="6473"/>
                    <a:pt x="3478" y="6473"/>
                  </a:cubicBezTo>
                  <a:cubicBezTo>
                    <a:pt x="4067" y="6473"/>
                    <a:pt x="4642" y="6418"/>
                    <a:pt x="5138" y="6331"/>
                  </a:cubicBezTo>
                  <a:cubicBezTo>
                    <a:pt x="6005" y="6198"/>
                    <a:pt x="6839" y="5964"/>
                    <a:pt x="7673" y="5631"/>
                  </a:cubicBezTo>
                  <a:cubicBezTo>
                    <a:pt x="8407" y="5364"/>
                    <a:pt x="9241" y="5130"/>
                    <a:pt x="9841" y="4597"/>
                  </a:cubicBezTo>
                  <a:lnTo>
                    <a:pt x="9841" y="4597"/>
                  </a:lnTo>
                  <a:cubicBezTo>
                    <a:pt x="9941" y="5130"/>
                    <a:pt x="9841" y="5798"/>
                    <a:pt x="9808" y="6398"/>
                  </a:cubicBezTo>
                  <a:cubicBezTo>
                    <a:pt x="10408" y="6331"/>
                    <a:pt x="11009" y="6265"/>
                    <a:pt x="11609" y="6265"/>
                  </a:cubicBezTo>
                  <a:cubicBezTo>
                    <a:pt x="11609" y="6231"/>
                    <a:pt x="11642" y="6198"/>
                    <a:pt x="11642" y="6131"/>
                  </a:cubicBezTo>
                  <a:cubicBezTo>
                    <a:pt x="11909" y="5531"/>
                    <a:pt x="12076" y="4830"/>
                    <a:pt x="12243" y="4196"/>
                  </a:cubicBezTo>
                  <a:cubicBezTo>
                    <a:pt x="12476" y="3429"/>
                    <a:pt x="12676" y="2695"/>
                    <a:pt x="12877" y="1928"/>
                  </a:cubicBezTo>
                  <a:cubicBezTo>
                    <a:pt x="12943" y="1628"/>
                    <a:pt x="13210" y="961"/>
                    <a:pt x="13043" y="627"/>
                  </a:cubicBezTo>
                  <a:cubicBezTo>
                    <a:pt x="12813" y="150"/>
                    <a:pt x="12349" y="0"/>
                    <a:pt x="118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7"/>
            <p:cNvSpPr/>
            <p:nvPr/>
          </p:nvSpPr>
          <p:spPr>
            <a:xfrm>
              <a:off x="1287778" y="2413150"/>
              <a:ext cx="1738717" cy="1065006"/>
            </a:xfrm>
            <a:custGeom>
              <a:avLst/>
              <a:gdLst/>
              <a:ahLst/>
              <a:cxnLst/>
              <a:rect l="l" t="t" r="r" b="b"/>
              <a:pathLst>
                <a:path w="54073" h="33121" extrusionOk="0">
                  <a:moveTo>
                    <a:pt x="32512" y="0"/>
                  </a:moveTo>
                  <a:cubicBezTo>
                    <a:pt x="30961" y="0"/>
                    <a:pt x="29463" y="329"/>
                    <a:pt x="28187" y="1156"/>
                  </a:cubicBezTo>
                  <a:cubicBezTo>
                    <a:pt x="25852" y="2691"/>
                    <a:pt x="23917" y="5193"/>
                    <a:pt x="22216" y="7394"/>
                  </a:cubicBezTo>
                  <a:cubicBezTo>
                    <a:pt x="20115" y="10096"/>
                    <a:pt x="18113" y="12898"/>
                    <a:pt x="16279" y="15767"/>
                  </a:cubicBezTo>
                  <a:cubicBezTo>
                    <a:pt x="14110" y="19136"/>
                    <a:pt x="12109" y="22572"/>
                    <a:pt x="9807" y="25841"/>
                  </a:cubicBezTo>
                  <a:cubicBezTo>
                    <a:pt x="8840" y="27175"/>
                    <a:pt x="7873" y="28876"/>
                    <a:pt x="6438" y="29710"/>
                  </a:cubicBezTo>
                  <a:cubicBezTo>
                    <a:pt x="5615" y="30192"/>
                    <a:pt x="4792" y="30355"/>
                    <a:pt x="3952" y="30355"/>
                  </a:cubicBezTo>
                  <a:cubicBezTo>
                    <a:pt x="2988" y="30355"/>
                    <a:pt x="2002" y="30140"/>
                    <a:pt x="968" y="29944"/>
                  </a:cubicBezTo>
                  <a:cubicBezTo>
                    <a:pt x="872" y="29930"/>
                    <a:pt x="766" y="29916"/>
                    <a:pt x="660" y="29916"/>
                  </a:cubicBezTo>
                  <a:cubicBezTo>
                    <a:pt x="506" y="29916"/>
                    <a:pt x="352" y="29945"/>
                    <a:pt x="234" y="30044"/>
                  </a:cubicBezTo>
                  <a:cubicBezTo>
                    <a:pt x="0" y="30277"/>
                    <a:pt x="100" y="30677"/>
                    <a:pt x="267" y="30944"/>
                  </a:cubicBezTo>
                  <a:cubicBezTo>
                    <a:pt x="634" y="31478"/>
                    <a:pt x="1235" y="31845"/>
                    <a:pt x="1802" y="32112"/>
                  </a:cubicBezTo>
                  <a:cubicBezTo>
                    <a:pt x="3218" y="32778"/>
                    <a:pt x="4796" y="33121"/>
                    <a:pt x="6362" y="33121"/>
                  </a:cubicBezTo>
                  <a:cubicBezTo>
                    <a:pt x="6678" y="33121"/>
                    <a:pt x="6992" y="33107"/>
                    <a:pt x="7306" y="33079"/>
                  </a:cubicBezTo>
                  <a:cubicBezTo>
                    <a:pt x="9207" y="32946"/>
                    <a:pt x="10541" y="31478"/>
                    <a:pt x="11942" y="30277"/>
                  </a:cubicBezTo>
                  <a:cubicBezTo>
                    <a:pt x="17446" y="25474"/>
                    <a:pt x="23250" y="21071"/>
                    <a:pt x="29321" y="17034"/>
                  </a:cubicBezTo>
                  <a:cubicBezTo>
                    <a:pt x="29755" y="16734"/>
                    <a:pt x="30189" y="16467"/>
                    <a:pt x="30689" y="16367"/>
                  </a:cubicBezTo>
                  <a:cubicBezTo>
                    <a:pt x="30849" y="16327"/>
                    <a:pt x="31008" y="16310"/>
                    <a:pt x="31168" y="16310"/>
                  </a:cubicBezTo>
                  <a:cubicBezTo>
                    <a:pt x="31675" y="16310"/>
                    <a:pt x="32183" y="16482"/>
                    <a:pt x="32690" y="16634"/>
                  </a:cubicBezTo>
                  <a:cubicBezTo>
                    <a:pt x="35759" y="17668"/>
                    <a:pt x="38928" y="18435"/>
                    <a:pt x="42130" y="19002"/>
                  </a:cubicBezTo>
                  <a:cubicBezTo>
                    <a:pt x="43962" y="19329"/>
                    <a:pt x="45907" y="19628"/>
                    <a:pt x="47826" y="19628"/>
                  </a:cubicBezTo>
                  <a:cubicBezTo>
                    <a:pt x="48844" y="19628"/>
                    <a:pt x="49854" y="19544"/>
                    <a:pt x="50837" y="19336"/>
                  </a:cubicBezTo>
                  <a:cubicBezTo>
                    <a:pt x="51937" y="19102"/>
                    <a:pt x="53372" y="18669"/>
                    <a:pt x="53705" y="17468"/>
                  </a:cubicBezTo>
                  <a:cubicBezTo>
                    <a:pt x="54072" y="16067"/>
                    <a:pt x="53839" y="13865"/>
                    <a:pt x="53305" y="12564"/>
                  </a:cubicBezTo>
                  <a:cubicBezTo>
                    <a:pt x="52538" y="10596"/>
                    <a:pt x="50803" y="9195"/>
                    <a:pt x="49135" y="7928"/>
                  </a:cubicBezTo>
                  <a:cubicBezTo>
                    <a:pt x="46233" y="5793"/>
                    <a:pt x="43164" y="3925"/>
                    <a:pt x="40029" y="2157"/>
                  </a:cubicBezTo>
                  <a:cubicBezTo>
                    <a:pt x="39095" y="1623"/>
                    <a:pt x="37994" y="1123"/>
                    <a:pt x="36860" y="723"/>
                  </a:cubicBezTo>
                  <a:cubicBezTo>
                    <a:pt x="35458" y="287"/>
                    <a:pt x="33962" y="0"/>
                    <a:pt x="325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7"/>
            <p:cNvSpPr/>
            <p:nvPr/>
          </p:nvSpPr>
          <p:spPr>
            <a:xfrm>
              <a:off x="1651388" y="2804894"/>
              <a:ext cx="1302149" cy="1462442"/>
            </a:xfrm>
            <a:custGeom>
              <a:avLst/>
              <a:gdLst/>
              <a:ahLst/>
              <a:cxnLst/>
              <a:rect l="l" t="t" r="r" b="b"/>
              <a:pathLst>
                <a:path w="40496" h="45481" extrusionOk="0">
                  <a:moveTo>
                    <a:pt x="17988" y="1"/>
                  </a:moveTo>
                  <a:cubicBezTo>
                    <a:pt x="15420" y="1"/>
                    <a:pt x="13133" y="1058"/>
                    <a:pt x="11409" y="3984"/>
                  </a:cubicBezTo>
                  <a:cubicBezTo>
                    <a:pt x="10274" y="5885"/>
                    <a:pt x="9674" y="8054"/>
                    <a:pt x="9174" y="10188"/>
                  </a:cubicBezTo>
                  <a:cubicBezTo>
                    <a:pt x="7206" y="18594"/>
                    <a:pt x="6472" y="27234"/>
                    <a:pt x="4937" y="35707"/>
                  </a:cubicBezTo>
                  <a:cubicBezTo>
                    <a:pt x="4770" y="36741"/>
                    <a:pt x="4570" y="37808"/>
                    <a:pt x="4237" y="38809"/>
                  </a:cubicBezTo>
                  <a:cubicBezTo>
                    <a:pt x="3836" y="40077"/>
                    <a:pt x="3269" y="41277"/>
                    <a:pt x="2335" y="42245"/>
                  </a:cubicBezTo>
                  <a:cubicBezTo>
                    <a:pt x="1768" y="42845"/>
                    <a:pt x="0" y="45480"/>
                    <a:pt x="1935" y="45480"/>
                  </a:cubicBezTo>
                  <a:cubicBezTo>
                    <a:pt x="1965" y="45481"/>
                    <a:pt x="1994" y="45481"/>
                    <a:pt x="2023" y="45481"/>
                  </a:cubicBezTo>
                  <a:cubicBezTo>
                    <a:pt x="5453" y="45481"/>
                    <a:pt x="8320" y="43554"/>
                    <a:pt x="9874" y="40577"/>
                  </a:cubicBezTo>
                  <a:cubicBezTo>
                    <a:pt x="11108" y="38275"/>
                    <a:pt x="12276" y="35907"/>
                    <a:pt x="13377" y="33539"/>
                  </a:cubicBezTo>
                  <a:cubicBezTo>
                    <a:pt x="14144" y="31837"/>
                    <a:pt x="21816" y="11590"/>
                    <a:pt x="21616" y="11523"/>
                  </a:cubicBezTo>
                  <a:lnTo>
                    <a:pt x="21616" y="11523"/>
                  </a:lnTo>
                  <a:cubicBezTo>
                    <a:pt x="24562" y="12465"/>
                    <a:pt x="27638" y="12914"/>
                    <a:pt x="30729" y="12914"/>
                  </a:cubicBezTo>
                  <a:cubicBezTo>
                    <a:pt x="31138" y="12914"/>
                    <a:pt x="31547" y="12906"/>
                    <a:pt x="31957" y="12890"/>
                  </a:cubicBezTo>
                  <a:cubicBezTo>
                    <a:pt x="33558" y="12790"/>
                    <a:pt x="35192" y="12590"/>
                    <a:pt x="36660" y="11890"/>
                  </a:cubicBezTo>
                  <a:cubicBezTo>
                    <a:pt x="37594" y="11456"/>
                    <a:pt x="40363" y="9588"/>
                    <a:pt x="40429" y="8421"/>
                  </a:cubicBezTo>
                  <a:cubicBezTo>
                    <a:pt x="40496" y="7086"/>
                    <a:pt x="36960" y="6386"/>
                    <a:pt x="35893" y="5985"/>
                  </a:cubicBezTo>
                  <a:cubicBezTo>
                    <a:pt x="31890" y="4418"/>
                    <a:pt x="27887" y="2883"/>
                    <a:pt x="23884" y="1349"/>
                  </a:cubicBezTo>
                  <a:cubicBezTo>
                    <a:pt x="21843" y="552"/>
                    <a:pt x="19842" y="1"/>
                    <a:pt x="179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7"/>
            <p:cNvSpPr/>
            <p:nvPr/>
          </p:nvSpPr>
          <p:spPr>
            <a:xfrm>
              <a:off x="2922414" y="2262375"/>
              <a:ext cx="486987" cy="358239"/>
            </a:xfrm>
            <a:custGeom>
              <a:avLst/>
              <a:gdLst/>
              <a:ahLst/>
              <a:cxnLst/>
              <a:rect l="l" t="t" r="r" b="b"/>
              <a:pathLst>
                <a:path w="15145" h="11141" extrusionOk="0">
                  <a:moveTo>
                    <a:pt x="13484" y="1"/>
                  </a:moveTo>
                  <a:cubicBezTo>
                    <a:pt x="12666" y="1"/>
                    <a:pt x="11854" y="632"/>
                    <a:pt x="11175" y="1175"/>
                  </a:cubicBezTo>
                  <a:cubicBezTo>
                    <a:pt x="11109" y="1242"/>
                    <a:pt x="11075" y="1275"/>
                    <a:pt x="11042" y="1309"/>
                  </a:cubicBezTo>
                  <a:cubicBezTo>
                    <a:pt x="8573" y="3310"/>
                    <a:pt x="5805" y="4945"/>
                    <a:pt x="2869" y="6112"/>
                  </a:cubicBezTo>
                  <a:cubicBezTo>
                    <a:pt x="2236" y="6379"/>
                    <a:pt x="1568" y="6613"/>
                    <a:pt x="1001" y="7013"/>
                  </a:cubicBezTo>
                  <a:cubicBezTo>
                    <a:pt x="468" y="7446"/>
                    <a:pt x="1" y="8080"/>
                    <a:pt x="1" y="8781"/>
                  </a:cubicBezTo>
                  <a:cubicBezTo>
                    <a:pt x="1" y="10048"/>
                    <a:pt x="1402" y="10882"/>
                    <a:pt x="2669" y="11082"/>
                  </a:cubicBezTo>
                  <a:cubicBezTo>
                    <a:pt x="2938" y="11122"/>
                    <a:pt x="3207" y="11140"/>
                    <a:pt x="3476" y="11140"/>
                  </a:cubicBezTo>
                  <a:cubicBezTo>
                    <a:pt x="5702" y="11140"/>
                    <a:pt x="7881" y="9857"/>
                    <a:pt x="9607" y="8547"/>
                  </a:cubicBezTo>
                  <a:cubicBezTo>
                    <a:pt x="11475" y="7180"/>
                    <a:pt x="13410" y="5979"/>
                    <a:pt x="14511" y="3877"/>
                  </a:cubicBezTo>
                  <a:cubicBezTo>
                    <a:pt x="14845" y="3243"/>
                    <a:pt x="15145" y="2543"/>
                    <a:pt x="15111" y="1842"/>
                  </a:cubicBezTo>
                  <a:cubicBezTo>
                    <a:pt x="15111" y="1142"/>
                    <a:pt x="14711" y="375"/>
                    <a:pt x="14044" y="108"/>
                  </a:cubicBezTo>
                  <a:cubicBezTo>
                    <a:pt x="13858" y="33"/>
                    <a:pt x="13671" y="1"/>
                    <a:pt x="1348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7"/>
            <p:cNvSpPr/>
            <p:nvPr/>
          </p:nvSpPr>
          <p:spPr>
            <a:xfrm>
              <a:off x="3316056" y="1788025"/>
              <a:ext cx="512744" cy="783617"/>
            </a:xfrm>
            <a:custGeom>
              <a:avLst/>
              <a:gdLst/>
              <a:ahLst/>
              <a:cxnLst/>
              <a:rect l="l" t="t" r="r" b="b"/>
              <a:pathLst>
                <a:path w="15946" h="24370" extrusionOk="0">
                  <a:moveTo>
                    <a:pt x="9874" y="1"/>
                  </a:moveTo>
                  <a:cubicBezTo>
                    <a:pt x="7602" y="1"/>
                    <a:pt x="5961" y="1759"/>
                    <a:pt x="5538" y="4186"/>
                  </a:cubicBezTo>
                  <a:cubicBezTo>
                    <a:pt x="5338" y="5420"/>
                    <a:pt x="5538" y="6821"/>
                    <a:pt x="6172" y="7955"/>
                  </a:cubicBezTo>
                  <a:cubicBezTo>
                    <a:pt x="6372" y="8288"/>
                    <a:pt x="6672" y="8589"/>
                    <a:pt x="6939" y="8889"/>
                  </a:cubicBezTo>
                  <a:cubicBezTo>
                    <a:pt x="7239" y="9289"/>
                    <a:pt x="7673" y="9689"/>
                    <a:pt x="7639" y="10190"/>
                  </a:cubicBezTo>
                  <a:cubicBezTo>
                    <a:pt x="7606" y="10890"/>
                    <a:pt x="7239" y="11691"/>
                    <a:pt x="6939" y="12325"/>
                  </a:cubicBezTo>
                  <a:cubicBezTo>
                    <a:pt x="5938" y="12458"/>
                    <a:pt x="4938" y="12625"/>
                    <a:pt x="3970" y="12892"/>
                  </a:cubicBezTo>
                  <a:cubicBezTo>
                    <a:pt x="2369" y="13292"/>
                    <a:pt x="1068" y="14293"/>
                    <a:pt x="468" y="15827"/>
                  </a:cubicBezTo>
                  <a:cubicBezTo>
                    <a:pt x="1" y="16995"/>
                    <a:pt x="34" y="18362"/>
                    <a:pt x="668" y="19497"/>
                  </a:cubicBezTo>
                  <a:cubicBezTo>
                    <a:pt x="1335" y="20664"/>
                    <a:pt x="2569" y="21298"/>
                    <a:pt x="3903" y="21398"/>
                  </a:cubicBezTo>
                  <a:cubicBezTo>
                    <a:pt x="4437" y="21431"/>
                    <a:pt x="4971" y="21398"/>
                    <a:pt x="5505" y="21498"/>
                  </a:cubicBezTo>
                  <a:cubicBezTo>
                    <a:pt x="6739" y="21731"/>
                    <a:pt x="7873" y="23233"/>
                    <a:pt x="9007" y="23866"/>
                  </a:cubicBezTo>
                  <a:cubicBezTo>
                    <a:pt x="9639" y="24215"/>
                    <a:pt x="10272" y="24370"/>
                    <a:pt x="10876" y="24370"/>
                  </a:cubicBezTo>
                  <a:cubicBezTo>
                    <a:pt x="13689" y="24370"/>
                    <a:pt x="15896" y="21017"/>
                    <a:pt x="14578" y="18162"/>
                  </a:cubicBezTo>
                  <a:cubicBezTo>
                    <a:pt x="13944" y="16795"/>
                    <a:pt x="12576" y="15861"/>
                    <a:pt x="12109" y="14460"/>
                  </a:cubicBezTo>
                  <a:cubicBezTo>
                    <a:pt x="11642" y="12925"/>
                    <a:pt x="12309" y="11291"/>
                    <a:pt x="13077" y="9923"/>
                  </a:cubicBezTo>
                  <a:cubicBezTo>
                    <a:pt x="14778" y="6754"/>
                    <a:pt x="15945" y="1484"/>
                    <a:pt x="11175" y="183"/>
                  </a:cubicBezTo>
                  <a:cubicBezTo>
                    <a:pt x="10723" y="59"/>
                    <a:pt x="10288" y="1"/>
                    <a:pt x="987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7"/>
            <p:cNvSpPr/>
            <p:nvPr/>
          </p:nvSpPr>
          <p:spPr>
            <a:xfrm>
              <a:off x="3316056" y="1768153"/>
              <a:ext cx="520236" cy="850596"/>
            </a:xfrm>
            <a:custGeom>
              <a:avLst/>
              <a:gdLst/>
              <a:ahLst/>
              <a:cxnLst/>
              <a:rect l="l" t="t" r="r" b="b"/>
              <a:pathLst>
                <a:path w="16179" h="26453" fill="none" extrusionOk="0">
                  <a:moveTo>
                    <a:pt x="3903" y="22016"/>
                  </a:moveTo>
                  <a:cubicBezTo>
                    <a:pt x="2569" y="21916"/>
                    <a:pt x="1335" y="21282"/>
                    <a:pt x="668" y="20115"/>
                  </a:cubicBezTo>
                  <a:cubicBezTo>
                    <a:pt x="34" y="18980"/>
                    <a:pt x="1" y="17613"/>
                    <a:pt x="468" y="16445"/>
                  </a:cubicBezTo>
                  <a:cubicBezTo>
                    <a:pt x="1068" y="14911"/>
                    <a:pt x="2369" y="13910"/>
                    <a:pt x="3970" y="13510"/>
                  </a:cubicBezTo>
                  <a:cubicBezTo>
                    <a:pt x="4938" y="13243"/>
                    <a:pt x="5938" y="13076"/>
                    <a:pt x="6939" y="12943"/>
                  </a:cubicBezTo>
                  <a:cubicBezTo>
                    <a:pt x="7239" y="12309"/>
                    <a:pt x="7606" y="11508"/>
                    <a:pt x="7639" y="10808"/>
                  </a:cubicBezTo>
                  <a:cubicBezTo>
                    <a:pt x="7673" y="10307"/>
                    <a:pt x="7239" y="9907"/>
                    <a:pt x="6939" y="9507"/>
                  </a:cubicBezTo>
                  <a:cubicBezTo>
                    <a:pt x="6672" y="9207"/>
                    <a:pt x="6372" y="8906"/>
                    <a:pt x="6172" y="8573"/>
                  </a:cubicBezTo>
                  <a:cubicBezTo>
                    <a:pt x="5538" y="7439"/>
                    <a:pt x="5338" y="6038"/>
                    <a:pt x="5538" y="4804"/>
                  </a:cubicBezTo>
                  <a:cubicBezTo>
                    <a:pt x="6038" y="1935"/>
                    <a:pt x="8240" y="0"/>
                    <a:pt x="11175" y="801"/>
                  </a:cubicBezTo>
                  <a:cubicBezTo>
                    <a:pt x="15945" y="2102"/>
                    <a:pt x="14778" y="7372"/>
                    <a:pt x="13077" y="10541"/>
                  </a:cubicBezTo>
                  <a:cubicBezTo>
                    <a:pt x="12309" y="11909"/>
                    <a:pt x="11642" y="13543"/>
                    <a:pt x="12109" y="15078"/>
                  </a:cubicBezTo>
                  <a:cubicBezTo>
                    <a:pt x="12576" y="16479"/>
                    <a:pt x="13944" y="17413"/>
                    <a:pt x="14578" y="18780"/>
                  </a:cubicBezTo>
                  <a:cubicBezTo>
                    <a:pt x="16179" y="22249"/>
                    <a:pt x="12576" y="26452"/>
                    <a:pt x="9007" y="24484"/>
                  </a:cubicBezTo>
                  <a:cubicBezTo>
                    <a:pt x="7873" y="23851"/>
                    <a:pt x="6739" y="22349"/>
                    <a:pt x="5505" y="22116"/>
                  </a:cubicBezTo>
                  <a:cubicBezTo>
                    <a:pt x="4971" y="22016"/>
                    <a:pt x="4437" y="22049"/>
                    <a:pt x="3903" y="2201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7"/>
            <p:cNvSpPr/>
            <p:nvPr/>
          </p:nvSpPr>
          <p:spPr>
            <a:xfrm>
              <a:off x="2579191" y="2186457"/>
              <a:ext cx="1188481" cy="1081919"/>
            </a:xfrm>
            <a:custGeom>
              <a:avLst/>
              <a:gdLst/>
              <a:ahLst/>
              <a:cxnLst/>
              <a:rect l="l" t="t" r="r" b="b"/>
              <a:pathLst>
                <a:path w="36961" h="33647" extrusionOk="0">
                  <a:moveTo>
                    <a:pt x="28954" y="0"/>
                  </a:moveTo>
                  <a:cubicBezTo>
                    <a:pt x="26753" y="100"/>
                    <a:pt x="24551" y="601"/>
                    <a:pt x="22516" y="1468"/>
                  </a:cubicBezTo>
                  <a:cubicBezTo>
                    <a:pt x="21849" y="1768"/>
                    <a:pt x="21182" y="2102"/>
                    <a:pt x="20648" y="2569"/>
                  </a:cubicBezTo>
                  <a:cubicBezTo>
                    <a:pt x="19047" y="3836"/>
                    <a:pt x="19047" y="6071"/>
                    <a:pt x="18880" y="7939"/>
                  </a:cubicBezTo>
                  <a:cubicBezTo>
                    <a:pt x="18687" y="10295"/>
                    <a:pt x="16308" y="12182"/>
                    <a:pt x="13979" y="12182"/>
                  </a:cubicBezTo>
                  <a:cubicBezTo>
                    <a:pt x="13901" y="12182"/>
                    <a:pt x="13822" y="12180"/>
                    <a:pt x="13743" y="12176"/>
                  </a:cubicBezTo>
                  <a:cubicBezTo>
                    <a:pt x="11742" y="12042"/>
                    <a:pt x="10408" y="10408"/>
                    <a:pt x="8673" y="9641"/>
                  </a:cubicBezTo>
                  <a:cubicBezTo>
                    <a:pt x="8206" y="9441"/>
                    <a:pt x="3703" y="7739"/>
                    <a:pt x="2535" y="7206"/>
                  </a:cubicBezTo>
                  <a:cubicBezTo>
                    <a:pt x="1635" y="9407"/>
                    <a:pt x="1001" y="11709"/>
                    <a:pt x="634" y="14044"/>
                  </a:cubicBezTo>
                  <a:cubicBezTo>
                    <a:pt x="234" y="16379"/>
                    <a:pt x="34" y="18714"/>
                    <a:pt x="34" y="21049"/>
                  </a:cubicBezTo>
                  <a:cubicBezTo>
                    <a:pt x="0" y="23317"/>
                    <a:pt x="100" y="25585"/>
                    <a:pt x="534" y="27820"/>
                  </a:cubicBezTo>
                  <a:cubicBezTo>
                    <a:pt x="834" y="29455"/>
                    <a:pt x="1368" y="30989"/>
                    <a:pt x="2002" y="32490"/>
                  </a:cubicBezTo>
                  <a:cubicBezTo>
                    <a:pt x="2369" y="32690"/>
                    <a:pt x="2769" y="32824"/>
                    <a:pt x="3269" y="32924"/>
                  </a:cubicBezTo>
                  <a:cubicBezTo>
                    <a:pt x="5595" y="33300"/>
                    <a:pt x="8478" y="33647"/>
                    <a:pt x="11395" y="33647"/>
                  </a:cubicBezTo>
                  <a:cubicBezTo>
                    <a:pt x="15467" y="33647"/>
                    <a:pt x="19604" y="32971"/>
                    <a:pt x="22383" y="30756"/>
                  </a:cubicBezTo>
                  <a:cubicBezTo>
                    <a:pt x="24451" y="29121"/>
                    <a:pt x="25185" y="25052"/>
                    <a:pt x="25986" y="22216"/>
                  </a:cubicBezTo>
                  <a:cubicBezTo>
                    <a:pt x="28287" y="19548"/>
                    <a:pt x="30589" y="16846"/>
                    <a:pt x="32890" y="14177"/>
                  </a:cubicBezTo>
                  <a:cubicBezTo>
                    <a:pt x="32857" y="13243"/>
                    <a:pt x="32590" y="12309"/>
                    <a:pt x="32490" y="11375"/>
                  </a:cubicBezTo>
                  <a:cubicBezTo>
                    <a:pt x="32457" y="11042"/>
                    <a:pt x="32524" y="10741"/>
                    <a:pt x="32657" y="10408"/>
                  </a:cubicBezTo>
                  <a:cubicBezTo>
                    <a:pt x="32790" y="10041"/>
                    <a:pt x="33024" y="9674"/>
                    <a:pt x="33257" y="9307"/>
                  </a:cubicBezTo>
                  <a:cubicBezTo>
                    <a:pt x="33441" y="9002"/>
                    <a:pt x="36140" y="6264"/>
                    <a:pt x="36825" y="6264"/>
                  </a:cubicBezTo>
                  <a:cubicBezTo>
                    <a:pt x="36889" y="6264"/>
                    <a:pt x="36935" y="6288"/>
                    <a:pt x="36960" y="6338"/>
                  </a:cubicBezTo>
                  <a:cubicBezTo>
                    <a:pt x="36593" y="5571"/>
                    <a:pt x="36193" y="4837"/>
                    <a:pt x="35793" y="4070"/>
                  </a:cubicBezTo>
                  <a:cubicBezTo>
                    <a:pt x="35061" y="4341"/>
                    <a:pt x="34264" y="4414"/>
                    <a:pt x="33455" y="4414"/>
                  </a:cubicBezTo>
                  <a:cubicBezTo>
                    <a:pt x="33267" y="4414"/>
                    <a:pt x="33079" y="4410"/>
                    <a:pt x="32890" y="4404"/>
                  </a:cubicBezTo>
                  <a:cubicBezTo>
                    <a:pt x="31956" y="4370"/>
                    <a:pt x="30989" y="4137"/>
                    <a:pt x="30122" y="3703"/>
                  </a:cubicBezTo>
                  <a:cubicBezTo>
                    <a:pt x="29588" y="3403"/>
                    <a:pt x="28921" y="2902"/>
                    <a:pt x="28754" y="2269"/>
                  </a:cubicBezTo>
                  <a:cubicBezTo>
                    <a:pt x="28521" y="1568"/>
                    <a:pt x="28687" y="668"/>
                    <a:pt x="289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7"/>
            <p:cNvSpPr/>
            <p:nvPr/>
          </p:nvSpPr>
          <p:spPr>
            <a:xfrm>
              <a:off x="2566329" y="2442797"/>
              <a:ext cx="787315" cy="246725"/>
            </a:xfrm>
            <a:custGeom>
              <a:avLst/>
              <a:gdLst/>
              <a:ahLst/>
              <a:cxnLst/>
              <a:rect l="l" t="t" r="r" b="b"/>
              <a:pathLst>
                <a:path w="24485" h="7673" extrusionOk="0">
                  <a:moveTo>
                    <a:pt x="9907" y="1"/>
                  </a:moveTo>
                  <a:lnTo>
                    <a:pt x="234" y="835"/>
                  </a:lnTo>
                  <a:cubicBezTo>
                    <a:pt x="33" y="835"/>
                    <a:pt x="0" y="1135"/>
                    <a:pt x="167" y="1202"/>
                  </a:cubicBezTo>
                  <a:lnTo>
                    <a:pt x="14110" y="7673"/>
                  </a:lnTo>
                  <a:lnTo>
                    <a:pt x="24484" y="6806"/>
                  </a:lnTo>
                  <a:lnTo>
                    <a:pt x="990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7"/>
            <p:cNvSpPr/>
            <p:nvPr/>
          </p:nvSpPr>
          <p:spPr>
            <a:xfrm>
              <a:off x="2773311" y="2527557"/>
              <a:ext cx="410844" cy="119070"/>
            </a:xfrm>
            <a:custGeom>
              <a:avLst/>
              <a:gdLst/>
              <a:ahLst/>
              <a:cxnLst/>
              <a:rect l="l" t="t" r="r" b="b"/>
              <a:pathLst>
                <a:path w="12777" h="3703" extrusionOk="0">
                  <a:moveTo>
                    <a:pt x="5238" y="0"/>
                  </a:moveTo>
                  <a:lnTo>
                    <a:pt x="1" y="200"/>
                  </a:lnTo>
                  <a:lnTo>
                    <a:pt x="7540" y="3703"/>
                  </a:lnTo>
                  <a:lnTo>
                    <a:pt x="12777" y="3503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7"/>
            <p:cNvSpPr/>
            <p:nvPr/>
          </p:nvSpPr>
          <p:spPr>
            <a:xfrm>
              <a:off x="3410464" y="2423472"/>
              <a:ext cx="392580" cy="525091"/>
            </a:xfrm>
            <a:custGeom>
              <a:avLst/>
              <a:gdLst/>
              <a:ahLst/>
              <a:cxnLst/>
              <a:rect l="l" t="t" r="r" b="b"/>
              <a:pathLst>
                <a:path w="12209" h="16330" extrusionOk="0">
                  <a:moveTo>
                    <a:pt x="8421" y="1"/>
                  </a:moveTo>
                  <a:cubicBezTo>
                    <a:pt x="7451" y="1"/>
                    <a:pt x="6482" y="329"/>
                    <a:pt x="5938" y="1069"/>
                  </a:cubicBezTo>
                  <a:cubicBezTo>
                    <a:pt x="5170" y="2070"/>
                    <a:pt x="4470" y="3170"/>
                    <a:pt x="3836" y="4271"/>
                  </a:cubicBezTo>
                  <a:cubicBezTo>
                    <a:pt x="2502" y="6573"/>
                    <a:pt x="1434" y="9008"/>
                    <a:pt x="601" y="11510"/>
                  </a:cubicBezTo>
                  <a:cubicBezTo>
                    <a:pt x="300" y="12444"/>
                    <a:pt x="0" y="13578"/>
                    <a:pt x="367" y="14545"/>
                  </a:cubicBezTo>
                  <a:cubicBezTo>
                    <a:pt x="601" y="15212"/>
                    <a:pt x="1101" y="15779"/>
                    <a:pt x="1768" y="16080"/>
                  </a:cubicBezTo>
                  <a:cubicBezTo>
                    <a:pt x="2168" y="16246"/>
                    <a:pt x="2602" y="16280"/>
                    <a:pt x="3036" y="16313"/>
                  </a:cubicBezTo>
                  <a:cubicBezTo>
                    <a:pt x="3186" y="16324"/>
                    <a:pt x="3331" y="16329"/>
                    <a:pt x="3472" y="16329"/>
                  </a:cubicBezTo>
                  <a:cubicBezTo>
                    <a:pt x="5076" y="16329"/>
                    <a:pt x="6060" y="15633"/>
                    <a:pt x="7072" y="14345"/>
                  </a:cubicBezTo>
                  <a:cubicBezTo>
                    <a:pt x="8173" y="12877"/>
                    <a:pt x="9440" y="11176"/>
                    <a:pt x="10174" y="9475"/>
                  </a:cubicBezTo>
                  <a:cubicBezTo>
                    <a:pt x="10875" y="7874"/>
                    <a:pt x="11875" y="6339"/>
                    <a:pt x="12042" y="4571"/>
                  </a:cubicBezTo>
                  <a:cubicBezTo>
                    <a:pt x="12209" y="2870"/>
                    <a:pt x="11475" y="935"/>
                    <a:pt x="9907" y="268"/>
                  </a:cubicBezTo>
                  <a:cubicBezTo>
                    <a:pt x="9455" y="94"/>
                    <a:pt x="8938" y="1"/>
                    <a:pt x="84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7"/>
            <p:cNvSpPr/>
            <p:nvPr/>
          </p:nvSpPr>
          <p:spPr>
            <a:xfrm>
              <a:off x="3523071" y="2308646"/>
              <a:ext cx="325023" cy="331711"/>
            </a:xfrm>
            <a:custGeom>
              <a:avLst/>
              <a:gdLst/>
              <a:ahLst/>
              <a:cxnLst/>
              <a:rect l="l" t="t" r="r" b="b"/>
              <a:pathLst>
                <a:path w="10108" h="10316" extrusionOk="0">
                  <a:moveTo>
                    <a:pt x="6577" y="1"/>
                  </a:moveTo>
                  <a:cubicBezTo>
                    <a:pt x="6103" y="1"/>
                    <a:pt x="5623" y="83"/>
                    <a:pt x="5171" y="237"/>
                  </a:cubicBezTo>
                  <a:cubicBezTo>
                    <a:pt x="4452" y="446"/>
                    <a:pt x="3706" y="575"/>
                    <a:pt x="2958" y="575"/>
                  </a:cubicBezTo>
                  <a:cubicBezTo>
                    <a:pt x="2873" y="575"/>
                    <a:pt x="2788" y="574"/>
                    <a:pt x="2703" y="570"/>
                  </a:cubicBezTo>
                  <a:lnTo>
                    <a:pt x="2202" y="2872"/>
                  </a:lnTo>
                  <a:cubicBezTo>
                    <a:pt x="1335" y="4073"/>
                    <a:pt x="401" y="5474"/>
                    <a:pt x="1" y="6908"/>
                  </a:cubicBezTo>
                  <a:cubicBezTo>
                    <a:pt x="1068" y="7709"/>
                    <a:pt x="2736" y="8142"/>
                    <a:pt x="3970" y="8609"/>
                  </a:cubicBezTo>
                  <a:cubicBezTo>
                    <a:pt x="5438" y="9210"/>
                    <a:pt x="6906" y="9743"/>
                    <a:pt x="8373" y="10277"/>
                  </a:cubicBezTo>
                  <a:cubicBezTo>
                    <a:pt x="8431" y="10296"/>
                    <a:pt x="8500" y="10316"/>
                    <a:pt x="8561" y="10316"/>
                  </a:cubicBezTo>
                  <a:cubicBezTo>
                    <a:pt x="8605" y="10316"/>
                    <a:pt x="8645" y="10305"/>
                    <a:pt x="8673" y="10277"/>
                  </a:cubicBezTo>
                  <a:cubicBezTo>
                    <a:pt x="8774" y="10244"/>
                    <a:pt x="8807" y="10144"/>
                    <a:pt x="8840" y="10077"/>
                  </a:cubicBezTo>
                  <a:cubicBezTo>
                    <a:pt x="9374" y="8776"/>
                    <a:pt x="9774" y="7408"/>
                    <a:pt x="9908" y="6007"/>
                  </a:cubicBezTo>
                  <a:cubicBezTo>
                    <a:pt x="10041" y="4606"/>
                    <a:pt x="10108" y="2972"/>
                    <a:pt x="9441" y="1638"/>
                  </a:cubicBezTo>
                  <a:cubicBezTo>
                    <a:pt x="8871" y="498"/>
                    <a:pt x="7744" y="1"/>
                    <a:pt x="657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7"/>
            <p:cNvSpPr/>
            <p:nvPr/>
          </p:nvSpPr>
          <p:spPr>
            <a:xfrm>
              <a:off x="3523071" y="2299064"/>
              <a:ext cx="325023" cy="342194"/>
            </a:xfrm>
            <a:custGeom>
              <a:avLst/>
              <a:gdLst/>
              <a:ahLst/>
              <a:cxnLst/>
              <a:rect l="l" t="t" r="r" b="b"/>
              <a:pathLst>
                <a:path w="10108" h="10642" fill="none" extrusionOk="0">
                  <a:moveTo>
                    <a:pt x="2202" y="3170"/>
                  </a:moveTo>
                  <a:cubicBezTo>
                    <a:pt x="1335" y="4371"/>
                    <a:pt x="401" y="5772"/>
                    <a:pt x="1" y="7206"/>
                  </a:cubicBezTo>
                  <a:cubicBezTo>
                    <a:pt x="1068" y="8007"/>
                    <a:pt x="2736" y="8440"/>
                    <a:pt x="3970" y="8907"/>
                  </a:cubicBezTo>
                  <a:cubicBezTo>
                    <a:pt x="5438" y="9508"/>
                    <a:pt x="6906" y="10041"/>
                    <a:pt x="8373" y="10575"/>
                  </a:cubicBezTo>
                  <a:cubicBezTo>
                    <a:pt x="8473" y="10609"/>
                    <a:pt x="8607" y="10642"/>
                    <a:pt x="8673" y="10575"/>
                  </a:cubicBezTo>
                  <a:cubicBezTo>
                    <a:pt x="8774" y="10542"/>
                    <a:pt x="8807" y="10442"/>
                    <a:pt x="8840" y="10375"/>
                  </a:cubicBezTo>
                  <a:cubicBezTo>
                    <a:pt x="9374" y="9074"/>
                    <a:pt x="9774" y="7706"/>
                    <a:pt x="9908" y="6305"/>
                  </a:cubicBezTo>
                  <a:cubicBezTo>
                    <a:pt x="10041" y="4904"/>
                    <a:pt x="10108" y="3270"/>
                    <a:pt x="9441" y="1936"/>
                  </a:cubicBezTo>
                  <a:cubicBezTo>
                    <a:pt x="8640" y="334"/>
                    <a:pt x="6739" y="1"/>
                    <a:pt x="5171" y="535"/>
                  </a:cubicBezTo>
                  <a:cubicBezTo>
                    <a:pt x="4370" y="768"/>
                    <a:pt x="3536" y="902"/>
                    <a:pt x="2703" y="8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7"/>
            <p:cNvSpPr/>
            <p:nvPr/>
          </p:nvSpPr>
          <p:spPr>
            <a:xfrm>
              <a:off x="3476960" y="1759150"/>
              <a:ext cx="489142" cy="635801"/>
            </a:xfrm>
            <a:custGeom>
              <a:avLst/>
              <a:gdLst/>
              <a:ahLst/>
              <a:cxnLst/>
              <a:rect l="l" t="t" r="r" b="b"/>
              <a:pathLst>
                <a:path w="15212" h="19773" extrusionOk="0">
                  <a:moveTo>
                    <a:pt x="5510" y="1"/>
                  </a:moveTo>
                  <a:cubicBezTo>
                    <a:pt x="4844" y="1"/>
                    <a:pt x="4170" y="110"/>
                    <a:pt x="3503" y="347"/>
                  </a:cubicBezTo>
                  <a:cubicBezTo>
                    <a:pt x="2002" y="881"/>
                    <a:pt x="734" y="2015"/>
                    <a:pt x="0" y="3416"/>
                  </a:cubicBezTo>
                  <a:cubicBezTo>
                    <a:pt x="134" y="3449"/>
                    <a:pt x="300" y="3449"/>
                    <a:pt x="434" y="3482"/>
                  </a:cubicBezTo>
                  <a:cubicBezTo>
                    <a:pt x="2135" y="3749"/>
                    <a:pt x="3636" y="4250"/>
                    <a:pt x="5237" y="4783"/>
                  </a:cubicBezTo>
                  <a:cubicBezTo>
                    <a:pt x="5371" y="4350"/>
                    <a:pt x="5504" y="3916"/>
                    <a:pt x="5771" y="3516"/>
                  </a:cubicBezTo>
                  <a:lnTo>
                    <a:pt x="5771" y="3516"/>
                  </a:lnTo>
                  <a:cubicBezTo>
                    <a:pt x="5404" y="4083"/>
                    <a:pt x="5704" y="5917"/>
                    <a:pt x="5671" y="6618"/>
                  </a:cubicBezTo>
                  <a:cubicBezTo>
                    <a:pt x="5604" y="7752"/>
                    <a:pt x="5538" y="8920"/>
                    <a:pt x="5471" y="10087"/>
                  </a:cubicBezTo>
                  <a:cubicBezTo>
                    <a:pt x="5304" y="12322"/>
                    <a:pt x="5071" y="14557"/>
                    <a:pt x="4770" y="16792"/>
                  </a:cubicBezTo>
                  <a:cubicBezTo>
                    <a:pt x="4704" y="17326"/>
                    <a:pt x="4137" y="19194"/>
                    <a:pt x="4570" y="19561"/>
                  </a:cubicBezTo>
                  <a:cubicBezTo>
                    <a:pt x="4744" y="19722"/>
                    <a:pt x="5138" y="19772"/>
                    <a:pt x="5598" y="19772"/>
                  </a:cubicBezTo>
                  <a:cubicBezTo>
                    <a:pt x="6376" y="19772"/>
                    <a:pt x="7341" y="19627"/>
                    <a:pt x="7739" y="19627"/>
                  </a:cubicBezTo>
                  <a:lnTo>
                    <a:pt x="14778" y="19627"/>
                  </a:lnTo>
                  <a:cubicBezTo>
                    <a:pt x="14911" y="19627"/>
                    <a:pt x="15078" y="19627"/>
                    <a:pt x="15144" y="19527"/>
                  </a:cubicBezTo>
                  <a:cubicBezTo>
                    <a:pt x="15211" y="19427"/>
                    <a:pt x="15211" y="19327"/>
                    <a:pt x="15211" y="19194"/>
                  </a:cubicBezTo>
                  <a:cubicBezTo>
                    <a:pt x="15178" y="16158"/>
                    <a:pt x="14644" y="13089"/>
                    <a:pt x="14210" y="10054"/>
                  </a:cubicBezTo>
                  <a:cubicBezTo>
                    <a:pt x="13877" y="7585"/>
                    <a:pt x="13243" y="5050"/>
                    <a:pt x="11609" y="3149"/>
                  </a:cubicBezTo>
                  <a:cubicBezTo>
                    <a:pt x="10078" y="1333"/>
                    <a:pt x="7841" y="1"/>
                    <a:pt x="551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7"/>
            <p:cNvSpPr/>
            <p:nvPr/>
          </p:nvSpPr>
          <p:spPr>
            <a:xfrm>
              <a:off x="3513424" y="1992306"/>
              <a:ext cx="59037" cy="35435"/>
            </a:xfrm>
            <a:custGeom>
              <a:avLst/>
              <a:gdLst/>
              <a:ahLst/>
              <a:cxnLst/>
              <a:rect l="l" t="t" r="r" b="b"/>
              <a:pathLst>
                <a:path w="1836" h="1102" fill="none" extrusionOk="0">
                  <a:moveTo>
                    <a:pt x="0" y="1"/>
                  </a:moveTo>
                  <a:cubicBezTo>
                    <a:pt x="0" y="434"/>
                    <a:pt x="301" y="835"/>
                    <a:pt x="701" y="968"/>
                  </a:cubicBezTo>
                  <a:cubicBezTo>
                    <a:pt x="1101" y="1102"/>
                    <a:pt x="1602" y="968"/>
                    <a:pt x="1835" y="63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7"/>
            <p:cNvSpPr/>
            <p:nvPr/>
          </p:nvSpPr>
          <p:spPr>
            <a:xfrm>
              <a:off x="2526617" y="2152116"/>
              <a:ext cx="493451" cy="537407"/>
            </a:xfrm>
            <a:custGeom>
              <a:avLst/>
              <a:gdLst/>
              <a:ahLst/>
              <a:cxnLst/>
              <a:rect l="l" t="t" r="r" b="b"/>
              <a:pathLst>
                <a:path w="15346" h="16713" extrusionOk="0">
                  <a:moveTo>
                    <a:pt x="1" y="1"/>
                  </a:moveTo>
                  <a:lnTo>
                    <a:pt x="735" y="9941"/>
                  </a:lnTo>
                  <a:lnTo>
                    <a:pt x="15345" y="16713"/>
                  </a:lnTo>
                  <a:lnTo>
                    <a:pt x="15112" y="68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7"/>
            <p:cNvSpPr/>
            <p:nvPr/>
          </p:nvSpPr>
          <p:spPr>
            <a:xfrm>
              <a:off x="3126213" y="2143563"/>
              <a:ext cx="166274" cy="332515"/>
            </a:xfrm>
            <a:custGeom>
              <a:avLst/>
              <a:gdLst/>
              <a:ahLst/>
              <a:cxnLst/>
              <a:rect l="l" t="t" r="r" b="b"/>
              <a:pathLst>
                <a:path w="5171" h="10341" extrusionOk="0">
                  <a:moveTo>
                    <a:pt x="1101" y="0"/>
                  </a:moveTo>
                  <a:cubicBezTo>
                    <a:pt x="1035" y="67"/>
                    <a:pt x="968" y="100"/>
                    <a:pt x="901" y="167"/>
                  </a:cubicBezTo>
                  <a:lnTo>
                    <a:pt x="0" y="9073"/>
                  </a:lnTo>
                  <a:cubicBezTo>
                    <a:pt x="34" y="9173"/>
                    <a:pt x="67" y="9207"/>
                    <a:pt x="101" y="9273"/>
                  </a:cubicBezTo>
                  <a:lnTo>
                    <a:pt x="4037" y="10341"/>
                  </a:lnTo>
                  <a:cubicBezTo>
                    <a:pt x="4137" y="10274"/>
                    <a:pt x="4170" y="10274"/>
                    <a:pt x="4270" y="10207"/>
                  </a:cubicBezTo>
                  <a:lnTo>
                    <a:pt x="5171" y="1268"/>
                  </a:lnTo>
                  <a:cubicBezTo>
                    <a:pt x="5171" y="1201"/>
                    <a:pt x="5137" y="1101"/>
                    <a:pt x="5037" y="1101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7"/>
            <p:cNvSpPr/>
            <p:nvPr/>
          </p:nvSpPr>
          <p:spPr>
            <a:xfrm>
              <a:off x="3102611" y="2227166"/>
              <a:ext cx="539561" cy="778215"/>
            </a:xfrm>
            <a:custGeom>
              <a:avLst/>
              <a:gdLst/>
              <a:ahLst/>
              <a:cxnLst/>
              <a:rect l="l" t="t" r="r" b="b"/>
              <a:pathLst>
                <a:path w="16780" h="24202" extrusionOk="0">
                  <a:moveTo>
                    <a:pt x="1220" y="1"/>
                  </a:moveTo>
                  <a:cubicBezTo>
                    <a:pt x="1188" y="1"/>
                    <a:pt x="1159" y="11"/>
                    <a:pt x="1135" y="35"/>
                  </a:cubicBezTo>
                  <a:cubicBezTo>
                    <a:pt x="1101" y="69"/>
                    <a:pt x="1068" y="135"/>
                    <a:pt x="1068" y="202"/>
                  </a:cubicBezTo>
                  <a:cubicBezTo>
                    <a:pt x="1001" y="669"/>
                    <a:pt x="1001" y="1169"/>
                    <a:pt x="1168" y="1603"/>
                  </a:cubicBezTo>
                  <a:cubicBezTo>
                    <a:pt x="1115" y="1576"/>
                    <a:pt x="1059" y="1564"/>
                    <a:pt x="1003" y="1564"/>
                  </a:cubicBezTo>
                  <a:cubicBezTo>
                    <a:pt x="779" y="1564"/>
                    <a:pt x="554" y="1757"/>
                    <a:pt x="501" y="1970"/>
                  </a:cubicBezTo>
                  <a:cubicBezTo>
                    <a:pt x="434" y="2237"/>
                    <a:pt x="534" y="2470"/>
                    <a:pt x="634" y="2704"/>
                  </a:cubicBezTo>
                  <a:cubicBezTo>
                    <a:pt x="501" y="2771"/>
                    <a:pt x="301" y="2837"/>
                    <a:pt x="234" y="2971"/>
                  </a:cubicBezTo>
                  <a:cubicBezTo>
                    <a:pt x="134" y="3138"/>
                    <a:pt x="134" y="3304"/>
                    <a:pt x="167" y="3471"/>
                  </a:cubicBezTo>
                  <a:cubicBezTo>
                    <a:pt x="201" y="3571"/>
                    <a:pt x="234" y="3638"/>
                    <a:pt x="234" y="3705"/>
                  </a:cubicBezTo>
                  <a:cubicBezTo>
                    <a:pt x="234" y="3938"/>
                    <a:pt x="67" y="4138"/>
                    <a:pt x="34" y="4372"/>
                  </a:cubicBezTo>
                  <a:cubicBezTo>
                    <a:pt x="1" y="4705"/>
                    <a:pt x="101" y="5039"/>
                    <a:pt x="201" y="5372"/>
                  </a:cubicBezTo>
                  <a:cubicBezTo>
                    <a:pt x="368" y="5873"/>
                    <a:pt x="568" y="6340"/>
                    <a:pt x="835" y="6774"/>
                  </a:cubicBezTo>
                  <a:cubicBezTo>
                    <a:pt x="1101" y="7241"/>
                    <a:pt x="1435" y="7641"/>
                    <a:pt x="1668" y="8108"/>
                  </a:cubicBezTo>
                  <a:cubicBezTo>
                    <a:pt x="2069" y="8875"/>
                    <a:pt x="2236" y="9709"/>
                    <a:pt x="2569" y="10510"/>
                  </a:cubicBezTo>
                  <a:cubicBezTo>
                    <a:pt x="2936" y="11377"/>
                    <a:pt x="3236" y="12277"/>
                    <a:pt x="3570" y="13145"/>
                  </a:cubicBezTo>
                  <a:cubicBezTo>
                    <a:pt x="4404" y="15313"/>
                    <a:pt x="5138" y="17481"/>
                    <a:pt x="6072" y="19583"/>
                  </a:cubicBezTo>
                  <a:cubicBezTo>
                    <a:pt x="6906" y="21484"/>
                    <a:pt x="7940" y="23952"/>
                    <a:pt x="10341" y="24186"/>
                  </a:cubicBezTo>
                  <a:cubicBezTo>
                    <a:pt x="10458" y="24196"/>
                    <a:pt x="10576" y="24201"/>
                    <a:pt x="10693" y="24201"/>
                  </a:cubicBezTo>
                  <a:cubicBezTo>
                    <a:pt x="11715" y="24201"/>
                    <a:pt x="12746" y="23824"/>
                    <a:pt x="13644" y="23285"/>
                  </a:cubicBezTo>
                  <a:cubicBezTo>
                    <a:pt x="14878" y="22485"/>
                    <a:pt x="15712" y="21617"/>
                    <a:pt x="16779" y="20250"/>
                  </a:cubicBezTo>
                  <a:lnTo>
                    <a:pt x="12776" y="16914"/>
                  </a:lnTo>
                  <a:cubicBezTo>
                    <a:pt x="12243" y="16047"/>
                    <a:pt x="10942" y="14679"/>
                    <a:pt x="10942" y="14679"/>
                  </a:cubicBezTo>
                  <a:cubicBezTo>
                    <a:pt x="10742" y="14479"/>
                    <a:pt x="10575" y="14246"/>
                    <a:pt x="10375" y="14045"/>
                  </a:cubicBezTo>
                  <a:cubicBezTo>
                    <a:pt x="9474" y="12945"/>
                    <a:pt x="8607" y="11810"/>
                    <a:pt x="7773" y="10643"/>
                  </a:cubicBezTo>
                  <a:cubicBezTo>
                    <a:pt x="7272" y="9976"/>
                    <a:pt x="6805" y="9242"/>
                    <a:pt x="6372" y="8508"/>
                  </a:cubicBezTo>
                  <a:cubicBezTo>
                    <a:pt x="6005" y="7908"/>
                    <a:pt x="5404" y="7074"/>
                    <a:pt x="5538" y="6340"/>
                  </a:cubicBezTo>
                  <a:cubicBezTo>
                    <a:pt x="5771" y="5139"/>
                    <a:pt x="6205" y="3638"/>
                    <a:pt x="5705" y="2470"/>
                  </a:cubicBezTo>
                  <a:cubicBezTo>
                    <a:pt x="5677" y="2416"/>
                    <a:pt x="5628" y="2361"/>
                    <a:pt x="5593" y="2361"/>
                  </a:cubicBezTo>
                  <a:cubicBezTo>
                    <a:pt x="5585" y="2361"/>
                    <a:pt x="5577" y="2364"/>
                    <a:pt x="5571" y="2370"/>
                  </a:cubicBezTo>
                  <a:cubicBezTo>
                    <a:pt x="5538" y="2370"/>
                    <a:pt x="5538" y="2404"/>
                    <a:pt x="5538" y="2437"/>
                  </a:cubicBezTo>
                  <a:cubicBezTo>
                    <a:pt x="5346" y="3045"/>
                    <a:pt x="5307" y="3775"/>
                    <a:pt x="4569" y="3775"/>
                  </a:cubicBezTo>
                  <a:cubicBezTo>
                    <a:pt x="4537" y="3775"/>
                    <a:pt x="4505" y="3774"/>
                    <a:pt x="4470" y="3771"/>
                  </a:cubicBezTo>
                  <a:cubicBezTo>
                    <a:pt x="3737" y="3705"/>
                    <a:pt x="3103" y="3171"/>
                    <a:pt x="2703" y="2604"/>
                  </a:cubicBezTo>
                  <a:cubicBezTo>
                    <a:pt x="2202" y="1870"/>
                    <a:pt x="1935" y="1003"/>
                    <a:pt x="1502" y="235"/>
                  </a:cubicBezTo>
                  <a:cubicBezTo>
                    <a:pt x="1451" y="109"/>
                    <a:pt x="1323" y="1"/>
                    <a:pt x="122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7"/>
            <p:cNvSpPr/>
            <p:nvPr/>
          </p:nvSpPr>
          <p:spPr>
            <a:xfrm>
              <a:off x="3102611" y="2225075"/>
              <a:ext cx="539561" cy="783039"/>
            </a:xfrm>
            <a:custGeom>
              <a:avLst/>
              <a:gdLst/>
              <a:ahLst/>
              <a:cxnLst/>
              <a:rect l="l" t="t" r="r" b="b"/>
              <a:pathLst>
                <a:path w="16780" h="24352" fill="none" extrusionOk="0">
                  <a:moveTo>
                    <a:pt x="12776" y="16979"/>
                  </a:moveTo>
                  <a:cubicBezTo>
                    <a:pt x="12243" y="16112"/>
                    <a:pt x="10942" y="14744"/>
                    <a:pt x="10942" y="14744"/>
                  </a:cubicBezTo>
                  <a:cubicBezTo>
                    <a:pt x="10742" y="14544"/>
                    <a:pt x="10575" y="14311"/>
                    <a:pt x="10375" y="14110"/>
                  </a:cubicBezTo>
                  <a:cubicBezTo>
                    <a:pt x="9474" y="13010"/>
                    <a:pt x="8607" y="11875"/>
                    <a:pt x="7773" y="10708"/>
                  </a:cubicBezTo>
                  <a:cubicBezTo>
                    <a:pt x="7272" y="10041"/>
                    <a:pt x="6805" y="9307"/>
                    <a:pt x="6372" y="8573"/>
                  </a:cubicBezTo>
                  <a:cubicBezTo>
                    <a:pt x="6005" y="7973"/>
                    <a:pt x="5404" y="7139"/>
                    <a:pt x="5538" y="6405"/>
                  </a:cubicBezTo>
                  <a:cubicBezTo>
                    <a:pt x="5771" y="5204"/>
                    <a:pt x="6205" y="3703"/>
                    <a:pt x="5705" y="2535"/>
                  </a:cubicBezTo>
                  <a:cubicBezTo>
                    <a:pt x="5671" y="2469"/>
                    <a:pt x="5605" y="2402"/>
                    <a:pt x="5571" y="2435"/>
                  </a:cubicBezTo>
                  <a:cubicBezTo>
                    <a:pt x="5538" y="2435"/>
                    <a:pt x="5538" y="2469"/>
                    <a:pt x="5538" y="2502"/>
                  </a:cubicBezTo>
                  <a:cubicBezTo>
                    <a:pt x="5338" y="3136"/>
                    <a:pt x="5304" y="3903"/>
                    <a:pt x="4470" y="3836"/>
                  </a:cubicBezTo>
                  <a:cubicBezTo>
                    <a:pt x="3737" y="3770"/>
                    <a:pt x="3103" y="3236"/>
                    <a:pt x="2703" y="2669"/>
                  </a:cubicBezTo>
                  <a:cubicBezTo>
                    <a:pt x="2202" y="1935"/>
                    <a:pt x="1935" y="1068"/>
                    <a:pt x="1502" y="300"/>
                  </a:cubicBezTo>
                  <a:cubicBezTo>
                    <a:pt x="1435" y="134"/>
                    <a:pt x="1235" y="0"/>
                    <a:pt x="1135" y="100"/>
                  </a:cubicBezTo>
                  <a:cubicBezTo>
                    <a:pt x="1101" y="134"/>
                    <a:pt x="1068" y="200"/>
                    <a:pt x="1068" y="267"/>
                  </a:cubicBezTo>
                  <a:cubicBezTo>
                    <a:pt x="1001" y="734"/>
                    <a:pt x="1001" y="1234"/>
                    <a:pt x="1168" y="1668"/>
                  </a:cubicBezTo>
                  <a:cubicBezTo>
                    <a:pt x="901" y="1535"/>
                    <a:pt x="568" y="1768"/>
                    <a:pt x="501" y="2035"/>
                  </a:cubicBezTo>
                  <a:cubicBezTo>
                    <a:pt x="434" y="2302"/>
                    <a:pt x="534" y="2535"/>
                    <a:pt x="634" y="2769"/>
                  </a:cubicBezTo>
                  <a:cubicBezTo>
                    <a:pt x="501" y="2836"/>
                    <a:pt x="301" y="2902"/>
                    <a:pt x="234" y="3036"/>
                  </a:cubicBezTo>
                  <a:cubicBezTo>
                    <a:pt x="134" y="3203"/>
                    <a:pt x="134" y="3369"/>
                    <a:pt x="167" y="3536"/>
                  </a:cubicBezTo>
                  <a:cubicBezTo>
                    <a:pt x="201" y="3636"/>
                    <a:pt x="234" y="3703"/>
                    <a:pt x="234" y="3770"/>
                  </a:cubicBezTo>
                  <a:cubicBezTo>
                    <a:pt x="234" y="4003"/>
                    <a:pt x="67" y="4203"/>
                    <a:pt x="34" y="4437"/>
                  </a:cubicBezTo>
                  <a:cubicBezTo>
                    <a:pt x="1" y="4770"/>
                    <a:pt x="101" y="5104"/>
                    <a:pt x="201" y="5437"/>
                  </a:cubicBezTo>
                  <a:cubicBezTo>
                    <a:pt x="368" y="5938"/>
                    <a:pt x="568" y="6405"/>
                    <a:pt x="835" y="6839"/>
                  </a:cubicBezTo>
                  <a:cubicBezTo>
                    <a:pt x="1101" y="7306"/>
                    <a:pt x="1435" y="7706"/>
                    <a:pt x="1668" y="8173"/>
                  </a:cubicBezTo>
                  <a:cubicBezTo>
                    <a:pt x="2069" y="8940"/>
                    <a:pt x="2236" y="9774"/>
                    <a:pt x="2569" y="10575"/>
                  </a:cubicBezTo>
                  <a:cubicBezTo>
                    <a:pt x="2936" y="11442"/>
                    <a:pt x="3236" y="12342"/>
                    <a:pt x="3570" y="13210"/>
                  </a:cubicBezTo>
                  <a:cubicBezTo>
                    <a:pt x="4404" y="15378"/>
                    <a:pt x="5138" y="17546"/>
                    <a:pt x="6072" y="19648"/>
                  </a:cubicBezTo>
                  <a:cubicBezTo>
                    <a:pt x="6906" y="21549"/>
                    <a:pt x="7940" y="24017"/>
                    <a:pt x="10341" y="24251"/>
                  </a:cubicBezTo>
                  <a:cubicBezTo>
                    <a:pt x="11475" y="24351"/>
                    <a:pt x="12643" y="23951"/>
                    <a:pt x="13644" y="23350"/>
                  </a:cubicBezTo>
                  <a:cubicBezTo>
                    <a:pt x="14878" y="22550"/>
                    <a:pt x="15712" y="21682"/>
                    <a:pt x="16779" y="2031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7"/>
            <p:cNvSpPr/>
            <p:nvPr/>
          </p:nvSpPr>
          <p:spPr>
            <a:xfrm>
              <a:off x="2599577" y="2357586"/>
              <a:ext cx="188782" cy="227915"/>
            </a:xfrm>
            <a:custGeom>
              <a:avLst/>
              <a:gdLst/>
              <a:ahLst/>
              <a:cxnLst/>
              <a:rect l="l" t="t" r="r" b="b"/>
              <a:pathLst>
                <a:path w="5871" h="7088" extrusionOk="0">
                  <a:moveTo>
                    <a:pt x="2274" y="0"/>
                  </a:moveTo>
                  <a:cubicBezTo>
                    <a:pt x="2240" y="0"/>
                    <a:pt x="2205" y="5"/>
                    <a:pt x="2168" y="16"/>
                  </a:cubicBezTo>
                  <a:cubicBezTo>
                    <a:pt x="1968" y="49"/>
                    <a:pt x="1801" y="216"/>
                    <a:pt x="1735" y="416"/>
                  </a:cubicBezTo>
                  <a:cubicBezTo>
                    <a:pt x="1701" y="382"/>
                    <a:pt x="1701" y="349"/>
                    <a:pt x="1668" y="349"/>
                  </a:cubicBezTo>
                  <a:cubicBezTo>
                    <a:pt x="1593" y="287"/>
                    <a:pt x="1504" y="262"/>
                    <a:pt x="1412" y="262"/>
                  </a:cubicBezTo>
                  <a:cubicBezTo>
                    <a:pt x="1258" y="262"/>
                    <a:pt x="1093" y="332"/>
                    <a:pt x="967" y="416"/>
                  </a:cubicBezTo>
                  <a:cubicBezTo>
                    <a:pt x="834" y="549"/>
                    <a:pt x="801" y="749"/>
                    <a:pt x="801" y="916"/>
                  </a:cubicBezTo>
                  <a:cubicBezTo>
                    <a:pt x="801" y="833"/>
                    <a:pt x="692" y="808"/>
                    <a:pt x="576" y="808"/>
                  </a:cubicBezTo>
                  <a:cubicBezTo>
                    <a:pt x="459" y="808"/>
                    <a:pt x="334" y="833"/>
                    <a:pt x="300" y="849"/>
                  </a:cubicBezTo>
                  <a:cubicBezTo>
                    <a:pt x="134" y="950"/>
                    <a:pt x="100" y="1150"/>
                    <a:pt x="100" y="1316"/>
                  </a:cubicBezTo>
                  <a:cubicBezTo>
                    <a:pt x="0" y="2150"/>
                    <a:pt x="33" y="2951"/>
                    <a:pt x="134" y="3785"/>
                  </a:cubicBezTo>
                  <a:cubicBezTo>
                    <a:pt x="234" y="4385"/>
                    <a:pt x="400" y="4986"/>
                    <a:pt x="934" y="5386"/>
                  </a:cubicBezTo>
                  <a:cubicBezTo>
                    <a:pt x="1468" y="5753"/>
                    <a:pt x="2102" y="6053"/>
                    <a:pt x="2702" y="6287"/>
                  </a:cubicBezTo>
                  <a:cubicBezTo>
                    <a:pt x="3169" y="6454"/>
                    <a:pt x="3636" y="6554"/>
                    <a:pt x="4103" y="6687"/>
                  </a:cubicBezTo>
                  <a:cubicBezTo>
                    <a:pt x="4634" y="6812"/>
                    <a:pt x="5194" y="6937"/>
                    <a:pt x="5755" y="7062"/>
                  </a:cubicBezTo>
                  <a:lnTo>
                    <a:pt x="5755" y="7062"/>
                  </a:lnTo>
                  <a:cubicBezTo>
                    <a:pt x="5293" y="6942"/>
                    <a:pt x="5020" y="6657"/>
                    <a:pt x="4804" y="6287"/>
                  </a:cubicBezTo>
                  <a:cubicBezTo>
                    <a:pt x="4670" y="6053"/>
                    <a:pt x="4537" y="5753"/>
                    <a:pt x="4437" y="5486"/>
                  </a:cubicBezTo>
                  <a:cubicBezTo>
                    <a:pt x="4203" y="4852"/>
                    <a:pt x="4103" y="4185"/>
                    <a:pt x="4003" y="3551"/>
                  </a:cubicBezTo>
                  <a:lnTo>
                    <a:pt x="3669" y="1216"/>
                  </a:lnTo>
                  <a:cubicBezTo>
                    <a:pt x="3636" y="983"/>
                    <a:pt x="3603" y="749"/>
                    <a:pt x="3436" y="549"/>
                  </a:cubicBezTo>
                  <a:cubicBezTo>
                    <a:pt x="3339" y="428"/>
                    <a:pt x="3190" y="343"/>
                    <a:pt x="3039" y="343"/>
                  </a:cubicBezTo>
                  <a:cubicBezTo>
                    <a:pt x="2982" y="343"/>
                    <a:pt x="2924" y="355"/>
                    <a:pt x="2869" y="382"/>
                  </a:cubicBezTo>
                  <a:cubicBezTo>
                    <a:pt x="2835" y="349"/>
                    <a:pt x="2802" y="282"/>
                    <a:pt x="2735" y="249"/>
                  </a:cubicBezTo>
                  <a:cubicBezTo>
                    <a:pt x="2595" y="137"/>
                    <a:pt x="2454" y="0"/>
                    <a:pt x="2274" y="0"/>
                  </a:cubicBezTo>
                  <a:close/>
                  <a:moveTo>
                    <a:pt x="5755" y="7062"/>
                  </a:moveTo>
                  <a:lnTo>
                    <a:pt x="5755" y="7062"/>
                  </a:lnTo>
                  <a:cubicBezTo>
                    <a:pt x="5793" y="7071"/>
                    <a:pt x="5831" y="7080"/>
                    <a:pt x="5871" y="7087"/>
                  </a:cubicBezTo>
                  <a:cubicBezTo>
                    <a:pt x="5832" y="7079"/>
                    <a:pt x="5794" y="7070"/>
                    <a:pt x="5755" y="706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7"/>
            <p:cNvSpPr/>
            <p:nvPr/>
          </p:nvSpPr>
          <p:spPr>
            <a:xfrm>
              <a:off x="2691798" y="2368808"/>
              <a:ext cx="13987" cy="138395"/>
            </a:xfrm>
            <a:custGeom>
              <a:avLst/>
              <a:gdLst/>
              <a:ahLst/>
              <a:cxnLst/>
              <a:rect l="l" t="t" r="r" b="b"/>
              <a:pathLst>
                <a:path w="435" h="4304" extrusionOk="0">
                  <a:moveTo>
                    <a:pt x="1" y="0"/>
                  </a:moveTo>
                  <a:cubicBezTo>
                    <a:pt x="1" y="767"/>
                    <a:pt x="68" y="1501"/>
                    <a:pt x="134" y="2235"/>
                  </a:cubicBezTo>
                  <a:cubicBezTo>
                    <a:pt x="201" y="2936"/>
                    <a:pt x="201" y="3669"/>
                    <a:pt x="434" y="43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7"/>
            <p:cNvSpPr/>
            <p:nvPr/>
          </p:nvSpPr>
          <p:spPr>
            <a:xfrm>
              <a:off x="2691798" y="2368808"/>
              <a:ext cx="13987" cy="138395"/>
            </a:xfrm>
            <a:custGeom>
              <a:avLst/>
              <a:gdLst/>
              <a:ahLst/>
              <a:cxnLst/>
              <a:rect l="l" t="t" r="r" b="b"/>
              <a:pathLst>
                <a:path w="435" h="4304" fill="none" extrusionOk="0">
                  <a:moveTo>
                    <a:pt x="1" y="0"/>
                  </a:moveTo>
                  <a:cubicBezTo>
                    <a:pt x="1" y="767"/>
                    <a:pt x="68" y="1501"/>
                    <a:pt x="134" y="2235"/>
                  </a:cubicBezTo>
                  <a:cubicBezTo>
                    <a:pt x="201" y="2936"/>
                    <a:pt x="201" y="3669"/>
                    <a:pt x="434" y="430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7"/>
            <p:cNvSpPr/>
            <p:nvPr/>
          </p:nvSpPr>
          <p:spPr>
            <a:xfrm>
              <a:off x="2656427" y="2364499"/>
              <a:ext cx="16110" cy="137334"/>
            </a:xfrm>
            <a:custGeom>
              <a:avLst/>
              <a:gdLst/>
              <a:ahLst/>
              <a:cxnLst/>
              <a:rect l="l" t="t" r="r" b="b"/>
              <a:pathLst>
                <a:path w="501" h="4271" extrusionOk="0">
                  <a:moveTo>
                    <a:pt x="67" y="1"/>
                  </a:moveTo>
                  <a:cubicBezTo>
                    <a:pt x="0" y="1202"/>
                    <a:pt x="267" y="3103"/>
                    <a:pt x="500" y="4270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7"/>
            <p:cNvSpPr/>
            <p:nvPr/>
          </p:nvSpPr>
          <p:spPr>
            <a:xfrm>
              <a:off x="2656427" y="2364499"/>
              <a:ext cx="16110" cy="137334"/>
            </a:xfrm>
            <a:custGeom>
              <a:avLst/>
              <a:gdLst/>
              <a:ahLst/>
              <a:cxnLst/>
              <a:rect l="l" t="t" r="r" b="b"/>
              <a:pathLst>
                <a:path w="501" h="4271" fill="none" extrusionOk="0">
                  <a:moveTo>
                    <a:pt x="67" y="1"/>
                  </a:moveTo>
                  <a:cubicBezTo>
                    <a:pt x="0" y="1202"/>
                    <a:pt x="267" y="3103"/>
                    <a:pt x="500" y="427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7"/>
            <p:cNvSpPr/>
            <p:nvPr/>
          </p:nvSpPr>
          <p:spPr>
            <a:xfrm>
              <a:off x="2624240" y="2358068"/>
              <a:ext cx="13955" cy="136241"/>
            </a:xfrm>
            <a:custGeom>
              <a:avLst/>
              <a:gdLst/>
              <a:ahLst/>
              <a:cxnLst/>
              <a:rect l="l" t="t" r="r" b="b"/>
              <a:pathLst>
                <a:path w="434" h="4237" extrusionOk="0">
                  <a:moveTo>
                    <a:pt x="67" y="1"/>
                  </a:moveTo>
                  <a:lnTo>
                    <a:pt x="100" y="384"/>
                  </a:lnTo>
                  <a:lnTo>
                    <a:pt x="100" y="384"/>
                  </a:lnTo>
                  <a:cubicBezTo>
                    <a:pt x="99" y="254"/>
                    <a:pt x="95" y="139"/>
                    <a:pt x="67" y="1"/>
                  </a:cubicBezTo>
                  <a:close/>
                  <a:moveTo>
                    <a:pt x="100" y="384"/>
                  </a:moveTo>
                  <a:cubicBezTo>
                    <a:pt x="100" y="411"/>
                    <a:pt x="100" y="439"/>
                    <a:pt x="100" y="468"/>
                  </a:cubicBezTo>
                  <a:cubicBezTo>
                    <a:pt x="0" y="1602"/>
                    <a:pt x="134" y="3136"/>
                    <a:pt x="434" y="4237"/>
                  </a:cubicBezTo>
                  <a:lnTo>
                    <a:pt x="100" y="384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7"/>
            <p:cNvSpPr/>
            <p:nvPr/>
          </p:nvSpPr>
          <p:spPr>
            <a:xfrm>
              <a:off x="2624240" y="2358068"/>
              <a:ext cx="13955" cy="136241"/>
            </a:xfrm>
            <a:custGeom>
              <a:avLst/>
              <a:gdLst/>
              <a:ahLst/>
              <a:cxnLst/>
              <a:rect l="l" t="t" r="r" b="b"/>
              <a:pathLst>
                <a:path w="434" h="4237" fill="none" extrusionOk="0">
                  <a:moveTo>
                    <a:pt x="67" y="1"/>
                  </a:moveTo>
                  <a:cubicBezTo>
                    <a:pt x="100" y="167"/>
                    <a:pt x="100" y="301"/>
                    <a:pt x="100" y="468"/>
                  </a:cubicBezTo>
                  <a:cubicBezTo>
                    <a:pt x="0" y="1602"/>
                    <a:pt x="134" y="3136"/>
                    <a:pt x="434" y="4237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7"/>
            <p:cNvSpPr/>
            <p:nvPr/>
          </p:nvSpPr>
          <p:spPr>
            <a:xfrm>
              <a:off x="2307802" y="3113196"/>
              <a:ext cx="41866" cy="64374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734"/>
                    <a:pt x="735" y="1401"/>
                    <a:pt x="1302" y="20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7"/>
            <p:cNvSpPr/>
            <p:nvPr/>
          </p:nvSpPr>
          <p:spPr>
            <a:xfrm>
              <a:off x="2307802" y="3113196"/>
              <a:ext cx="41866" cy="64374"/>
            </a:xfrm>
            <a:custGeom>
              <a:avLst/>
              <a:gdLst/>
              <a:ahLst/>
              <a:cxnLst/>
              <a:rect l="l" t="t" r="r" b="b"/>
              <a:pathLst>
                <a:path w="1302" h="2002" fill="none" extrusionOk="0">
                  <a:moveTo>
                    <a:pt x="1302" y="2001"/>
                  </a:moveTo>
                  <a:cubicBezTo>
                    <a:pt x="735" y="1401"/>
                    <a:pt x="301" y="734"/>
                    <a:pt x="1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7"/>
            <p:cNvSpPr/>
            <p:nvPr/>
          </p:nvSpPr>
          <p:spPr>
            <a:xfrm>
              <a:off x="2238090" y="4369201"/>
              <a:ext cx="1623956" cy="32"/>
            </a:xfrm>
            <a:custGeom>
              <a:avLst/>
              <a:gdLst/>
              <a:ahLst/>
              <a:cxnLst/>
              <a:rect l="l" t="t" r="r" b="b"/>
              <a:pathLst>
                <a:path w="50504" h="1" fill="none" extrusionOk="0">
                  <a:moveTo>
                    <a:pt x="1" y="0"/>
                  </a:moveTo>
                  <a:lnTo>
                    <a:pt x="5050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3" name="Google Shape;593;p47"/>
          <p:cNvSpPr txBox="1">
            <a:spLocks noGrp="1"/>
          </p:cNvSpPr>
          <p:nvPr>
            <p:ph type="subTitle" idx="1"/>
          </p:nvPr>
        </p:nvSpPr>
        <p:spPr>
          <a:xfrm>
            <a:off x="4625926" y="1275876"/>
            <a:ext cx="3764425" cy="3174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Student Loan Management System is an application which gives information of various types of loans for students. 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This application makes the progress of a student easy in providing the right way of information about education loan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.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59"/>
          <p:cNvSpPr/>
          <p:nvPr/>
        </p:nvSpPr>
        <p:spPr>
          <a:xfrm>
            <a:off x="3462950" y="16703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3" name="Google Shape;1043;p59"/>
          <p:cNvCxnSpPr>
            <a:stCxn id="1044" idx="3"/>
          </p:cNvCxnSpPr>
          <p:nvPr/>
        </p:nvCxnSpPr>
        <p:spPr>
          <a:xfrm>
            <a:off x="2516225" y="1910727"/>
            <a:ext cx="1894800" cy="1030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45" name="Google Shape;1045;p59"/>
          <p:cNvCxnSpPr>
            <a:cxnSpLocks/>
            <a:stCxn id="1046" idx="3"/>
          </p:cNvCxnSpPr>
          <p:nvPr/>
        </p:nvCxnSpPr>
        <p:spPr>
          <a:xfrm>
            <a:off x="2687468" y="3107642"/>
            <a:ext cx="1150172" cy="36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47" name="Google Shape;1047;p59"/>
          <p:cNvCxnSpPr>
            <a:cxnSpLocks/>
            <a:stCxn id="1048" idx="1"/>
          </p:cNvCxnSpPr>
          <p:nvPr/>
        </p:nvCxnSpPr>
        <p:spPr>
          <a:xfrm rot="10800000" flipV="1">
            <a:off x="4802928" y="3114322"/>
            <a:ext cx="1862997" cy="141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49" name="Google Shape;1049;p59"/>
          <p:cNvCxnSpPr>
            <a:stCxn id="1050" idx="1"/>
          </p:cNvCxnSpPr>
          <p:nvPr/>
        </p:nvCxnSpPr>
        <p:spPr>
          <a:xfrm flipH="1">
            <a:off x="4796825" y="1910727"/>
            <a:ext cx="1830900" cy="217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51" name="Google Shape;1051;p59"/>
          <p:cNvSpPr txBox="1">
            <a:spLocks noGrp="1"/>
          </p:cNvSpPr>
          <p:nvPr>
            <p:ph type="title"/>
          </p:nvPr>
        </p:nvSpPr>
        <p:spPr>
          <a:xfrm>
            <a:off x="470307" y="59060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Process</a:t>
            </a:r>
            <a:endParaRPr dirty="0"/>
          </a:p>
        </p:txBody>
      </p:sp>
      <p:sp>
        <p:nvSpPr>
          <p:cNvPr id="1044" name="Google Shape;1044;p59"/>
          <p:cNvSpPr txBox="1"/>
          <p:nvPr/>
        </p:nvSpPr>
        <p:spPr>
          <a:xfrm>
            <a:off x="713225" y="1683477"/>
            <a:ext cx="18030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Identify Task</a:t>
            </a:r>
            <a:endParaRPr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052" name="Google Shape;1052;p59"/>
          <p:cNvSpPr txBox="1"/>
          <p:nvPr/>
        </p:nvSpPr>
        <p:spPr>
          <a:xfrm>
            <a:off x="605528" y="3112528"/>
            <a:ext cx="2341800" cy="1353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1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We was able to collect some data related to student loan from some bank </a:t>
            </a:r>
            <a:endParaRPr sz="12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046" name="Google Shape;1046;p59"/>
          <p:cNvSpPr txBox="1"/>
          <p:nvPr/>
        </p:nvSpPr>
        <p:spPr>
          <a:xfrm>
            <a:off x="572739" y="2880392"/>
            <a:ext cx="2114729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Data Collection </a:t>
            </a:r>
            <a:endParaRPr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053" name="Google Shape;1053;p59"/>
          <p:cNvSpPr txBox="1"/>
          <p:nvPr/>
        </p:nvSpPr>
        <p:spPr>
          <a:xfrm>
            <a:off x="746477" y="1870541"/>
            <a:ext cx="2286688" cy="90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Baloo 2"/>
                <a:cs typeface="Baloo 2"/>
                <a:sym typeface="Baloo 2"/>
              </a:rPr>
              <a:t>We already planned the design of our project and set the role for each of our member</a:t>
            </a:r>
          </a:p>
        </p:txBody>
      </p:sp>
      <p:sp>
        <p:nvSpPr>
          <p:cNvPr id="1050" name="Google Shape;1050;p59"/>
          <p:cNvSpPr txBox="1"/>
          <p:nvPr/>
        </p:nvSpPr>
        <p:spPr>
          <a:xfrm>
            <a:off x="6627725" y="1683477"/>
            <a:ext cx="18030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Coding</a:t>
            </a:r>
            <a:endParaRPr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054" name="Google Shape;1054;p59"/>
          <p:cNvSpPr txBox="1"/>
          <p:nvPr/>
        </p:nvSpPr>
        <p:spPr>
          <a:xfrm>
            <a:off x="6666807" y="1930272"/>
            <a:ext cx="23418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Baloo 2"/>
                <a:cs typeface="Baloo 2"/>
                <a:sym typeface="Baloo 2"/>
              </a:rPr>
              <a:t>We will start working on it soon</a:t>
            </a:r>
            <a:endParaRPr sz="1200" dirty="0">
              <a:solidFill>
                <a:schemeClr val="dk1"/>
              </a:solidFill>
              <a:latin typeface="Baloo 2"/>
              <a:cs typeface="Baloo 2"/>
              <a:sym typeface="Baloo 2"/>
            </a:endParaRPr>
          </a:p>
        </p:txBody>
      </p:sp>
      <p:sp>
        <p:nvSpPr>
          <p:cNvPr id="1048" name="Google Shape;1048;p59"/>
          <p:cNvSpPr txBox="1"/>
          <p:nvPr/>
        </p:nvSpPr>
        <p:spPr>
          <a:xfrm>
            <a:off x="6665924" y="2887072"/>
            <a:ext cx="2141521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System Testing</a:t>
            </a:r>
            <a:endParaRPr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055" name="Google Shape;1055;p59"/>
          <p:cNvSpPr txBox="1"/>
          <p:nvPr/>
        </p:nvSpPr>
        <p:spPr>
          <a:xfrm>
            <a:off x="6088925" y="3347052"/>
            <a:ext cx="23418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1056" name="Google Shape;1056;p59"/>
          <p:cNvGrpSpPr/>
          <p:nvPr/>
        </p:nvGrpSpPr>
        <p:grpSpPr>
          <a:xfrm>
            <a:off x="2859133" y="1713653"/>
            <a:ext cx="2663693" cy="2623302"/>
            <a:chOff x="3240133" y="1713653"/>
            <a:chExt cx="2663693" cy="2623302"/>
          </a:xfrm>
        </p:grpSpPr>
        <p:sp>
          <p:nvSpPr>
            <p:cNvPr id="1057" name="Google Shape;1057;p59"/>
            <p:cNvSpPr/>
            <p:nvPr/>
          </p:nvSpPr>
          <p:spPr>
            <a:xfrm>
              <a:off x="3240133" y="3605846"/>
              <a:ext cx="463156" cy="405394"/>
            </a:xfrm>
            <a:custGeom>
              <a:avLst/>
              <a:gdLst/>
              <a:ahLst/>
              <a:cxnLst/>
              <a:rect l="l" t="t" r="r" b="b"/>
              <a:pathLst>
                <a:path w="13102" h="11468" extrusionOk="0">
                  <a:moveTo>
                    <a:pt x="1273" y="1"/>
                  </a:moveTo>
                  <a:cubicBezTo>
                    <a:pt x="963" y="1"/>
                    <a:pt x="726" y="66"/>
                    <a:pt x="548" y="161"/>
                  </a:cubicBezTo>
                  <a:cubicBezTo>
                    <a:pt x="122" y="374"/>
                    <a:pt x="0" y="677"/>
                    <a:pt x="0" y="677"/>
                  </a:cubicBezTo>
                  <a:lnTo>
                    <a:pt x="7995" y="11468"/>
                  </a:lnTo>
                  <a:cubicBezTo>
                    <a:pt x="8207" y="11438"/>
                    <a:pt x="8450" y="11346"/>
                    <a:pt x="8724" y="11164"/>
                  </a:cubicBezTo>
                  <a:cubicBezTo>
                    <a:pt x="9666" y="10556"/>
                    <a:pt x="10913" y="9188"/>
                    <a:pt x="11733" y="8368"/>
                  </a:cubicBezTo>
                  <a:cubicBezTo>
                    <a:pt x="11824" y="8276"/>
                    <a:pt x="11916" y="8185"/>
                    <a:pt x="11976" y="8094"/>
                  </a:cubicBezTo>
                  <a:cubicBezTo>
                    <a:pt x="12128" y="7972"/>
                    <a:pt x="12250" y="7851"/>
                    <a:pt x="12341" y="7790"/>
                  </a:cubicBezTo>
                  <a:cubicBezTo>
                    <a:pt x="13101" y="7243"/>
                    <a:pt x="12463" y="6665"/>
                    <a:pt x="12463" y="6665"/>
                  </a:cubicBezTo>
                  <a:cubicBezTo>
                    <a:pt x="10578" y="6361"/>
                    <a:pt x="11277" y="3930"/>
                    <a:pt x="10213" y="3595"/>
                  </a:cubicBezTo>
                  <a:cubicBezTo>
                    <a:pt x="10213" y="3595"/>
                    <a:pt x="9757" y="3474"/>
                    <a:pt x="8359" y="3170"/>
                  </a:cubicBezTo>
                  <a:cubicBezTo>
                    <a:pt x="6961" y="2896"/>
                    <a:pt x="5350" y="1802"/>
                    <a:pt x="3922" y="951"/>
                  </a:cubicBezTo>
                  <a:cubicBezTo>
                    <a:pt x="2709" y="235"/>
                    <a:pt x="1860" y="1"/>
                    <a:pt x="127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8" name="Google Shape;1058;p59"/>
            <p:cNvGrpSpPr/>
            <p:nvPr/>
          </p:nvGrpSpPr>
          <p:grpSpPr>
            <a:xfrm>
              <a:off x="3468989" y="1713653"/>
              <a:ext cx="2434837" cy="2623302"/>
              <a:chOff x="3468989" y="1713653"/>
              <a:chExt cx="2434837" cy="2623302"/>
            </a:xfrm>
          </p:grpSpPr>
          <p:sp>
            <p:nvSpPr>
              <p:cNvPr id="1059" name="Google Shape;1059;p59"/>
              <p:cNvSpPr/>
              <p:nvPr/>
            </p:nvSpPr>
            <p:spPr>
              <a:xfrm>
                <a:off x="3468989" y="2213940"/>
                <a:ext cx="2434837" cy="2123015"/>
              </a:xfrm>
              <a:custGeom>
                <a:avLst/>
                <a:gdLst/>
                <a:ahLst/>
                <a:cxnLst/>
                <a:rect l="l" t="t" r="r" b="b"/>
                <a:pathLst>
                  <a:path w="68878" h="60057" extrusionOk="0">
                    <a:moveTo>
                      <a:pt x="48995" y="0"/>
                    </a:moveTo>
                    <a:cubicBezTo>
                      <a:pt x="48048" y="0"/>
                      <a:pt x="47094" y="77"/>
                      <a:pt x="46141" y="234"/>
                    </a:cubicBezTo>
                    <a:cubicBezTo>
                      <a:pt x="41673" y="964"/>
                      <a:pt x="37600" y="3365"/>
                      <a:pt x="34287" y="8137"/>
                    </a:cubicBezTo>
                    <a:cubicBezTo>
                      <a:pt x="28998" y="15797"/>
                      <a:pt x="34713" y="22940"/>
                      <a:pt x="20244" y="27317"/>
                    </a:cubicBezTo>
                    <a:cubicBezTo>
                      <a:pt x="10578" y="30235"/>
                      <a:pt x="1" y="42818"/>
                      <a:pt x="10578" y="53335"/>
                    </a:cubicBezTo>
                    <a:cubicBezTo>
                      <a:pt x="11095" y="53882"/>
                      <a:pt x="11703" y="54399"/>
                      <a:pt x="12341" y="54886"/>
                    </a:cubicBezTo>
                    <a:cubicBezTo>
                      <a:pt x="15503" y="57317"/>
                      <a:pt x="19880" y="59080"/>
                      <a:pt x="25716" y="59658"/>
                    </a:cubicBezTo>
                    <a:cubicBezTo>
                      <a:pt x="28401" y="59926"/>
                      <a:pt x="30925" y="60057"/>
                      <a:pt x="33296" y="60057"/>
                    </a:cubicBezTo>
                    <a:cubicBezTo>
                      <a:pt x="57247" y="60057"/>
                      <a:pt x="65598" y="46716"/>
                      <a:pt x="67783" y="27134"/>
                    </a:cubicBezTo>
                    <a:cubicBezTo>
                      <a:pt x="68877" y="17560"/>
                      <a:pt x="66355" y="11237"/>
                      <a:pt x="63254" y="7164"/>
                    </a:cubicBezTo>
                    <a:cubicBezTo>
                      <a:pt x="62920" y="6739"/>
                      <a:pt x="62586" y="6344"/>
                      <a:pt x="62251" y="5949"/>
                    </a:cubicBezTo>
                    <a:cubicBezTo>
                      <a:pt x="62069" y="5736"/>
                      <a:pt x="61856" y="5523"/>
                      <a:pt x="61674" y="5341"/>
                    </a:cubicBezTo>
                    <a:cubicBezTo>
                      <a:pt x="58305" y="1921"/>
                      <a:pt x="53733" y="0"/>
                      <a:pt x="489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59"/>
              <p:cNvSpPr/>
              <p:nvPr/>
            </p:nvSpPr>
            <p:spPr>
              <a:xfrm>
                <a:off x="4554234" y="2553159"/>
                <a:ext cx="349258" cy="528094"/>
              </a:xfrm>
              <a:custGeom>
                <a:avLst/>
                <a:gdLst/>
                <a:ahLst/>
                <a:cxnLst/>
                <a:rect l="l" t="t" r="r" b="b"/>
                <a:pathLst>
                  <a:path w="9880" h="14939" extrusionOk="0">
                    <a:moveTo>
                      <a:pt x="4742" y="0"/>
                    </a:moveTo>
                    <a:cubicBezTo>
                      <a:pt x="4742" y="0"/>
                      <a:pt x="0" y="11155"/>
                      <a:pt x="1703" y="13861"/>
                    </a:cubicBezTo>
                    <a:cubicBezTo>
                      <a:pt x="2149" y="14565"/>
                      <a:pt x="2709" y="14939"/>
                      <a:pt x="3321" y="14939"/>
                    </a:cubicBezTo>
                    <a:cubicBezTo>
                      <a:pt x="4292" y="14939"/>
                      <a:pt x="5395" y="13997"/>
                      <a:pt x="6384" y="11946"/>
                    </a:cubicBezTo>
                    <a:cubicBezTo>
                      <a:pt x="8602" y="7204"/>
                      <a:pt x="9879" y="2219"/>
                      <a:pt x="9879" y="2219"/>
                    </a:cubicBezTo>
                    <a:lnTo>
                      <a:pt x="4742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59"/>
              <p:cNvSpPr/>
              <p:nvPr/>
            </p:nvSpPr>
            <p:spPr>
              <a:xfrm>
                <a:off x="4677782" y="2235115"/>
                <a:ext cx="271912" cy="442829"/>
              </a:xfrm>
              <a:custGeom>
                <a:avLst/>
                <a:gdLst/>
                <a:ahLst/>
                <a:cxnLst/>
                <a:rect l="l" t="t" r="r" b="b"/>
                <a:pathLst>
                  <a:path w="7692" h="12527" extrusionOk="0">
                    <a:moveTo>
                      <a:pt x="5563" y="0"/>
                    </a:moveTo>
                    <a:cubicBezTo>
                      <a:pt x="5563" y="0"/>
                      <a:pt x="4408" y="760"/>
                      <a:pt x="2767" y="3921"/>
                    </a:cubicBezTo>
                    <a:cubicBezTo>
                      <a:pt x="2706" y="4012"/>
                      <a:pt x="2676" y="4103"/>
                      <a:pt x="2615" y="4195"/>
                    </a:cubicBezTo>
                    <a:cubicBezTo>
                      <a:pt x="2311" y="4833"/>
                      <a:pt x="1946" y="5562"/>
                      <a:pt x="1612" y="6413"/>
                    </a:cubicBezTo>
                    <a:cubicBezTo>
                      <a:pt x="1551" y="6505"/>
                      <a:pt x="1521" y="6596"/>
                      <a:pt x="1490" y="6687"/>
                    </a:cubicBezTo>
                    <a:cubicBezTo>
                      <a:pt x="1247" y="7234"/>
                      <a:pt x="1034" y="7842"/>
                      <a:pt x="791" y="8480"/>
                    </a:cubicBezTo>
                    <a:cubicBezTo>
                      <a:pt x="761" y="8572"/>
                      <a:pt x="700" y="8663"/>
                      <a:pt x="670" y="8754"/>
                    </a:cubicBezTo>
                    <a:cubicBezTo>
                      <a:pt x="457" y="9362"/>
                      <a:pt x="244" y="10000"/>
                      <a:pt x="1" y="10669"/>
                    </a:cubicBezTo>
                    <a:cubicBezTo>
                      <a:pt x="1" y="10669"/>
                      <a:pt x="518" y="11490"/>
                      <a:pt x="1885" y="12037"/>
                    </a:cubicBezTo>
                    <a:cubicBezTo>
                      <a:pt x="1977" y="12097"/>
                      <a:pt x="2068" y="12128"/>
                      <a:pt x="2159" y="12158"/>
                    </a:cubicBezTo>
                    <a:cubicBezTo>
                      <a:pt x="2778" y="12355"/>
                      <a:pt x="3554" y="12526"/>
                      <a:pt x="4487" y="12526"/>
                    </a:cubicBezTo>
                    <a:cubicBezTo>
                      <a:pt x="4561" y="12526"/>
                      <a:pt x="4636" y="12525"/>
                      <a:pt x="4712" y="12523"/>
                    </a:cubicBezTo>
                    <a:cubicBezTo>
                      <a:pt x="4712" y="12523"/>
                      <a:pt x="6840" y="8328"/>
                      <a:pt x="7265" y="5441"/>
                    </a:cubicBezTo>
                    <a:cubicBezTo>
                      <a:pt x="7691" y="2553"/>
                      <a:pt x="7326" y="790"/>
                      <a:pt x="55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59"/>
              <p:cNvSpPr/>
              <p:nvPr/>
            </p:nvSpPr>
            <p:spPr>
              <a:xfrm>
                <a:off x="4598280" y="2169151"/>
                <a:ext cx="875761" cy="1226044"/>
              </a:xfrm>
              <a:custGeom>
                <a:avLst/>
                <a:gdLst/>
                <a:ahLst/>
                <a:cxnLst/>
                <a:rect l="l" t="t" r="r" b="b"/>
                <a:pathLst>
                  <a:path w="24774" h="34683" extrusionOk="0">
                    <a:moveTo>
                      <a:pt x="13953" y="0"/>
                    </a:moveTo>
                    <a:cubicBezTo>
                      <a:pt x="13863" y="0"/>
                      <a:pt x="13777" y="35"/>
                      <a:pt x="13709" y="103"/>
                    </a:cubicBezTo>
                    <a:lnTo>
                      <a:pt x="13679" y="103"/>
                    </a:lnTo>
                    <a:cubicBezTo>
                      <a:pt x="13253" y="468"/>
                      <a:pt x="12797" y="711"/>
                      <a:pt x="12341" y="833"/>
                    </a:cubicBezTo>
                    <a:cubicBezTo>
                      <a:pt x="12250" y="863"/>
                      <a:pt x="12159" y="893"/>
                      <a:pt x="12068" y="924"/>
                    </a:cubicBezTo>
                    <a:cubicBezTo>
                      <a:pt x="12007" y="954"/>
                      <a:pt x="11916" y="954"/>
                      <a:pt x="11855" y="985"/>
                    </a:cubicBezTo>
                    <a:cubicBezTo>
                      <a:pt x="11794" y="985"/>
                      <a:pt x="11703" y="1015"/>
                      <a:pt x="11642" y="1015"/>
                    </a:cubicBezTo>
                    <a:cubicBezTo>
                      <a:pt x="11460" y="1045"/>
                      <a:pt x="11308" y="1076"/>
                      <a:pt x="11125" y="1076"/>
                    </a:cubicBezTo>
                    <a:cubicBezTo>
                      <a:pt x="10366" y="1167"/>
                      <a:pt x="9575" y="1167"/>
                      <a:pt x="8937" y="1319"/>
                    </a:cubicBezTo>
                    <a:cubicBezTo>
                      <a:pt x="8815" y="1349"/>
                      <a:pt x="8724" y="1380"/>
                      <a:pt x="8663" y="1410"/>
                    </a:cubicBezTo>
                    <a:cubicBezTo>
                      <a:pt x="8329" y="1501"/>
                      <a:pt x="8056" y="1653"/>
                      <a:pt x="7812" y="1866"/>
                    </a:cubicBezTo>
                    <a:cubicBezTo>
                      <a:pt x="7660" y="1988"/>
                      <a:pt x="7539" y="2109"/>
                      <a:pt x="7448" y="2261"/>
                    </a:cubicBezTo>
                    <a:cubicBezTo>
                      <a:pt x="7326" y="2413"/>
                      <a:pt x="7235" y="2596"/>
                      <a:pt x="7144" y="2808"/>
                    </a:cubicBezTo>
                    <a:cubicBezTo>
                      <a:pt x="7113" y="2930"/>
                      <a:pt x="7083" y="3051"/>
                      <a:pt x="7022" y="3173"/>
                    </a:cubicBezTo>
                    <a:cubicBezTo>
                      <a:pt x="6961" y="3507"/>
                      <a:pt x="6900" y="3872"/>
                      <a:pt x="6870" y="4358"/>
                    </a:cubicBezTo>
                    <a:cubicBezTo>
                      <a:pt x="6870" y="4450"/>
                      <a:pt x="6870" y="4541"/>
                      <a:pt x="6840" y="4632"/>
                    </a:cubicBezTo>
                    <a:cubicBezTo>
                      <a:pt x="6779" y="5513"/>
                      <a:pt x="6748" y="6669"/>
                      <a:pt x="6597" y="8067"/>
                    </a:cubicBezTo>
                    <a:cubicBezTo>
                      <a:pt x="6566" y="8219"/>
                      <a:pt x="6536" y="8340"/>
                      <a:pt x="6536" y="8492"/>
                    </a:cubicBezTo>
                    <a:cubicBezTo>
                      <a:pt x="6414" y="9465"/>
                      <a:pt x="6232" y="10590"/>
                      <a:pt x="5958" y="11836"/>
                    </a:cubicBezTo>
                    <a:cubicBezTo>
                      <a:pt x="5928" y="11988"/>
                      <a:pt x="5897" y="12140"/>
                      <a:pt x="5867" y="12292"/>
                    </a:cubicBezTo>
                    <a:cubicBezTo>
                      <a:pt x="5867" y="12322"/>
                      <a:pt x="5867" y="12352"/>
                      <a:pt x="5837" y="12383"/>
                    </a:cubicBezTo>
                    <a:cubicBezTo>
                      <a:pt x="5776" y="12687"/>
                      <a:pt x="5715" y="13021"/>
                      <a:pt x="5624" y="13325"/>
                    </a:cubicBezTo>
                    <a:cubicBezTo>
                      <a:pt x="5593" y="13447"/>
                      <a:pt x="5563" y="13538"/>
                      <a:pt x="5563" y="13629"/>
                    </a:cubicBezTo>
                    <a:cubicBezTo>
                      <a:pt x="5502" y="13842"/>
                      <a:pt x="5441" y="14024"/>
                      <a:pt x="5381" y="14237"/>
                    </a:cubicBezTo>
                    <a:cubicBezTo>
                      <a:pt x="5350" y="14389"/>
                      <a:pt x="5320" y="14571"/>
                      <a:pt x="5259" y="14723"/>
                    </a:cubicBezTo>
                    <a:cubicBezTo>
                      <a:pt x="5229" y="14784"/>
                      <a:pt x="5229" y="14815"/>
                      <a:pt x="5229" y="14875"/>
                    </a:cubicBezTo>
                    <a:cubicBezTo>
                      <a:pt x="5198" y="14906"/>
                      <a:pt x="5198" y="14967"/>
                      <a:pt x="5168" y="15027"/>
                    </a:cubicBezTo>
                    <a:cubicBezTo>
                      <a:pt x="5077" y="15362"/>
                      <a:pt x="4955" y="15726"/>
                      <a:pt x="4864" y="16091"/>
                    </a:cubicBezTo>
                    <a:cubicBezTo>
                      <a:pt x="4742" y="16456"/>
                      <a:pt x="4621" y="16821"/>
                      <a:pt x="4499" y="17185"/>
                    </a:cubicBezTo>
                    <a:cubicBezTo>
                      <a:pt x="4469" y="17246"/>
                      <a:pt x="4469" y="17307"/>
                      <a:pt x="4438" y="17368"/>
                    </a:cubicBezTo>
                    <a:cubicBezTo>
                      <a:pt x="4408" y="17459"/>
                      <a:pt x="4378" y="17581"/>
                      <a:pt x="4347" y="17672"/>
                    </a:cubicBezTo>
                    <a:cubicBezTo>
                      <a:pt x="4256" y="17915"/>
                      <a:pt x="4165" y="18158"/>
                      <a:pt x="4074" y="18401"/>
                    </a:cubicBezTo>
                    <a:cubicBezTo>
                      <a:pt x="3739" y="19343"/>
                      <a:pt x="3192" y="20833"/>
                      <a:pt x="2554" y="22444"/>
                    </a:cubicBezTo>
                    <a:cubicBezTo>
                      <a:pt x="2523" y="22565"/>
                      <a:pt x="2463" y="22717"/>
                      <a:pt x="2402" y="22839"/>
                    </a:cubicBezTo>
                    <a:cubicBezTo>
                      <a:pt x="2007" y="23872"/>
                      <a:pt x="1551" y="24936"/>
                      <a:pt x="1125" y="25939"/>
                    </a:cubicBezTo>
                    <a:cubicBezTo>
                      <a:pt x="943" y="26365"/>
                      <a:pt x="791" y="26760"/>
                      <a:pt x="609" y="27155"/>
                    </a:cubicBezTo>
                    <a:cubicBezTo>
                      <a:pt x="578" y="27216"/>
                      <a:pt x="578" y="27246"/>
                      <a:pt x="548" y="27277"/>
                    </a:cubicBezTo>
                    <a:cubicBezTo>
                      <a:pt x="365" y="27702"/>
                      <a:pt x="183" y="28128"/>
                      <a:pt x="1" y="28462"/>
                    </a:cubicBezTo>
                    <a:cubicBezTo>
                      <a:pt x="274" y="28888"/>
                      <a:pt x="609" y="29283"/>
                      <a:pt x="1004" y="29648"/>
                    </a:cubicBezTo>
                    <a:lnTo>
                      <a:pt x="1034" y="29708"/>
                    </a:lnTo>
                    <a:cubicBezTo>
                      <a:pt x="1308" y="29952"/>
                      <a:pt x="1612" y="30225"/>
                      <a:pt x="1916" y="30499"/>
                    </a:cubicBezTo>
                    <a:cubicBezTo>
                      <a:pt x="2007" y="30590"/>
                      <a:pt x="2128" y="30681"/>
                      <a:pt x="2250" y="30772"/>
                    </a:cubicBezTo>
                    <a:cubicBezTo>
                      <a:pt x="3162" y="31471"/>
                      <a:pt x="4226" y="32110"/>
                      <a:pt x="5381" y="32687"/>
                    </a:cubicBezTo>
                    <a:cubicBezTo>
                      <a:pt x="5502" y="32748"/>
                      <a:pt x="5593" y="32778"/>
                      <a:pt x="5715" y="32839"/>
                    </a:cubicBezTo>
                    <a:cubicBezTo>
                      <a:pt x="6019" y="32991"/>
                      <a:pt x="6353" y="33113"/>
                      <a:pt x="6657" y="33234"/>
                    </a:cubicBezTo>
                    <a:cubicBezTo>
                      <a:pt x="6779" y="33295"/>
                      <a:pt x="6900" y="33325"/>
                      <a:pt x="6992" y="33386"/>
                    </a:cubicBezTo>
                    <a:cubicBezTo>
                      <a:pt x="8268" y="33842"/>
                      <a:pt x="9606" y="34207"/>
                      <a:pt x="11004" y="34450"/>
                    </a:cubicBezTo>
                    <a:cubicBezTo>
                      <a:pt x="11156" y="34480"/>
                      <a:pt x="11338" y="34480"/>
                      <a:pt x="11490" y="34511"/>
                    </a:cubicBezTo>
                    <a:cubicBezTo>
                      <a:pt x="11946" y="34572"/>
                      <a:pt x="12372" y="34632"/>
                      <a:pt x="12828" y="34663"/>
                    </a:cubicBezTo>
                    <a:lnTo>
                      <a:pt x="13253" y="34663"/>
                    </a:lnTo>
                    <a:cubicBezTo>
                      <a:pt x="13555" y="34675"/>
                      <a:pt x="13858" y="34683"/>
                      <a:pt x="14160" y="34683"/>
                    </a:cubicBezTo>
                    <a:cubicBezTo>
                      <a:pt x="14587" y="34683"/>
                      <a:pt x="15014" y="34668"/>
                      <a:pt x="15442" y="34632"/>
                    </a:cubicBezTo>
                    <a:cubicBezTo>
                      <a:pt x="16080" y="34572"/>
                      <a:pt x="16718" y="34480"/>
                      <a:pt x="17326" y="34359"/>
                    </a:cubicBezTo>
                    <a:lnTo>
                      <a:pt x="17661" y="34298"/>
                    </a:lnTo>
                    <a:cubicBezTo>
                      <a:pt x="17782" y="34268"/>
                      <a:pt x="17904" y="34237"/>
                      <a:pt x="18056" y="34207"/>
                    </a:cubicBezTo>
                    <a:lnTo>
                      <a:pt x="18086" y="34207"/>
                    </a:lnTo>
                    <a:cubicBezTo>
                      <a:pt x="18329" y="33812"/>
                      <a:pt x="18603" y="33234"/>
                      <a:pt x="18907" y="32505"/>
                    </a:cubicBezTo>
                    <a:cubicBezTo>
                      <a:pt x="18937" y="32414"/>
                      <a:pt x="18968" y="32322"/>
                      <a:pt x="19028" y="32231"/>
                    </a:cubicBezTo>
                    <a:cubicBezTo>
                      <a:pt x="19211" y="31714"/>
                      <a:pt x="19423" y="31167"/>
                      <a:pt x="19667" y="30590"/>
                    </a:cubicBezTo>
                    <a:cubicBezTo>
                      <a:pt x="19697" y="30499"/>
                      <a:pt x="19727" y="30407"/>
                      <a:pt x="19758" y="30316"/>
                    </a:cubicBezTo>
                    <a:cubicBezTo>
                      <a:pt x="20700" y="27763"/>
                      <a:pt x="21642" y="24815"/>
                      <a:pt x="22038" y="23568"/>
                    </a:cubicBezTo>
                    <a:lnTo>
                      <a:pt x="22068" y="23508"/>
                    </a:lnTo>
                    <a:cubicBezTo>
                      <a:pt x="22098" y="23356"/>
                      <a:pt x="22159" y="23204"/>
                      <a:pt x="22190" y="23052"/>
                    </a:cubicBezTo>
                    <a:cubicBezTo>
                      <a:pt x="22250" y="22809"/>
                      <a:pt x="22341" y="22596"/>
                      <a:pt x="22402" y="22353"/>
                    </a:cubicBezTo>
                    <a:cubicBezTo>
                      <a:pt x="22615" y="21532"/>
                      <a:pt x="22828" y="20711"/>
                      <a:pt x="23010" y="19860"/>
                    </a:cubicBezTo>
                    <a:cubicBezTo>
                      <a:pt x="23010" y="19769"/>
                      <a:pt x="23041" y="19647"/>
                      <a:pt x="23071" y="19556"/>
                    </a:cubicBezTo>
                    <a:cubicBezTo>
                      <a:pt x="23071" y="19526"/>
                      <a:pt x="23071" y="19526"/>
                      <a:pt x="23071" y="19495"/>
                    </a:cubicBezTo>
                    <a:cubicBezTo>
                      <a:pt x="23101" y="19404"/>
                      <a:pt x="23132" y="19283"/>
                      <a:pt x="23132" y="19161"/>
                    </a:cubicBezTo>
                    <a:cubicBezTo>
                      <a:pt x="23162" y="19100"/>
                      <a:pt x="23162" y="19040"/>
                      <a:pt x="23193" y="18979"/>
                    </a:cubicBezTo>
                    <a:cubicBezTo>
                      <a:pt x="23314" y="18340"/>
                      <a:pt x="23405" y="17733"/>
                      <a:pt x="23527" y="17094"/>
                    </a:cubicBezTo>
                    <a:cubicBezTo>
                      <a:pt x="23527" y="16973"/>
                      <a:pt x="23557" y="16881"/>
                      <a:pt x="23557" y="16790"/>
                    </a:cubicBezTo>
                    <a:cubicBezTo>
                      <a:pt x="23588" y="16608"/>
                      <a:pt x="23618" y="16426"/>
                      <a:pt x="23648" y="16274"/>
                    </a:cubicBezTo>
                    <a:cubicBezTo>
                      <a:pt x="23679" y="16152"/>
                      <a:pt x="23679" y="16030"/>
                      <a:pt x="23709" y="15909"/>
                    </a:cubicBezTo>
                    <a:cubicBezTo>
                      <a:pt x="23770" y="15483"/>
                      <a:pt x="23831" y="15058"/>
                      <a:pt x="23892" y="14632"/>
                    </a:cubicBezTo>
                    <a:cubicBezTo>
                      <a:pt x="23922" y="14511"/>
                      <a:pt x="23922" y="14419"/>
                      <a:pt x="23952" y="14298"/>
                    </a:cubicBezTo>
                    <a:cubicBezTo>
                      <a:pt x="23952" y="14267"/>
                      <a:pt x="23952" y="14237"/>
                      <a:pt x="23952" y="14207"/>
                    </a:cubicBezTo>
                    <a:cubicBezTo>
                      <a:pt x="24135" y="12991"/>
                      <a:pt x="24287" y="11745"/>
                      <a:pt x="24469" y="10438"/>
                    </a:cubicBezTo>
                    <a:cubicBezTo>
                      <a:pt x="24773" y="8310"/>
                      <a:pt x="24682" y="6608"/>
                      <a:pt x="24165" y="5331"/>
                    </a:cubicBezTo>
                    <a:cubicBezTo>
                      <a:pt x="24013" y="4997"/>
                      <a:pt x="23861" y="4723"/>
                      <a:pt x="23679" y="4480"/>
                    </a:cubicBezTo>
                    <a:cubicBezTo>
                      <a:pt x="23405" y="4055"/>
                      <a:pt x="23071" y="3751"/>
                      <a:pt x="22676" y="3507"/>
                    </a:cubicBezTo>
                    <a:cubicBezTo>
                      <a:pt x="22493" y="3386"/>
                      <a:pt x="22311" y="3325"/>
                      <a:pt x="22129" y="3234"/>
                    </a:cubicBezTo>
                    <a:lnTo>
                      <a:pt x="22068" y="3234"/>
                    </a:lnTo>
                    <a:cubicBezTo>
                      <a:pt x="21703" y="3082"/>
                      <a:pt x="21338" y="2930"/>
                      <a:pt x="21034" y="2747"/>
                    </a:cubicBezTo>
                    <a:cubicBezTo>
                      <a:pt x="20974" y="2717"/>
                      <a:pt x="20913" y="2687"/>
                      <a:pt x="20852" y="2656"/>
                    </a:cubicBezTo>
                    <a:cubicBezTo>
                      <a:pt x="20670" y="2565"/>
                      <a:pt x="20518" y="2474"/>
                      <a:pt x="20366" y="2352"/>
                    </a:cubicBezTo>
                    <a:cubicBezTo>
                      <a:pt x="20183" y="2231"/>
                      <a:pt x="20001" y="2140"/>
                      <a:pt x="19849" y="2018"/>
                    </a:cubicBezTo>
                    <a:cubicBezTo>
                      <a:pt x="19849" y="1988"/>
                      <a:pt x="19819" y="1988"/>
                      <a:pt x="19788" y="1957"/>
                    </a:cubicBezTo>
                    <a:cubicBezTo>
                      <a:pt x="19758" y="1927"/>
                      <a:pt x="19697" y="1896"/>
                      <a:pt x="19667" y="1866"/>
                    </a:cubicBezTo>
                    <a:cubicBezTo>
                      <a:pt x="19241" y="1501"/>
                      <a:pt x="18937" y="1197"/>
                      <a:pt x="18785" y="1045"/>
                    </a:cubicBezTo>
                    <a:cubicBezTo>
                      <a:pt x="18724" y="985"/>
                      <a:pt x="18664" y="954"/>
                      <a:pt x="18572" y="924"/>
                    </a:cubicBezTo>
                    <a:lnTo>
                      <a:pt x="14043" y="12"/>
                    </a:lnTo>
                    <a:cubicBezTo>
                      <a:pt x="14013" y="4"/>
                      <a:pt x="13983" y="0"/>
                      <a:pt x="139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59"/>
              <p:cNvSpPr/>
              <p:nvPr/>
            </p:nvSpPr>
            <p:spPr>
              <a:xfrm>
                <a:off x="4355461" y="3945666"/>
                <a:ext cx="198808" cy="190218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5381" extrusionOk="0">
                    <a:moveTo>
                      <a:pt x="0" y="1"/>
                    </a:moveTo>
                    <a:lnTo>
                      <a:pt x="1854" y="5381"/>
                    </a:lnTo>
                    <a:lnTo>
                      <a:pt x="5623" y="5168"/>
                    </a:lnTo>
                    <a:lnTo>
                      <a:pt x="4742" y="1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59"/>
              <p:cNvSpPr/>
              <p:nvPr/>
            </p:nvSpPr>
            <p:spPr>
              <a:xfrm>
                <a:off x="4102956" y="4101206"/>
                <a:ext cx="491082" cy="234547"/>
              </a:xfrm>
              <a:custGeom>
                <a:avLst/>
                <a:gdLst/>
                <a:ahLst/>
                <a:cxnLst/>
                <a:rect l="l" t="t" r="r" b="b"/>
                <a:pathLst>
                  <a:path w="13892" h="6635" extrusionOk="0">
                    <a:moveTo>
                      <a:pt x="9093" y="1"/>
                    </a:moveTo>
                    <a:cubicBezTo>
                      <a:pt x="8939" y="1"/>
                      <a:pt x="8795" y="38"/>
                      <a:pt x="8663" y="130"/>
                    </a:cubicBezTo>
                    <a:cubicBezTo>
                      <a:pt x="8663" y="130"/>
                      <a:pt x="8298" y="403"/>
                      <a:pt x="7204" y="1346"/>
                    </a:cubicBezTo>
                    <a:cubicBezTo>
                      <a:pt x="6140" y="2318"/>
                      <a:pt x="4316" y="2926"/>
                      <a:pt x="2766" y="3564"/>
                    </a:cubicBezTo>
                    <a:cubicBezTo>
                      <a:pt x="760" y="4385"/>
                      <a:pt x="183" y="5206"/>
                      <a:pt x="91" y="5783"/>
                    </a:cubicBezTo>
                    <a:cubicBezTo>
                      <a:pt x="0" y="6239"/>
                      <a:pt x="183" y="6513"/>
                      <a:pt x="183" y="6513"/>
                    </a:cubicBezTo>
                    <a:lnTo>
                      <a:pt x="13617" y="6634"/>
                    </a:lnTo>
                    <a:cubicBezTo>
                      <a:pt x="13709" y="6452"/>
                      <a:pt x="13769" y="6209"/>
                      <a:pt x="13800" y="5874"/>
                    </a:cubicBezTo>
                    <a:cubicBezTo>
                      <a:pt x="13891" y="4750"/>
                      <a:pt x="13557" y="2926"/>
                      <a:pt x="13374" y="1801"/>
                    </a:cubicBezTo>
                    <a:cubicBezTo>
                      <a:pt x="13374" y="1650"/>
                      <a:pt x="13344" y="1528"/>
                      <a:pt x="13344" y="1406"/>
                    </a:cubicBezTo>
                    <a:cubicBezTo>
                      <a:pt x="13314" y="1224"/>
                      <a:pt x="13283" y="1072"/>
                      <a:pt x="13283" y="950"/>
                    </a:cubicBezTo>
                    <a:cubicBezTo>
                      <a:pt x="13306" y="238"/>
                      <a:pt x="12825" y="151"/>
                      <a:pt x="12589" y="151"/>
                    </a:cubicBezTo>
                    <a:cubicBezTo>
                      <a:pt x="12513" y="151"/>
                      <a:pt x="12462" y="160"/>
                      <a:pt x="12462" y="160"/>
                    </a:cubicBezTo>
                    <a:cubicBezTo>
                      <a:pt x="12105" y="509"/>
                      <a:pt x="11738" y="630"/>
                      <a:pt x="11374" y="630"/>
                    </a:cubicBezTo>
                    <a:cubicBezTo>
                      <a:pt x="10544" y="630"/>
                      <a:pt x="9731" y="1"/>
                      <a:pt x="90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59"/>
              <p:cNvSpPr/>
              <p:nvPr/>
            </p:nvSpPr>
            <p:spPr>
              <a:xfrm>
                <a:off x="4163121" y="3125899"/>
                <a:ext cx="696289" cy="911146"/>
              </a:xfrm>
              <a:custGeom>
                <a:avLst/>
                <a:gdLst/>
                <a:ahLst/>
                <a:cxnLst/>
                <a:rect l="l" t="t" r="r" b="b"/>
                <a:pathLst>
                  <a:path w="19697" h="25775" extrusionOk="0">
                    <a:moveTo>
                      <a:pt x="10539" y="0"/>
                    </a:moveTo>
                    <a:cubicBezTo>
                      <a:pt x="7112" y="0"/>
                      <a:pt x="1144" y="536"/>
                      <a:pt x="669" y="4224"/>
                    </a:cubicBezTo>
                    <a:cubicBezTo>
                      <a:pt x="0" y="9422"/>
                      <a:pt x="6049" y="25410"/>
                      <a:pt x="6049" y="25410"/>
                    </a:cubicBezTo>
                    <a:lnTo>
                      <a:pt x="10669" y="25774"/>
                    </a:lnTo>
                    <a:lnTo>
                      <a:pt x="10578" y="17020"/>
                    </a:lnTo>
                    <a:cubicBezTo>
                      <a:pt x="10457" y="12127"/>
                      <a:pt x="10578" y="9452"/>
                      <a:pt x="9393" y="7020"/>
                    </a:cubicBezTo>
                    <a:lnTo>
                      <a:pt x="9393" y="7020"/>
                    </a:lnTo>
                    <a:lnTo>
                      <a:pt x="19028" y="7963"/>
                    </a:lnTo>
                    <a:cubicBezTo>
                      <a:pt x="19028" y="7963"/>
                      <a:pt x="19697" y="1944"/>
                      <a:pt x="12919" y="90"/>
                    </a:cubicBezTo>
                    <a:cubicBezTo>
                      <a:pt x="12919" y="90"/>
                      <a:pt x="11942" y="0"/>
                      <a:pt x="105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59"/>
              <p:cNvSpPr/>
              <p:nvPr/>
            </p:nvSpPr>
            <p:spPr>
              <a:xfrm>
                <a:off x="3583982" y="3625465"/>
                <a:ext cx="223518" cy="236421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6688" extrusionOk="0">
                    <a:moveTo>
                      <a:pt x="3891" y="1"/>
                    </a:moveTo>
                    <a:lnTo>
                      <a:pt x="0" y="3831"/>
                    </a:lnTo>
                    <a:lnTo>
                      <a:pt x="2432" y="6688"/>
                    </a:lnTo>
                    <a:lnTo>
                      <a:pt x="6322" y="3800"/>
                    </a:lnTo>
                    <a:lnTo>
                      <a:pt x="389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59"/>
              <p:cNvSpPr/>
              <p:nvPr/>
            </p:nvSpPr>
            <p:spPr>
              <a:xfrm>
                <a:off x="3630185" y="3075808"/>
                <a:ext cx="1613904" cy="740971"/>
              </a:xfrm>
              <a:custGeom>
                <a:avLst/>
                <a:gdLst/>
                <a:ahLst/>
                <a:cxnLst/>
                <a:rect l="l" t="t" r="r" b="b"/>
                <a:pathLst>
                  <a:path w="45655" h="20961" extrusionOk="0">
                    <a:moveTo>
                      <a:pt x="21958" y="0"/>
                    </a:moveTo>
                    <a:cubicBezTo>
                      <a:pt x="21803" y="0"/>
                      <a:pt x="21657" y="6"/>
                      <a:pt x="21520" y="18"/>
                    </a:cubicBezTo>
                    <a:cubicBezTo>
                      <a:pt x="16201" y="474"/>
                      <a:pt x="0" y="17495"/>
                      <a:pt x="0" y="17495"/>
                    </a:cubicBezTo>
                    <a:lnTo>
                      <a:pt x="3252" y="20960"/>
                    </a:lnTo>
                    <a:cubicBezTo>
                      <a:pt x="3252" y="20960"/>
                      <a:pt x="6991" y="18924"/>
                      <a:pt x="11611" y="16553"/>
                    </a:cubicBezTo>
                    <a:cubicBezTo>
                      <a:pt x="16201" y="14182"/>
                      <a:pt x="20700" y="11143"/>
                      <a:pt x="22918" y="8559"/>
                    </a:cubicBezTo>
                    <a:cubicBezTo>
                      <a:pt x="22918" y="8559"/>
                      <a:pt x="32736" y="16158"/>
                      <a:pt x="39059" y="16492"/>
                    </a:cubicBezTo>
                    <a:cubicBezTo>
                      <a:pt x="39187" y="16499"/>
                      <a:pt x="39313" y="16503"/>
                      <a:pt x="39437" y="16503"/>
                    </a:cubicBezTo>
                    <a:cubicBezTo>
                      <a:pt x="41884" y="16503"/>
                      <a:pt x="43359" y="15100"/>
                      <a:pt x="44256" y="13422"/>
                    </a:cubicBezTo>
                    <a:cubicBezTo>
                      <a:pt x="44408" y="13179"/>
                      <a:pt x="44530" y="12905"/>
                      <a:pt x="44651" y="12632"/>
                    </a:cubicBezTo>
                    <a:cubicBezTo>
                      <a:pt x="45563" y="10474"/>
                      <a:pt x="45654" y="8225"/>
                      <a:pt x="45654" y="8225"/>
                    </a:cubicBezTo>
                    <a:cubicBezTo>
                      <a:pt x="45654" y="8225"/>
                      <a:pt x="27821" y="0"/>
                      <a:pt x="21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59"/>
              <p:cNvSpPr/>
              <p:nvPr/>
            </p:nvSpPr>
            <p:spPr>
              <a:xfrm>
                <a:off x="5372975" y="2648780"/>
                <a:ext cx="270816" cy="527104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14911" extrusionOk="0">
                    <a:moveTo>
                      <a:pt x="5472" y="0"/>
                    </a:moveTo>
                    <a:lnTo>
                      <a:pt x="1" y="1003"/>
                    </a:lnTo>
                    <a:cubicBezTo>
                      <a:pt x="1" y="1003"/>
                      <a:pt x="123" y="6171"/>
                      <a:pt x="1278" y="11277"/>
                    </a:cubicBezTo>
                    <a:cubicBezTo>
                      <a:pt x="1817" y="13744"/>
                      <a:pt x="2822" y="14911"/>
                      <a:pt x="3899" y="14911"/>
                    </a:cubicBezTo>
                    <a:cubicBezTo>
                      <a:pt x="4401" y="14911"/>
                      <a:pt x="4919" y="14657"/>
                      <a:pt x="5411" y="14165"/>
                    </a:cubicBezTo>
                    <a:cubicBezTo>
                      <a:pt x="7661" y="11885"/>
                      <a:pt x="5472" y="1"/>
                      <a:pt x="54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59"/>
              <p:cNvSpPr/>
              <p:nvPr/>
            </p:nvSpPr>
            <p:spPr>
              <a:xfrm>
                <a:off x="5053871" y="3000265"/>
                <a:ext cx="553404" cy="204535"/>
              </a:xfrm>
              <a:custGeom>
                <a:avLst/>
                <a:gdLst/>
                <a:ahLst/>
                <a:cxnLst/>
                <a:rect l="l" t="t" r="r" b="b"/>
                <a:pathLst>
                  <a:path w="15655" h="5786" extrusionOk="0">
                    <a:moveTo>
                      <a:pt x="11666" y="0"/>
                    </a:moveTo>
                    <a:cubicBezTo>
                      <a:pt x="10010" y="0"/>
                      <a:pt x="8163" y="333"/>
                      <a:pt x="6779" y="605"/>
                    </a:cubicBezTo>
                    <a:cubicBezTo>
                      <a:pt x="5593" y="848"/>
                      <a:pt x="2949" y="969"/>
                      <a:pt x="760" y="1152"/>
                    </a:cubicBezTo>
                    <a:cubicBezTo>
                      <a:pt x="92" y="2185"/>
                      <a:pt x="0" y="3583"/>
                      <a:pt x="456" y="4708"/>
                    </a:cubicBezTo>
                    <a:cubicBezTo>
                      <a:pt x="2648" y="5190"/>
                      <a:pt x="6481" y="5786"/>
                      <a:pt x="9596" y="5786"/>
                    </a:cubicBezTo>
                    <a:cubicBezTo>
                      <a:pt x="10412" y="5786"/>
                      <a:pt x="11179" y="5745"/>
                      <a:pt x="11855" y="5650"/>
                    </a:cubicBezTo>
                    <a:cubicBezTo>
                      <a:pt x="13192" y="5468"/>
                      <a:pt x="14043" y="4799"/>
                      <a:pt x="14560" y="4070"/>
                    </a:cubicBezTo>
                    <a:cubicBezTo>
                      <a:pt x="15654" y="2489"/>
                      <a:pt x="14682" y="270"/>
                      <a:pt x="12767" y="57"/>
                    </a:cubicBezTo>
                    <a:cubicBezTo>
                      <a:pt x="12415" y="18"/>
                      <a:pt x="12045" y="0"/>
                      <a:pt x="116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59"/>
              <p:cNvSpPr/>
              <p:nvPr/>
            </p:nvSpPr>
            <p:spPr>
              <a:xfrm>
                <a:off x="4946407" y="3021581"/>
                <a:ext cx="166605" cy="54863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1552" extrusionOk="0">
                    <a:moveTo>
                      <a:pt x="2754" y="0"/>
                    </a:moveTo>
                    <a:cubicBezTo>
                      <a:pt x="1988" y="0"/>
                      <a:pt x="1219" y="94"/>
                      <a:pt x="913" y="427"/>
                    </a:cubicBezTo>
                    <a:cubicBezTo>
                      <a:pt x="183" y="1157"/>
                      <a:pt x="1" y="1552"/>
                      <a:pt x="1" y="1552"/>
                    </a:cubicBezTo>
                    <a:lnTo>
                      <a:pt x="4712" y="154"/>
                    </a:lnTo>
                    <a:cubicBezTo>
                      <a:pt x="4712" y="154"/>
                      <a:pt x="3735" y="0"/>
                      <a:pt x="27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59"/>
              <p:cNvSpPr/>
              <p:nvPr/>
            </p:nvSpPr>
            <p:spPr>
              <a:xfrm>
                <a:off x="4844351" y="3024233"/>
                <a:ext cx="356752" cy="206550"/>
              </a:xfrm>
              <a:custGeom>
                <a:avLst/>
                <a:gdLst/>
                <a:ahLst/>
                <a:cxnLst/>
                <a:rect l="l" t="t" r="r" b="b"/>
                <a:pathLst>
                  <a:path w="10092" h="5843" extrusionOk="0">
                    <a:moveTo>
                      <a:pt x="7200" y="0"/>
                    </a:moveTo>
                    <a:cubicBezTo>
                      <a:pt x="7100" y="0"/>
                      <a:pt x="7000" y="6"/>
                      <a:pt x="6900" y="18"/>
                    </a:cubicBezTo>
                    <a:cubicBezTo>
                      <a:pt x="5897" y="109"/>
                      <a:pt x="4438" y="322"/>
                      <a:pt x="3283" y="778"/>
                    </a:cubicBezTo>
                    <a:cubicBezTo>
                      <a:pt x="1490" y="1477"/>
                      <a:pt x="0" y="3209"/>
                      <a:pt x="335" y="3696"/>
                    </a:cubicBezTo>
                    <a:cubicBezTo>
                      <a:pt x="371" y="3745"/>
                      <a:pt x="417" y="3767"/>
                      <a:pt x="471" y="3767"/>
                    </a:cubicBezTo>
                    <a:cubicBezTo>
                      <a:pt x="922" y="3767"/>
                      <a:pt x="1956" y="2261"/>
                      <a:pt x="2797" y="2206"/>
                    </a:cubicBezTo>
                    <a:lnTo>
                      <a:pt x="2797" y="2206"/>
                    </a:lnTo>
                    <a:cubicBezTo>
                      <a:pt x="2797" y="2206"/>
                      <a:pt x="183" y="3908"/>
                      <a:pt x="335" y="4577"/>
                    </a:cubicBezTo>
                    <a:cubicBezTo>
                      <a:pt x="353" y="4689"/>
                      <a:pt x="407" y="4736"/>
                      <a:pt x="489" y="4736"/>
                    </a:cubicBezTo>
                    <a:cubicBezTo>
                      <a:pt x="944" y="4736"/>
                      <a:pt x="2255" y="3273"/>
                      <a:pt x="3131" y="3118"/>
                    </a:cubicBezTo>
                    <a:lnTo>
                      <a:pt x="3131" y="3118"/>
                    </a:lnTo>
                    <a:cubicBezTo>
                      <a:pt x="3131" y="3118"/>
                      <a:pt x="730" y="4851"/>
                      <a:pt x="1003" y="5185"/>
                    </a:cubicBezTo>
                    <a:cubicBezTo>
                      <a:pt x="1066" y="5267"/>
                      <a:pt x="1142" y="5301"/>
                      <a:pt x="1230" y="5301"/>
                    </a:cubicBezTo>
                    <a:cubicBezTo>
                      <a:pt x="1699" y="5301"/>
                      <a:pt x="2509" y="4315"/>
                      <a:pt x="3405" y="4212"/>
                    </a:cubicBezTo>
                    <a:lnTo>
                      <a:pt x="3405" y="4212"/>
                    </a:lnTo>
                    <a:cubicBezTo>
                      <a:pt x="3404" y="4212"/>
                      <a:pt x="1672" y="5276"/>
                      <a:pt x="1854" y="5763"/>
                    </a:cubicBezTo>
                    <a:cubicBezTo>
                      <a:pt x="1879" y="5818"/>
                      <a:pt x="1929" y="5843"/>
                      <a:pt x="2002" y="5843"/>
                    </a:cubicBezTo>
                    <a:cubicBezTo>
                      <a:pt x="2528" y="5843"/>
                      <a:pt x="4206" y="4534"/>
                      <a:pt x="5296" y="4534"/>
                    </a:cubicBezTo>
                    <a:cubicBezTo>
                      <a:pt x="5356" y="4534"/>
                      <a:pt x="5415" y="4538"/>
                      <a:pt x="5471" y="4547"/>
                    </a:cubicBezTo>
                    <a:cubicBezTo>
                      <a:pt x="6121" y="4644"/>
                      <a:pt x="6710" y="4776"/>
                      <a:pt x="7252" y="4776"/>
                    </a:cubicBezTo>
                    <a:cubicBezTo>
                      <a:pt x="7724" y="4776"/>
                      <a:pt x="8161" y="4676"/>
                      <a:pt x="8572" y="4364"/>
                    </a:cubicBezTo>
                    <a:cubicBezTo>
                      <a:pt x="9241" y="3878"/>
                      <a:pt x="10092" y="2662"/>
                      <a:pt x="9423" y="1355"/>
                    </a:cubicBezTo>
                    <a:cubicBezTo>
                      <a:pt x="9011" y="504"/>
                      <a:pt x="8128" y="0"/>
                      <a:pt x="7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59"/>
              <p:cNvSpPr/>
              <p:nvPr/>
            </p:nvSpPr>
            <p:spPr>
              <a:xfrm>
                <a:off x="5406310" y="2422045"/>
                <a:ext cx="152606" cy="154267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4364" extrusionOk="0">
                    <a:moveTo>
                      <a:pt x="3009" y="1"/>
                    </a:moveTo>
                    <a:cubicBezTo>
                      <a:pt x="2462" y="335"/>
                      <a:pt x="1976" y="730"/>
                      <a:pt x="1550" y="1186"/>
                    </a:cubicBezTo>
                    <a:cubicBezTo>
                      <a:pt x="1064" y="1673"/>
                      <a:pt x="608" y="2220"/>
                      <a:pt x="335" y="2888"/>
                    </a:cubicBezTo>
                    <a:cubicBezTo>
                      <a:pt x="183" y="3284"/>
                      <a:pt x="0" y="3861"/>
                      <a:pt x="395" y="4195"/>
                    </a:cubicBezTo>
                    <a:cubicBezTo>
                      <a:pt x="530" y="4318"/>
                      <a:pt x="701" y="4363"/>
                      <a:pt x="883" y="4363"/>
                    </a:cubicBezTo>
                    <a:cubicBezTo>
                      <a:pt x="1197" y="4363"/>
                      <a:pt x="1544" y="4231"/>
                      <a:pt x="1794" y="4135"/>
                    </a:cubicBezTo>
                    <a:cubicBezTo>
                      <a:pt x="2553" y="3891"/>
                      <a:pt x="3222" y="3496"/>
                      <a:pt x="3891" y="3071"/>
                    </a:cubicBezTo>
                    <a:cubicBezTo>
                      <a:pt x="4043" y="2980"/>
                      <a:pt x="4164" y="2888"/>
                      <a:pt x="4316" y="2797"/>
                    </a:cubicBezTo>
                    <a:cubicBezTo>
                      <a:pt x="4286" y="2706"/>
                      <a:pt x="4256" y="2615"/>
                      <a:pt x="4195" y="2524"/>
                    </a:cubicBezTo>
                    <a:cubicBezTo>
                      <a:pt x="3283" y="3132"/>
                      <a:pt x="2280" y="3770"/>
                      <a:pt x="1216" y="4013"/>
                    </a:cubicBezTo>
                    <a:cubicBezTo>
                      <a:pt x="1094" y="4043"/>
                      <a:pt x="973" y="4074"/>
                      <a:pt x="851" y="4074"/>
                    </a:cubicBezTo>
                    <a:cubicBezTo>
                      <a:pt x="365" y="3983"/>
                      <a:pt x="456" y="3588"/>
                      <a:pt x="517" y="3284"/>
                    </a:cubicBezTo>
                    <a:cubicBezTo>
                      <a:pt x="608" y="2980"/>
                      <a:pt x="760" y="2676"/>
                      <a:pt x="912" y="2402"/>
                    </a:cubicBezTo>
                    <a:cubicBezTo>
                      <a:pt x="1216" y="1946"/>
                      <a:pt x="1642" y="1490"/>
                      <a:pt x="2037" y="1125"/>
                    </a:cubicBezTo>
                    <a:cubicBezTo>
                      <a:pt x="2401" y="791"/>
                      <a:pt x="2766" y="518"/>
                      <a:pt x="3161" y="244"/>
                    </a:cubicBezTo>
                    <a:cubicBezTo>
                      <a:pt x="3101" y="153"/>
                      <a:pt x="3040" y="92"/>
                      <a:pt x="30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59"/>
              <p:cNvSpPr/>
              <p:nvPr/>
            </p:nvSpPr>
            <p:spPr>
              <a:xfrm>
                <a:off x="5146275" y="1953587"/>
                <a:ext cx="171942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4621" extrusionOk="0">
                    <a:moveTo>
                      <a:pt x="2493" y="0"/>
                    </a:moveTo>
                    <a:cubicBezTo>
                      <a:pt x="0" y="61"/>
                      <a:pt x="548" y="3861"/>
                      <a:pt x="548" y="3861"/>
                    </a:cubicBezTo>
                    <a:cubicBezTo>
                      <a:pt x="548" y="3861"/>
                      <a:pt x="1308" y="4621"/>
                      <a:pt x="2271" y="4621"/>
                    </a:cubicBezTo>
                    <a:cubicBezTo>
                      <a:pt x="2479" y="4621"/>
                      <a:pt x="2697" y="4585"/>
                      <a:pt x="2918" y="4499"/>
                    </a:cubicBezTo>
                    <a:cubicBezTo>
                      <a:pt x="4165" y="4043"/>
                      <a:pt x="2493" y="2615"/>
                      <a:pt x="2493" y="2614"/>
                    </a:cubicBezTo>
                    <a:lnTo>
                      <a:pt x="2493" y="2614"/>
                    </a:lnTo>
                    <a:cubicBezTo>
                      <a:pt x="2493" y="2614"/>
                      <a:pt x="2753" y="2684"/>
                      <a:pt x="3082" y="2684"/>
                    </a:cubicBezTo>
                    <a:cubicBezTo>
                      <a:pt x="3507" y="2684"/>
                      <a:pt x="4046" y="2568"/>
                      <a:pt x="4286" y="2037"/>
                    </a:cubicBezTo>
                    <a:cubicBezTo>
                      <a:pt x="4864" y="669"/>
                      <a:pt x="2493" y="0"/>
                      <a:pt x="2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59"/>
              <p:cNvSpPr/>
              <p:nvPr/>
            </p:nvSpPr>
            <p:spPr>
              <a:xfrm>
                <a:off x="4815329" y="1713653"/>
                <a:ext cx="508262" cy="361595"/>
              </a:xfrm>
              <a:custGeom>
                <a:avLst/>
                <a:gdLst/>
                <a:ahLst/>
                <a:cxnLst/>
                <a:rect l="l" t="t" r="r" b="b"/>
                <a:pathLst>
                  <a:path w="14378" h="10229" extrusionOk="0">
                    <a:moveTo>
                      <a:pt x="10208" y="0"/>
                    </a:moveTo>
                    <a:cubicBezTo>
                      <a:pt x="9201" y="0"/>
                      <a:pt x="8603" y="955"/>
                      <a:pt x="8603" y="955"/>
                    </a:cubicBezTo>
                    <a:cubicBezTo>
                      <a:pt x="8603" y="955"/>
                      <a:pt x="8012" y="222"/>
                      <a:pt x="6999" y="222"/>
                    </a:cubicBezTo>
                    <a:cubicBezTo>
                      <a:pt x="6774" y="222"/>
                      <a:pt x="6527" y="258"/>
                      <a:pt x="6262" y="347"/>
                    </a:cubicBezTo>
                    <a:cubicBezTo>
                      <a:pt x="5168" y="712"/>
                      <a:pt x="4985" y="1411"/>
                      <a:pt x="4985" y="1411"/>
                    </a:cubicBezTo>
                    <a:cubicBezTo>
                      <a:pt x="4985" y="1411"/>
                      <a:pt x="3610" y="422"/>
                      <a:pt x="2344" y="422"/>
                    </a:cubicBezTo>
                    <a:cubicBezTo>
                      <a:pt x="1767" y="422"/>
                      <a:pt x="1212" y="628"/>
                      <a:pt x="821" y="1228"/>
                    </a:cubicBezTo>
                    <a:cubicBezTo>
                      <a:pt x="61" y="2414"/>
                      <a:pt x="1612" y="4420"/>
                      <a:pt x="1612" y="4420"/>
                    </a:cubicBezTo>
                    <a:cubicBezTo>
                      <a:pt x="1612" y="4420"/>
                      <a:pt x="1" y="4541"/>
                      <a:pt x="153" y="6152"/>
                    </a:cubicBezTo>
                    <a:cubicBezTo>
                      <a:pt x="305" y="7824"/>
                      <a:pt x="2371" y="8371"/>
                      <a:pt x="2371" y="8371"/>
                    </a:cubicBezTo>
                    <a:cubicBezTo>
                      <a:pt x="2371" y="8371"/>
                      <a:pt x="2168" y="10229"/>
                      <a:pt x="3832" y="10229"/>
                    </a:cubicBezTo>
                    <a:cubicBezTo>
                      <a:pt x="3871" y="10229"/>
                      <a:pt x="3911" y="10228"/>
                      <a:pt x="3952" y="10225"/>
                    </a:cubicBezTo>
                    <a:cubicBezTo>
                      <a:pt x="4651" y="10196"/>
                      <a:pt x="10003" y="6739"/>
                      <a:pt x="12298" y="6739"/>
                    </a:cubicBezTo>
                    <a:cubicBezTo>
                      <a:pt x="12400" y="6739"/>
                      <a:pt x="12495" y="6746"/>
                      <a:pt x="12584" y="6760"/>
                    </a:cubicBezTo>
                    <a:cubicBezTo>
                      <a:pt x="12584" y="6760"/>
                      <a:pt x="14378" y="4541"/>
                      <a:pt x="13739" y="3447"/>
                    </a:cubicBezTo>
                    <a:cubicBezTo>
                      <a:pt x="13276" y="2631"/>
                      <a:pt x="12429" y="2519"/>
                      <a:pt x="11999" y="2519"/>
                    </a:cubicBezTo>
                    <a:cubicBezTo>
                      <a:pt x="11836" y="2519"/>
                      <a:pt x="11733" y="2535"/>
                      <a:pt x="11733" y="2535"/>
                    </a:cubicBezTo>
                    <a:cubicBezTo>
                      <a:pt x="11733" y="2535"/>
                      <a:pt x="12311" y="894"/>
                      <a:pt x="11125" y="256"/>
                    </a:cubicBezTo>
                    <a:cubicBezTo>
                      <a:pt x="10792" y="72"/>
                      <a:pt x="10484" y="0"/>
                      <a:pt x="10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59"/>
              <p:cNvSpPr/>
              <p:nvPr/>
            </p:nvSpPr>
            <p:spPr>
              <a:xfrm>
                <a:off x="4405940" y="3063542"/>
                <a:ext cx="650122" cy="218569"/>
              </a:xfrm>
              <a:custGeom>
                <a:avLst/>
                <a:gdLst/>
                <a:ahLst/>
                <a:cxnLst/>
                <a:rect l="l" t="t" r="r" b="b"/>
                <a:pathLst>
                  <a:path w="18391" h="6183" extrusionOk="0">
                    <a:moveTo>
                      <a:pt x="578" y="0"/>
                    </a:moveTo>
                    <a:cubicBezTo>
                      <a:pt x="548" y="0"/>
                      <a:pt x="487" y="0"/>
                      <a:pt x="487" y="61"/>
                    </a:cubicBezTo>
                    <a:lnTo>
                      <a:pt x="1" y="2219"/>
                    </a:lnTo>
                    <a:cubicBezTo>
                      <a:pt x="1" y="2280"/>
                      <a:pt x="31" y="2310"/>
                      <a:pt x="92" y="2340"/>
                    </a:cubicBezTo>
                    <a:lnTo>
                      <a:pt x="17813" y="6170"/>
                    </a:lnTo>
                    <a:cubicBezTo>
                      <a:pt x="17829" y="6178"/>
                      <a:pt x="17843" y="6182"/>
                      <a:pt x="17856" y="6182"/>
                    </a:cubicBezTo>
                    <a:cubicBezTo>
                      <a:pt x="17890" y="6182"/>
                      <a:pt x="17912" y="6154"/>
                      <a:pt x="17934" y="6110"/>
                    </a:cubicBezTo>
                    <a:lnTo>
                      <a:pt x="18390" y="3951"/>
                    </a:lnTo>
                    <a:cubicBezTo>
                      <a:pt x="18390" y="3891"/>
                      <a:pt x="18360" y="3860"/>
                      <a:pt x="18329" y="3830"/>
                    </a:cubicBezTo>
                    <a:lnTo>
                      <a:pt x="57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59"/>
              <p:cNvSpPr/>
              <p:nvPr/>
            </p:nvSpPr>
            <p:spPr>
              <a:xfrm>
                <a:off x="4273908" y="2565991"/>
                <a:ext cx="403909" cy="638315"/>
              </a:xfrm>
              <a:custGeom>
                <a:avLst/>
                <a:gdLst/>
                <a:ahLst/>
                <a:cxnLst/>
                <a:rect l="l" t="t" r="r" b="b"/>
                <a:pathLst>
                  <a:path w="11426" h="18057" extrusionOk="0">
                    <a:moveTo>
                      <a:pt x="1265" y="1"/>
                    </a:moveTo>
                    <a:cubicBezTo>
                      <a:pt x="567" y="1"/>
                      <a:pt x="1" y="580"/>
                      <a:pt x="28" y="1278"/>
                    </a:cubicBezTo>
                    <a:lnTo>
                      <a:pt x="666" y="14561"/>
                    </a:lnTo>
                    <a:cubicBezTo>
                      <a:pt x="696" y="15260"/>
                      <a:pt x="1183" y="15838"/>
                      <a:pt x="1851" y="15990"/>
                    </a:cubicBezTo>
                    <a:lnTo>
                      <a:pt x="11426" y="18057"/>
                    </a:lnTo>
                    <a:lnTo>
                      <a:pt x="11426" y="18057"/>
                    </a:lnTo>
                    <a:lnTo>
                      <a:pt x="10514" y="2889"/>
                    </a:lnTo>
                    <a:cubicBezTo>
                      <a:pt x="10484" y="2342"/>
                      <a:pt x="10089" y="1886"/>
                      <a:pt x="9541" y="1765"/>
                    </a:cubicBezTo>
                    <a:lnTo>
                      <a:pt x="1547" y="32"/>
                    </a:lnTo>
                    <a:cubicBezTo>
                      <a:pt x="1452" y="11"/>
                      <a:pt x="1357" y="1"/>
                      <a:pt x="12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59"/>
              <p:cNvSpPr/>
              <p:nvPr/>
            </p:nvSpPr>
            <p:spPr>
              <a:xfrm>
                <a:off x="4611183" y="2628348"/>
                <a:ext cx="98874" cy="578114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1635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48" y="122"/>
                      <a:pt x="943" y="578"/>
                      <a:pt x="973" y="1125"/>
                    </a:cubicBezTo>
                    <a:lnTo>
                      <a:pt x="1885" y="16171"/>
                    </a:lnTo>
                    <a:lnTo>
                      <a:pt x="2797" y="16354"/>
                    </a:lnTo>
                    <a:lnTo>
                      <a:pt x="1885" y="1338"/>
                    </a:lnTo>
                    <a:cubicBezTo>
                      <a:pt x="1855" y="791"/>
                      <a:pt x="1459" y="305"/>
                      <a:pt x="912" y="18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59"/>
              <p:cNvSpPr/>
              <p:nvPr/>
            </p:nvSpPr>
            <p:spPr>
              <a:xfrm>
                <a:off x="5280570" y="2293124"/>
                <a:ext cx="326705" cy="445445"/>
              </a:xfrm>
              <a:custGeom>
                <a:avLst/>
                <a:gdLst/>
                <a:ahLst/>
                <a:cxnLst/>
                <a:rect l="l" t="t" r="r" b="b"/>
                <a:pathLst>
                  <a:path w="9242" h="12601" extrusionOk="0">
                    <a:moveTo>
                      <a:pt x="3314" y="0"/>
                    </a:moveTo>
                    <a:cubicBezTo>
                      <a:pt x="1460" y="578"/>
                      <a:pt x="1" y="2280"/>
                      <a:pt x="62" y="5198"/>
                    </a:cubicBezTo>
                    <a:cubicBezTo>
                      <a:pt x="62" y="5867"/>
                      <a:pt x="183" y="6657"/>
                      <a:pt x="305" y="7417"/>
                    </a:cubicBezTo>
                    <a:cubicBezTo>
                      <a:pt x="335" y="7538"/>
                      <a:pt x="366" y="7630"/>
                      <a:pt x="366" y="7721"/>
                    </a:cubicBezTo>
                    <a:cubicBezTo>
                      <a:pt x="518" y="8420"/>
                      <a:pt x="700" y="9119"/>
                      <a:pt x="852" y="9757"/>
                    </a:cubicBezTo>
                    <a:cubicBezTo>
                      <a:pt x="913" y="9879"/>
                      <a:pt x="943" y="10001"/>
                      <a:pt x="974" y="10122"/>
                    </a:cubicBezTo>
                    <a:cubicBezTo>
                      <a:pt x="1369" y="11490"/>
                      <a:pt x="1733" y="12523"/>
                      <a:pt x="1733" y="12523"/>
                    </a:cubicBezTo>
                    <a:cubicBezTo>
                      <a:pt x="2150" y="12577"/>
                      <a:pt x="2573" y="12601"/>
                      <a:pt x="2995" y="12601"/>
                    </a:cubicBezTo>
                    <a:cubicBezTo>
                      <a:pt x="6144" y="12601"/>
                      <a:pt x="9241" y="11277"/>
                      <a:pt x="9241" y="11277"/>
                    </a:cubicBezTo>
                    <a:cubicBezTo>
                      <a:pt x="9120" y="10608"/>
                      <a:pt x="8968" y="10001"/>
                      <a:pt x="8816" y="9393"/>
                    </a:cubicBezTo>
                    <a:cubicBezTo>
                      <a:pt x="8785" y="9301"/>
                      <a:pt x="8755" y="9180"/>
                      <a:pt x="8724" y="9089"/>
                    </a:cubicBezTo>
                    <a:cubicBezTo>
                      <a:pt x="8481" y="8116"/>
                      <a:pt x="8177" y="7235"/>
                      <a:pt x="7873" y="6444"/>
                    </a:cubicBezTo>
                    <a:cubicBezTo>
                      <a:pt x="7843" y="6353"/>
                      <a:pt x="7813" y="6231"/>
                      <a:pt x="7782" y="6140"/>
                    </a:cubicBezTo>
                    <a:cubicBezTo>
                      <a:pt x="7417" y="5289"/>
                      <a:pt x="7053" y="4529"/>
                      <a:pt x="6718" y="3891"/>
                    </a:cubicBezTo>
                    <a:cubicBezTo>
                      <a:pt x="6658" y="3800"/>
                      <a:pt x="6597" y="3709"/>
                      <a:pt x="6566" y="3648"/>
                    </a:cubicBezTo>
                    <a:cubicBezTo>
                      <a:pt x="6050" y="2766"/>
                      <a:pt x="5533" y="2067"/>
                      <a:pt x="5077" y="1551"/>
                    </a:cubicBezTo>
                    <a:cubicBezTo>
                      <a:pt x="5016" y="1459"/>
                      <a:pt x="4955" y="1399"/>
                      <a:pt x="4864" y="1307"/>
                    </a:cubicBezTo>
                    <a:cubicBezTo>
                      <a:pt x="3983" y="335"/>
                      <a:pt x="3314" y="0"/>
                      <a:pt x="3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9" name="Google Shape;1079;p59"/>
              <p:cNvGrpSpPr/>
              <p:nvPr/>
            </p:nvGrpSpPr>
            <p:grpSpPr>
              <a:xfrm>
                <a:off x="4859391" y="1806608"/>
                <a:ext cx="451814" cy="601912"/>
                <a:chOff x="1870800" y="2728525"/>
                <a:chExt cx="393875" cy="524725"/>
              </a:xfrm>
            </p:grpSpPr>
            <p:sp>
              <p:nvSpPr>
                <p:cNvPr id="1080" name="Google Shape;1080;p59"/>
                <p:cNvSpPr/>
                <p:nvPr/>
              </p:nvSpPr>
              <p:spPr>
                <a:xfrm>
                  <a:off x="2019300" y="2991225"/>
                  <a:ext cx="213875" cy="26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5" h="10481" extrusionOk="0">
                      <a:moveTo>
                        <a:pt x="6688" y="0"/>
                      </a:moveTo>
                      <a:lnTo>
                        <a:pt x="1" y="3739"/>
                      </a:lnTo>
                      <a:cubicBezTo>
                        <a:pt x="61" y="3952"/>
                        <a:pt x="92" y="4164"/>
                        <a:pt x="153" y="4347"/>
                      </a:cubicBezTo>
                      <a:cubicBezTo>
                        <a:pt x="396" y="5319"/>
                        <a:pt x="639" y="6292"/>
                        <a:pt x="791" y="7325"/>
                      </a:cubicBezTo>
                      <a:cubicBezTo>
                        <a:pt x="852" y="7842"/>
                        <a:pt x="912" y="8116"/>
                        <a:pt x="912" y="8663"/>
                      </a:cubicBezTo>
                      <a:cubicBezTo>
                        <a:pt x="1908" y="9987"/>
                        <a:pt x="2957" y="10481"/>
                        <a:pt x="3948" y="10481"/>
                      </a:cubicBezTo>
                      <a:cubicBezTo>
                        <a:pt x="6437" y="10481"/>
                        <a:pt x="8555" y="7366"/>
                        <a:pt x="8511" y="6474"/>
                      </a:cubicBezTo>
                      <a:cubicBezTo>
                        <a:pt x="7083" y="3708"/>
                        <a:pt x="6688" y="0"/>
                        <a:pt x="66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59"/>
                <p:cNvSpPr/>
                <p:nvPr/>
              </p:nvSpPr>
              <p:spPr>
                <a:xfrm>
                  <a:off x="1870800" y="2930100"/>
                  <a:ext cx="86975" cy="12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9" h="4987" extrusionOk="0">
                      <a:moveTo>
                        <a:pt x="1890" y="0"/>
                      </a:moveTo>
                      <a:cubicBezTo>
                        <a:pt x="1704" y="0"/>
                        <a:pt x="1504" y="40"/>
                        <a:pt x="1290" y="135"/>
                      </a:cubicBezTo>
                      <a:cubicBezTo>
                        <a:pt x="0" y="737"/>
                        <a:pt x="575" y="4986"/>
                        <a:pt x="2887" y="4986"/>
                      </a:cubicBezTo>
                      <a:cubicBezTo>
                        <a:pt x="3027" y="4986"/>
                        <a:pt x="3174" y="4971"/>
                        <a:pt x="3327" y="4938"/>
                      </a:cubicBezTo>
                      <a:lnTo>
                        <a:pt x="3478" y="1169"/>
                      </a:lnTo>
                      <a:cubicBezTo>
                        <a:pt x="3478" y="1169"/>
                        <a:pt x="2894" y="0"/>
                        <a:pt x="18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59"/>
                <p:cNvSpPr/>
                <p:nvPr/>
              </p:nvSpPr>
              <p:spPr>
                <a:xfrm>
                  <a:off x="1878725" y="2728525"/>
                  <a:ext cx="322225" cy="38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9" h="15490" extrusionOk="0">
                      <a:moveTo>
                        <a:pt x="6979" y="0"/>
                      </a:moveTo>
                      <a:cubicBezTo>
                        <a:pt x="5195" y="0"/>
                        <a:pt x="3356" y="821"/>
                        <a:pt x="2067" y="1997"/>
                      </a:cubicBezTo>
                      <a:cubicBezTo>
                        <a:pt x="0" y="3943"/>
                        <a:pt x="547" y="6769"/>
                        <a:pt x="1003" y="9292"/>
                      </a:cubicBezTo>
                      <a:cubicBezTo>
                        <a:pt x="1034" y="9444"/>
                        <a:pt x="1064" y="9596"/>
                        <a:pt x="1125" y="9779"/>
                      </a:cubicBezTo>
                      <a:cubicBezTo>
                        <a:pt x="1155" y="9931"/>
                        <a:pt x="1186" y="10083"/>
                        <a:pt x="1247" y="10204"/>
                      </a:cubicBezTo>
                      <a:cubicBezTo>
                        <a:pt x="1247" y="10265"/>
                        <a:pt x="1277" y="10326"/>
                        <a:pt x="1277" y="10387"/>
                      </a:cubicBezTo>
                      <a:cubicBezTo>
                        <a:pt x="1368" y="10630"/>
                        <a:pt x="1459" y="10873"/>
                        <a:pt x="1551" y="11116"/>
                      </a:cubicBezTo>
                      <a:cubicBezTo>
                        <a:pt x="1581" y="11268"/>
                        <a:pt x="1642" y="11420"/>
                        <a:pt x="1702" y="11542"/>
                      </a:cubicBezTo>
                      <a:cubicBezTo>
                        <a:pt x="1702" y="11572"/>
                        <a:pt x="1733" y="11572"/>
                        <a:pt x="1733" y="11602"/>
                      </a:cubicBezTo>
                      <a:cubicBezTo>
                        <a:pt x="2706" y="14034"/>
                        <a:pt x="3952" y="15007"/>
                        <a:pt x="5289" y="15402"/>
                      </a:cubicBezTo>
                      <a:cubicBezTo>
                        <a:pt x="5492" y="15462"/>
                        <a:pt x="5716" y="15490"/>
                        <a:pt x="5955" y="15490"/>
                      </a:cubicBezTo>
                      <a:cubicBezTo>
                        <a:pt x="8272" y="15490"/>
                        <a:pt x="12080" y="12873"/>
                        <a:pt x="12493" y="11055"/>
                      </a:cubicBezTo>
                      <a:cubicBezTo>
                        <a:pt x="12797" y="9627"/>
                        <a:pt x="12888" y="10174"/>
                        <a:pt x="12432" y="6496"/>
                      </a:cubicBezTo>
                      <a:cubicBezTo>
                        <a:pt x="11946" y="2818"/>
                        <a:pt x="10122" y="1085"/>
                        <a:pt x="10122" y="1085"/>
                      </a:cubicBezTo>
                      <a:cubicBezTo>
                        <a:pt x="9196" y="324"/>
                        <a:pt x="8098" y="0"/>
                        <a:pt x="697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3" name="Google Shape;1083;p59"/>
                <p:cNvSpPr/>
                <p:nvPr/>
              </p:nvSpPr>
              <p:spPr>
                <a:xfrm>
                  <a:off x="2164450" y="2851350"/>
                  <a:ext cx="10022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" h="5688" extrusionOk="0">
                      <a:moveTo>
                        <a:pt x="1705" y="1"/>
                      </a:moveTo>
                      <a:cubicBezTo>
                        <a:pt x="482" y="1"/>
                        <a:pt x="0" y="1279"/>
                        <a:pt x="0" y="1279"/>
                      </a:cubicBezTo>
                      <a:lnTo>
                        <a:pt x="973" y="5686"/>
                      </a:lnTo>
                      <a:cubicBezTo>
                        <a:pt x="999" y="5687"/>
                        <a:pt x="1024" y="5687"/>
                        <a:pt x="1050" y="5687"/>
                      </a:cubicBezTo>
                      <a:cubicBezTo>
                        <a:pt x="4009" y="5687"/>
                        <a:pt x="3786" y="485"/>
                        <a:pt x="2189" y="63"/>
                      </a:cubicBezTo>
                      <a:cubicBezTo>
                        <a:pt x="2016" y="20"/>
                        <a:pt x="1855" y="1"/>
                        <a:pt x="170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84" name="Google Shape;1084;p59"/>
              <p:cNvSpPr/>
              <p:nvPr/>
            </p:nvSpPr>
            <p:spPr>
              <a:xfrm>
                <a:off x="4891968" y="1755378"/>
                <a:ext cx="354985" cy="260671"/>
              </a:xfrm>
              <a:custGeom>
                <a:avLst/>
                <a:gdLst/>
                <a:ahLst/>
                <a:cxnLst/>
                <a:rect l="l" t="t" r="r" b="b"/>
                <a:pathLst>
                  <a:path w="10042" h="7374" extrusionOk="0">
                    <a:moveTo>
                      <a:pt x="5473" y="1"/>
                    </a:moveTo>
                    <a:cubicBezTo>
                      <a:pt x="5075" y="1"/>
                      <a:pt x="4669" y="28"/>
                      <a:pt x="4266" y="75"/>
                    </a:cubicBezTo>
                    <a:cubicBezTo>
                      <a:pt x="2199" y="349"/>
                      <a:pt x="71" y="3236"/>
                      <a:pt x="11" y="4270"/>
                    </a:cubicBezTo>
                    <a:cubicBezTo>
                      <a:pt x="0" y="4616"/>
                      <a:pt x="174" y="4752"/>
                      <a:pt x="432" y="4752"/>
                    </a:cubicBezTo>
                    <a:cubicBezTo>
                      <a:pt x="920" y="4752"/>
                      <a:pt x="1710" y="4261"/>
                      <a:pt x="2108" y="3783"/>
                    </a:cubicBezTo>
                    <a:cubicBezTo>
                      <a:pt x="2418" y="3392"/>
                      <a:pt x="2755" y="3184"/>
                      <a:pt x="3099" y="3184"/>
                    </a:cubicBezTo>
                    <a:cubicBezTo>
                      <a:pt x="3395" y="3184"/>
                      <a:pt x="3697" y="3338"/>
                      <a:pt x="3992" y="3662"/>
                    </a:cubicBezTo>
                    <a:cubicBezTo>
                      <a:pt x="4223" y="3915"/>
                      <a:pt x="4628" y="3977"/>
                      <a:pt x="5061" y="3977"/>
                    </a:cubicBezTo>
                    <a:cubicBezTo>
                      <a:pt x="5469" y="3977"/>
                      <a:pt x="5903" y="3922"/>
                      <a:pt x="6241" y="3922"/>
                    </a:cubicBezTo>
                    <a:cubicBezTo>
                      <a:pt x="6493" y="3922"/>
                      <a:pt x="6692" y="3952"/>
                      <a:pt x="6789" y="4057"/>
                    </a:cubicBezTo>
                    <a:cubicBezTo>
                      <a:pt x="7147" y="4415"/>
                      <a:pt x="6598" y="7374"/>
                      <a:pt x="7179" y="7374"/>
                    </a:cubicBezTo>
                    <a:cubicBezTo>
                      <a:pt x="7190" y="7374"/>
                      <a:pt x="7202" y="7372"/>
                      <a:pt x="7214" y="7370"/>
                    </a:cubicBezTo>
                    <a:cubicBezTo>
                      <a:pt x="7822" y="7248"/>
                      <a:pt x="7701" y="6093"/>
                      <a:pt x="8126" y="5577"/>
                    </a:cubicBezTo>
                    <a:cubicBezTo>
                      <a:pt x="8552" y="5090"/>
                      <a:pt x="9312" y="5090"/>
                      <a:pt x="9312" y="5090"/>
                    </a:cubicBezTo>
                    <a:cubicBezTo>
                      <a:pt x="9312" y="5090"/>
                      <a:pt x="10041" y="4148"/>
                      <a:pt x="9281" y="2112"/>
                    </a:cubicBezTo>
                    <a:cubicBezTo>
                      <a:pt x="8692" y="491"/>
                      <a:pt x="7150" y="1"/>
                      <a:pt x="54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5" name="Google Shape;1085;p59"/>
          <p:cNvGrpSpPr/>
          <p:nvPr/>
        </p:nvGrpSpPr>
        <p:grpSpPr>
          <a:xfrm flipH="1">
            <a:off x="4429631" y="3303199"/>
            <a:ext cx="1388738" cy="1840296"/>
            <a:chOff x="6795049" y="1817172"/>
            <a:chExt cx="916719" cy="1214797"/>
          </a:xfrm>
        </p:grpSpPr>
        <p:sp>
          <p:nvSpPr>
            <p:cNvPr id="1086" name="Google Shape;1086;p59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9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054;p59">
            <a:extLst>
              <a:ext uri="{FF2B5EF4-FFF2-40B4-BE49-F238E27FC236}">
                <a16:creationId xmlns:a16="http://schemas.microsoft.com/office/drawing/2014/main" id="{785351D4-7987-4EDA-32CA-3AEDC46F53E2}"/>
              </a:ext>
            </a:extLst>
          </p:cNvPr>
          <p:cNvSpPr txBox="1"/>
          <p:nvPr/>
        </p:nvSpPr>
        <p:spPr>
          <a:xfrm>
            <a:off x="6793791" y="3175679"/>
            <a:ext cx="23418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Baloo 2"/>
                <a:cs typeface="Baloo 2"/>
                <a:sym typeface="Baloo 2"/>
              </a:rPr>
              <a:t>We will start working on it soon</a:t>
            </a:r>
            <a:endParaRPr sz="1200" dirty="0">
              <a:solidFill>
                <a:schemeClr val="dk1"/>
              </a:solidFill>
              <a:latin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69"/>
          <p:cNvSpPr/>
          <p:nvPr/>
        </p:nvSpPr>
        <p:spPr>
          <a:xfrm>
            <a:off x="3460938" y="1242413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69"/>
          <p:cNvSpPr/>
          <p:nvPr/>
        </p:nvSpPr>
        <p:spPr>
          <a:xfrm>
            <a:off x="6133550" y="1423613"/>
            <a:ext cx="1511700" cy="1511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69"/>
          <p:cNvSpPr/>
          <p:nvPr/>
        </p:nvSpPr>
        <p:spPr>
          <a:xfrm>
            <a:off x="1498725" y="1423613"/>
            <a:ext cx="1511700" cy="1511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69"/>
          <p:cNvSpPr txBox="1">
            <a:spLocks noGrp="1"/>
          </p:cNvSpPr>
          <p:nvPr>
            <p:ph type="title"/>
          </p:nvPr>
        </p:nvSpPr>
        <p:spPr>
          <a:xfrm>
            <a:off x="543188" y="4444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Collector</a:t>
            </a:r>
            <a:endParaRPr dirty="0"/>
          </a:p>
        </p:txBody>
      </p:sp>
      <p:sp>
        <p:nvSpPr>
          <p:cNvPr id="1501" name="Google Shape;1501;p69"/>
          <p:cNvSpPr txBox="1">
            <a:spLocks noGrp="1"/>
          </p:cNvSpPr>
          <p:nvPr>
            <p:ph type="subTitle" idx="1"/>
          </p:nvPr>
        </p:nvSpPr>
        <p:spPr>
          <a:xfrm>
            <a:off x="883263" y="3064950"/>
            <a:ext cx="27426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Rith Chanthyda</a:t>
            </a:r>
            <a:endParaRPr dirty="0"/>
          </a:p>
        </p:txBody>
      </p:sp>
      <p:sp>
        <p:nvSpPr>
          <p:cNvPr id="1502" name="Google Shape;1502;p69"/>
          <p:cNvSpPr txBox="1">
            <a:spLocks noGrp="1"/>
          </p:cNvSpPr>
          <p:nvPr>
            <p:ph type="subTitle" idx="2"/>
          </p:nvPr>
        </p:nvSpPr>
        <p:spPr>
          <a:xfrm>
            <a:off x="5518088" y="3064950"/>
            <a:ext cx="27426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Phal Davy</a:t>
            </a:r>
            <a:endParaRPr dirty="0"/>
          </a:p>
        </p:txBody>
      </p:sp>
      <p:sp>
        <p:nvSpPr>
          <p:cNvPr id="1503" name="Google Shape;1503;p69"/>
          <p:cNvSpPr txBox="1">
            <a:spLocks noGrp="1"/>
          </p:cNvSpPr>
          <p:nvPr>
            <p:ph type="subTitle" idx="3"/>
          </p:nvPr>
        </p:nvSpPr>
        <p:spPr>
          <a:xfrm>
            <a:off x="883263" y="3460625"/>
            <a:ext cx="27426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 collector</a:t>
            </a:r>
            <a:endParaRPr dirty="0"/>
          </a:p>
        </p:txBody>
      </p:sp>
      <p:sp>
        <p:nvSpPr>
          <p:cNvPr id="1504" name="Google Shape;1504;p69"/>
          <p:cNvSpPr txBox="1">
            <a:spLocks noGrp="1"/>
          </p:cNvSpPr>
          <p:nvPr>
            <p:ph type="subTitle" idx="4"/>
          </p:nvPr>
        </p:nvSpPr>
        <p:spPr>
          <a:xfrm>
            <a:off x="5518088" y="3457799"/>
            <a:ext cx="27426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 Collector</a:t>
            </a:r>
            <a:endParaRPr dirty="0"/>
          </a:p>
        </p:txBody>
      </p:sp>
      <p:grpSp>
        <p:nvGrpSpPr>
          <p:cNvPr id="1505" name="Google Shape;1505;p69"/>
          <p:cNvGrpSpPr/>
          <p:nvPr/>
        </p:nvGrpSpPr>
        <p:grpSpPr>
          <a:xfrm>
            <a:off x="1793666" y="1718584"/>
            <a:ext cx="844805" cy="921749"/>
            <a:chOff x="2313518" y="2046722"/>
            <a:chExt cx="941706" cy="1027476"/>
          </a:xfrm>
        </p:grpSpPr>
        <p:sp>
          <p:nvSpPr>
            <p:cNvPr id="1506" name="Google Shape;1506;p69"/>
            <p:cNvSpPr/>
            <p:nvPr/>
          </p:nvSpPr>
          <p:spPr>
            <a:xfrm>
              <a:off x="2492133" y="2379204"/>
              <a:ext cx="600741" cy="452484"/>
            </a:xfrm>
            <a:custGeom>
              <a:avLst/>
              <a:gdLst/>
              <a:ahLst/>
              <a:cxnLst/>
              <a:rect l="l" t="t" r="r" b="b"/>
              <a:pathLst>
                <a:path w="20244" h="15248" extrusionOk="0">
                  <a:moveTo>
                    <a:pt x="11458" y="0"/>
                  </a:moveTo>
                  <a:cubicBezTo>
                    <a:pt x="10975" y="0"/>
                    <a:pt x="10548" y="100"/>
                    <a:pt x="10213" y="289"/>
                  </a:cubicBezTo>
                  <a:cubicBezTo>
                    <a:pt x="8511" y="1262"/>
                    <a:pt x="4499" y="5274"/>
                    <a:pt x="3070" y="7857"/>
                  </a:cubicBezTo>
                  <a:cubicBezTo>
                    <a:pt x="3070" y="7857"/>
                    <a:pt x="2645" y="9043"/>
                    <a:pt x="2006" y="9286"/>
                  </a:cubicBezTo>
                  <a:cubicBezTo>
                    <a:pt x="1915" y="9321"/>
                    <a:pt x="1809" y="9336"/>
                    <a:pt x="1694" y="9336"/>
                  </a:cubicBezTo>
                  <a:cubicBezTo>
                    <a:pt x="1005" y="9336"/>
                    <a:pt x="0" y="8800"/>
                    <a:pt x="0" y="8800"/>
                  </a:cubicBezTo>
                  <a:lnTo>
                    <a:pt x="0" y="8800"/>
                  </a:lnTo>
                  <a:cubicBezTo>
                    <a:pt x="0" y="8800"/>
                    <a:pt x="1277" y="13055"/>
                    <a:pt x="5380" y="13876"/>
                  </a:cubicBezTo>
                  <a:cubicBezTo>
                    <a:pt x="6650" y="14120"/>
                    <a:pt x="7650" y="14205"/>
                    <a:pt x="8424" y="14205"/>
                  </a:cubicBezTo>
                  <a:cubicBezTo>
                    <a:pt x="10152" y="14205"/>
                    <a:pt x="10760" y="13784"/>
                    <a:pt x="10760" y="13784"/>
                  </a:cubicBezTo>
                  <a:cubicBezTo>
                    <a:pt x="10760" y="13784"/>
                    <a:pt x="13284" y="15247"/>
                    <a:pt x="15323" y="15247"/>
                  </a:cubicBezTo>
                  <a:cubicBezTo>
                    <a:pt x="15383" y="15247"/>
                    <a:pt x="15443" y="15246"/>
                    <a:pt x="15502" y="15243"/>
                  </a:cubicBezTo>
                  <a:cubicBezTo>
                    <a:pt x="19149" y="15061"/>
                    <a:pt x="19271" y="12417"/>
                    <a:pt x="19757" y="11444"/>
                  </a:cubicBezTo>
                  <a:cubicBezTo>
                    <a:pt x="20244" y="10471"/>
                    <a:pt x="19514" y="10259"/>
                    <a:pt x="17690" y="5426"/>
                  </a:cubicBezTo>
                  <a:cubicBezTo>
                    <a:pt x="16208" y="1586"/>
                    <a:pt x="13385" y="0"/>
                    <a:pt x="11458" y="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69"/>
            <p:cNvSpPr/>
            <p:nvPr/>
          </p:nvSpPr>
          <p:spPr>
            <a:xfrm>
              <a:off x="2313518" y="2525770"/>
              <a:ext cx="941706" cy="548424"/>
            </a:xfrm>
            <a:custGeom>
              <a:avLst/>
              <a:gdLst/>
              <a:ahLst/>
              <a:cxnLst/>
              <a:rect l="l" t="t" r="r" b="b"/>
              <a:pathLst>
                <a:path w="31734" h="18481" extrusionOk="0">
                  <a:moveTo>
                    <a:pt x="19029" y="0"/>
                  </a:moveTo>
                  <a:lnTo>
                    <a:pt x="12949" y="6444"/>
                  </a:lnTo>
                  <a:lnTo>
                    <a:pt x="13101" y="9818"/>
                  </a:lnTo>
                  <a:cubicBezTo>
                    <a:pt x="13101" y="9818"/>
                    <a:pt x="10913" y="11004"/>
                    <a:pt x="7083" y="13040"/>
                  </a:cubicBezTo>
                  <a:cubicBezTo>
                    <a:pt x="3223" y="15046"/>
                    <a:pt x="1" y="18481"/>
                    <a:pt x="1" y="18481"/>
                  </a:cubicBezTo>
                  <a:lnTo>
                    <a:pt x="31734" y="18481"/>
                  </a:lnTo>
                  <a:cubicBezTo>
                    <a:pt x="31734" y="18481"/>
                    <a:pt x="27631" y="15107"/>
                    <a:pt x="24561" y="13496"/>
                  </a:cubicBezTo>
                  <a:cubicBezTo>
                    <a:pt x="21521" y="11915"/>
                    <a:pt x="17752" y="9970"/>
                    <a:pt x="17752" y="9970"/>
                  </a:cubicBezTo>
                  <a:lnTo>
                    <a:pt x="19029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69"/>
            <p:cNvSpPr/>
            <p:nvPr/>
          </p:nvSpPr>
          <p:spPr>
            <a:xfrm>
              <a:off x="2313518" y="2854988"/>
              <a:ext cx="941706" cy="219209"/>
            </a:xfrm>
            <a:custGeom>
              <a:avLst/>
              <a:gdLst/>
              <a:ahLst/>
              <a:cxnLst/>
              <a:rect l="l" t="t" r="r" b="b"/>
              <a:pathLst>
                <a:path w="31734" h="7387" extrusionOk="0">
                  <a:moveTo>
                    <a:pt x="19940" y="1"/>
                  </a:moveTo>
                  <a:lnTo>
                    <a:pt x="18329" y="5229"/>
                  </a:lnTo>
                  <a:lnTo>
                    <a:pt x="9484" y="5229"/>
                  </a:lnTo>
                  <a:lnTo>
                    <a:pt x="10366" y="183"/>
                  </a:lnTo>
                  <a:lnTo>
                    <a:pt x="10366" y="183"/>
                  </a:lnTo>
                  <a:cubicBezTo>
                    <a:pt x="9484" y="669"/>
                    <a:pt x="8360" y="1247"/>
                    <a:pt x="7083" y="1946"/>
                  </a:cubicBezTo>
                  <a:cubicBezTo>
                    <a:pt x="3223" y="3952"/>
                    <a:pt x="1" y="7387"/>
                    <a:pt x="1" y="7387"/>
                  </a:cubicBezTo>
                  <a:lnTo>
                    <a:pt x="31734" y="7387"/>
                  </a:lnTo>
                  <a:cubicBezTo>
                    <a:pt x="31734" y="7387"/>
                    <a:pt x="27631" y="4013"/>
                    <a:pt x="24591" y="2402"/>
                  </a:cubicBezTo>
                  <a:cubicBezTo>
                    <a:pt x="23041" y="1581"/>
                    <a:pt x="21278" y="700"/>
                    <a:pt x="19940" y="1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69"/>
            <p:cNvSpPr/>
            <p:nvPr/>
          </p:nvSpPr>
          <p:spPr>
            <a:xfrm>
              <a:off x="2557063" y="2232756"/>
              <a:ext cx="406844" cy="508689"/>
            </a:xfrm>
            <a:custGeom>
              <a:avLst/>
              <a:gdLst/>
              <a:ahLst/>
              <a:cxnLst/>
              <a:rect l="l" t="t" r="r" b="b"/>
              <a:pathLst>
                <a:path w="13710" h="17142" extrusionOk="0">
                  <a:moveTo>
                    <a:pt x="8998" y="0"/>
                  </a:moveTo>
                  <a:cubicBezTo>
                    <a:pt x="6799" y="0"/>
                    <a:pt x="4325" y="483"/>
                    <a:pt x="3587" y="877"/>
                  </a:cubicBezTo>
                  <a:cubicBezTo>
                    <a:pt x="2311" y="1607"/>
                    <a:pt x="1429" y="2731"/>
                    <a:pt x="1429" y="2731"/>
                  </a:cubicBezTo>
                  <a:cubicBezTo>
                    <a:pt x="1429" y="2731"/>
                    <a:pt x="1" y="8750"/>
                    <a:pt x="1" y="11972"/>
                  </a:cubicBezTo>
                  <a:cubicBezTo>
                    <a:pt x="1" y="14981"/>
                    <a:pt x="2652" y="17141"/>
                    <a:pt x="4314" y="17141"/>
                  </a:cubicBezTo>
                  <a:cubicBezTo>
                    <a:pt x="4432" y="17141"/>
                    <a:pt x="4545" y="17131"/>
                    <a:pt x="4651" y="17109"/>
                  </a:cubicBezTo>
                  <a:cubicBezTo>
                    <a:pt x="6262" y="16805"/>
                    <a:pt x="8086" y="15893"/>
                    <a:pt x="8998" y="14221"/>
                  </a:cubicBezTo>
                  <a:cubicBezTo>
                    <a:pt x="9454" y="13339"/>
                    <a:pt x="11794" y="6987"/>
                    <a:pt x="11794" y="6987"/>
                  </a:cubicBezTo>
                  <a:cubicBezTo>
                    <a:pt x="11794" y="6987"/>
                    <a:pt x="13709" y="3066"/>
                    <a:pt x="12676" y="1120"/>
                  </a:cubicBezTo>
                  <a:cubicBezTo>
                    <a:pt x="12226" y="287"/>
                    <a:pt x="10693" y="0"/>
                    <a:pt x="8998" y="0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69"/>
            <p:cNvSpPr/>
            <p:nvPr/>
          </p:nvSpPr>
          <p:spPr>
            <a:xfrm>
              <a:off x="2432605" y="2046722"/>
              <a:ext cx="745970" cy="792797"/>
            </a:xfrm>
            <a:custGeom>
              <a:avLst/>
              <a:gdLst/>
              <a:ahLst/>
              <a:cxnLst/>
              <a:rect l="l" t="t" r="r" b="b"/>
              <a:pathLst>
                <a:path w="25138" h="26716" extrusionOk="0">
                  <a:moveTo>
                    <a:pt x="14382" y="1"/>
                  </a:moveTo>
                  <a:cubicBezTo>
                    <a:pt x="9150" y="1"/>
                    <a:pt x="5380" y="4107"/>
                    <a:pt x="5380" y="4107"/>
                  </a:cubicBezTo>
                  <a:cubicBezTo>
                    <a:pt x="5380" y="4107"/>
                    <a:pt x="3342" y="2250"/>
                    <a:pt x="2178" y="2250"/>
                  </a:cubicBezTo>
                  <a:cubicBezTo>
                    <a:pt x="1994" y="2250"/>
                    <a:pt x="1831" y="2296"/>
                    <a:pt x="1702" y="2405"/>
                  </a:cubicBezTo>
                  <a:cubicBezTo>
                    <a:pt x="730" y="3225"/>
                    <a:pt x="3313" y="5323"/>
                    <a:pt x="3313" y="5323"/>
                  </a:cubicBezTo>
                  <a:cubicBezTo>
                    <a:pt x="3313" y="5323"/>
                    <a:pt x="2361" y="4922"/>
                    <a:pt x="1528" y="4922"/>
                  </a:cubicBezTo>
                  <a:cubicBezTo>
                    <a:pt x="965" y="4922"/>
                    <a:pt x="457" y="5105"/>
                    <a:pt x="334" y="5718"/>
                  </a:cubicBezTo>
                  <a:cubicBezTo>
                    <a:pt x="0" y="7237"/>
                    <a:pt x="3131" y="9639"/>
                    <a:pt x="6991" y="9639"/>
                  </a:cubicBezTo>
                  <a:cubicBezTo>
                    <a:pt x="10851" y="9639"/>
                    <a:pt x="15198" y="8119"/>
                    <a:pt x="15198" y="8119"/>
                  </a:cubicBezTo>
                  <a:lnTo>
                    <a:pt x="15198" y="8119"/>
                  </a:lnTo>
                  <a:cubicBezTo>
                    <a:pt x="15198" y="8119"/>
                    <a:pt x="13830" y="11979"/>
                    <a:pt x="14134" y="13013"/>
                  </a:cubicBezTo>
                  <a:cubicBezTo>
                    <a:pt x="14468" y="14076"/>
                    <a:pt x="15927" y="15019"/>
                    <a:pt x="15927" y="15019"/>
                  </a:cubicBezTo>
                  <a:cubicBezTo>
                    <a:pt x="15927" y="15019"/>
                    <a:pt x="15350" y="17207"/>
                    <a:pt x="14560" y="19213"/>
                  </a:cubicBezTo>
                  <a:cubicBezTo>
                    <a:pt x="13739" y="21219"/>
                    <a:pt x="12614" y="25110"/>
                    <a:pt x="15836" y="26387"/>
                  </a:cubicBezTo>
                  <a:cubicBezTo>
                    <a:pt x="16414" y="26616"/>
                    <a:pt x="17040" y="26715"/>
                    <a:pt x="17681" y="26715"/>
                  </a:cubicBezTo>
                  <a:cubicBezTo>
                    <a:pt x="20618" y="26715"/>
                    <a:pt x="23889" y="24622"/>
                    <a:pt x="24438" y="23226"/>
                  </a:cubicBezTo>
                  <a:cubicBezTo>
                    <a:pt x="25076" y="21554"/>
                    <a:pt x="25137" y="20825"/>
                    <a:pt x="25137" y="20824"/>
                  </a:cubicBezTo>
                  <a:lnTo>
                    <a:pt x="25137" y="20824"/>
                  </a:lnTo>
                  <a:cubicBezTo>
                    <a:pt x="25137" y="20824"/>
                    <a:pt x="25013" y="21055"/>
                    <a:pt x="24587" y="21055"/>
                  </a:cubicBezTo>
                  <a:cubicBezTo>
                    <a:pt x="24456" y="21055"/>
                    <a:pt x="24297" y="21033"/>
                    <a:pt x="24104" y="20976"/>
                  </a:cubicBezTo>
                  <a:cubicBezTo>
                    <a:pt x="23314" y="20733"/>
                    <a:pt x="23070" y="19943"/>
                    <a:pt x="23070" y="18636"/>
                  </a:cubicBezTo>
                  <a:cubicBezTo>
                    <a:pt x="23070" y="17359"/>
                    <a:pt x="24013" y="13681"/>
                    <a:pt x="23769" y="9396"/>
                  </a:cubicBezTo>
                  <a:cubicBezTo>
                    <a:pt x="23526" y="5140"/>
                    <a:pt x="21703" y="885"/>
                    <a:pt x="15745" y="95"/>
                  </a:cubicBezTo>
                  <a:cubicBezTo>
                    <a:pt x="15281" y="30"/>
                    <a:pt x="14826" y="1"/>
                    <a:pt x="14382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69"/>
            <p:cNvSpPr/>
            <p:nvPr/>
          </p:nvSpPr>
          <p:spPr>
            <a:xfrm>
              <a:off x="2852036" y="2435172"/>
              <a:ext cx="107364" cy="135555"/>
            </a:xfrm>
            <a:custGeom>
              <a:avLst/>
              <a:gdLst/>
              <a:ahLst/>
              <a:cxnLst/>
              <a:rect l="l" t="t" r="r" b="b"/>
              <a:pathLst>
                <a:path w="3618" h="4568" extrusionOk="0">
                  <a:moveTo>
                    <a:pt x="2449" y="0"/>
                  </a:moveTo>
                  <a:cubicBezTo>
                    <a:pt x="1562" y="0"/>
                    <a:pt x="182" y="1777"/>
                    <a:pt x="182" y="1777"/>
                  </a:cubicBezTo>
                  <a:lnTo>
                    <a:pt x="0" y="4269"/>
                  </a:lnTo>
                  <a:cubicBezTo>
                    <a:pt x="0" y="4269"/>
                    <a:pt x="237" y="4568"/>
                    <a:pt x="742" y="4568"/>
                  </a:cubicBezTo>
                  <a:cubicBezTo>
                    <a:pt x="1026" y="4568"/>
                    <a:pt x="1395" y="4473"/>
                    <a:pt x="1854" y="4178"/>
                  </a:cubicBezTo>
                  <a:cubicBezTo>
                    <a:pt x="3131" y="3388"/>
                    <a:pt x="3617" y="1290"/>
                    <a:pt x="2918" y="257"/>
                  </a:cubicBezTo>
                  <a:cubicBezTo>
                    <a:pt x="2793" y="75"/>
                    <a:pt x="2632" y="0"/>
                    <a:pt x="244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9"/>
            <p:cNvSpPr/>
            <p:nvPr/>
          </p:nvSpPr>
          <p:spPr>
            <a:xfrm>
              <a:off x="2852036" y="2411224"/>
              <a:ext cx="107364" cy="172293"/>
            </a:xfrm>
            <a:custGeom>
              <a:avLst/>
              <a:gdLst/>
              <a:ahLst/>
              <a:cxnLst/>
              <a:rect l="l" t="t" r="r" b="b"/>
              <a:pathLst>
                <a:path w="3618" h="5806" fill="none" extrusionOk="0">
                  <a:moveTo>
                    <a:pt x="182" y="2584"/>
                  </a:moveTo>
                  <a:cubicBezTo>
                    <a:pt x="182" y="2584"/>
                    <a:pt x="2189" y="0"/>
                    <a:pt x="2918" y="1064"/>
                  </a:cubicBezTo>
                  <a:cubicBezTo>
                    <a:pt x="3617" y="2097"/>
                    <a:pt x="3131" y="4195"/>
                    <a:pt x="1854" y="4985"/>
                  </a:cubicBezTo>
                  <a:cubicBezTo>
                    <a:pt x="578" y="5806"/>
                    <a:pt x="0" y="5076"/>
                    <a:pt x="0" y="5076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1" name="Google Shape;1521;p69"/>
          <p:cNvGrpSpPr/>
          <p:nvPr/>
        </p:nvGrpSpPr>
        <p:grpSpPr>
          <a:xfrm>
            <a:off x="3870612" y="2341134"/>
            <a:ext cx="1402764" cy="2834992"/>
            <a:chOff x="6795049" y="1179275"/>
            <a:chExt cx="916719" cy="1852694"/>
          </a:xfrm>
        </p:grpSpPr>
        <p:sp>
          <p:nvSpPr>
            <p:cNvPr id="1522" name="Google Shape;1522;p6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9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9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505;p69">
            <a:extLst>
              <a:ext uri="{FF2B5EF4-FFF2-40B4-BE49-F238E27FC236}">
                <a16:creationId xmlns:a16="http://schemas.microsoft.com/office/drawing/2014/main" id="{B5B644D4-1FA2-DAF3-098E-F4D6BC8762EC}"/>
              </a:ext>
            </a:extLst>
          </p:cNvPr>
          <p:cNvGrpSpPr/>
          <p:nvPr/>
        </p:nvGrpSpPr>
        <p:grpSpPr>
          <a:xfrm>
            <a:off x="6505529" y="1619375"/>
            <a:ext cx="844805" cy="921749"/>
            <a:chOff x="2313518" y="2046722"/>
            <a:chExt cx="941706" cy="1027476"/>
          </a:xfrm>
        </p:grpSpPr>
        <p:sp>
          <p:nvSpPr>
            <p:cNvPr id="3" name="Google Shape;1506;p69">
              <a:extLst>
                <a:ext uri="{FF2B5EF4-FFF2-40B4-BE49-F238E27FC236}">
                  <a16:creationId xmlns:a16="http://schemas.microsoft.com/office/drawing/2014/main" id="{7C96FEA7-1CDD-9A52-946D-AFE7F458C336}"/>
                </a:ext>
              </a:extLst>
            </p:cNvPr>
            <p:cNvSpPr/>
            <p:nvPr/>
          </p:nvSpPr>
          <p:spPr>
            <a:xfrm>
              <a:off x="2492133" y="2379204"/>
              <a:ext cx="600741" cy="452484"/>
            </a:xfrm>
            <a:custGeom>
              <a:avLst/>
              <a:gdLst/>
              <a:ahLst/>
              <a:cxnLst/>
              <a:rect l="l" t="t" r="r" b="b"/>
              <a:pathLst>
                <a:path w="20244" h="15248" extrusionOk="0">
                  <a:moveTo>
                    <a:pt x="11458" y="0"/>
                  </a:moveTo>
                  <a:cubicBezTo>
                    <a:pt x="10975" y="0"/>
                    <a:pt x="10548" y="100"/>
                    <a:pt x="10213" y="289"/>
                  </a:cubicBezTo>
                  <a:cubicBezTo>
                    <a:pt x="8511" y="1262"/>
                    <a:pt x="4499" y="5274"/>
                    <a:pt x="3070" y="7857"/>
                  </a:cubicBezTo>
                  <a:cubicBezTo>
                    <a:pt x="3070" y="7857"/>
                    <a:pt x="2645" y="9043"/>
                    <a:pt x="2006" y="9286"/>
                  </a:cubicBezTo>
                  <a:cubicBezTo>
                    <a:pt x="1915" y="9321"/>
                    <a:pt x="1809" y="9336"/>
                    <a:pt x="1694" y="9336"/>
                  </a:cubicBezTo>
                  <a:cubicBezTo>
                    <a:pt x="1005" y="9336"/>
                    <a:pt x="0" y="8800"/>
                    <a:pt x="0" y="8800"/>
                  </a:cubicBezTo>
                  <a:lnTo>
                    <a:pt x="0" y="8800"/>
                  </a:lnTo>
                  <a:cubicBezTo>
                    <a:pt x="0" y="8800"/>
                    <a:pt x="1277" y="13055"/>
                    <a:pt x="5380" y="13876"/>
                  </a:cubicBezTo>
                  <a:cubicBezTo>
                    <a:pt x="6650" y="14120"/>
                    <a:pt x="7650" y="14205"/>
                    <a:pt x="8424" y="14205"/>
                  </a:cubicBezTo>
                  <a:cubicBezTo>
                    <a:pt x="10152" y="14205"/>
                    <a:pt x="10760" y="13784"/>
                    <a:pt x="10760" y="13784"/>
                  </a:cubicBezTo>
                  <a:cubicBezTo>
                    <a:pt x="10760" y="13784"/>
                    <a:pt x="13284" y="15247"/>
                    <a:pt x="15323" y="15247"/>
                  </a:cubicBezTo>
                  <a:cubicBezTo>
                    <a:pt x="15383" y="15247"/>
                    <a:pt x="15443" y="15246"/>
                    <a:pt x="15502" y="15243"/>
                  </a:cubicBezTo>
                  <a:cubicBezTo>
                    <a:pt x="19149" y="15061"/>
                    <a:pt x="19271" y="12417"/>
                    <a:pt x="19757" y="11444"/>
                  </a:cubicBezTo>
                  <a:cubicBezTo>
                    <a:pt x="20244" y="10471"/>
                    <a:pt x="19514" y="10259"/>
                    <a:pt x="17690" y="5426"/>
                  </a:cubicBezTo>
                  <a:cubicBezTo>
                    <a:pt x="16208" y="1586"/>
                    <a:pt x="13385" y="0"/>
                    <a:pt x="11458" y="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507;p69">
              <a:extLst>
                <a:ext uri="{FF2B5EF4-FFF2-40B4-BE49-F238E27FC236}">
                  <a16:creationId xmlns:a16="http://schemas.microsoft.com/office/drawing/2014/main" id="{CFC14B1A-594C-512C-C99E-CB2C46CC0C7E}"/>
                </a:ext>
              </a:extLst>
            </p:cNvPr>
            <p:cNvSpPr/>
            <p:nvPr/>
          </p:nvSpPr>
          <p:spPr>
            <a:xfrm>
              <a:off x="2313518" y="2525770"/>
              <a:ext cx="941706" cy="548424"/>
            </a:xfrm>
            <a:custGeom>
              <a:avLst/>
              <a:gdLst/>
              <a:ahLst/>
              <a:cxnLst/>
              <a:rect l="l" t="t" r="r" b="b"/>
              <a:pathLst>
                <a:path w="31734" h="18481" extrusionOk="0">
                  <a:moveTo>
                    <a:pt x="19029" y="0"/>
                  </a:moveTo>
                  <a:lnTo>
                    <a:pt x="12949" y="6444"/>
                  </a:lnTo>
                  <a:lnTo>
                    <a:pt x="13101" y="9818"/>
                  </a:lnTo>
                  <a:cubicBezTo>
                    <a:pt x="13101" y="9818"/>
                    <a:pt x="10913" y="11004"/>
                    <a:pt x="7083" y="13040"/>
                  </a:cubicBezTo>
                  <a:cubicBezTo>
                    <a:pt x="3223" y="15046"/>
                    <a:pt x="1" y="18481"/>
                    <a:pt x="1" y="18481"/>
                  </a:cubicBezTo>
                  <a:lnTo>
                    <a:pt x="31734" y="18481"/>
                  </a:lnTo>
                  <a:cubicBezTo>
                    <a:pt x="31734" y="18481"/>
                    <a:pt x="27631" y="15107"/>
                    <a:pt x="24561" y="13496"/>
                  </a:cubicBezTo>
                  <a:cubicBezTo>
                    <a:pt x="21521" y="11915"/>
                    <a:pt x="17752" y="9970"/>
                    <a:pt x="17752" y="9970"/>
                  </a:cubicBezTo>
                  <a:lnTo>
                    <a:pt x="19029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08;p69">
              <a:extLst>
                <a:ext uri="{FF2B5EF4-FFF2-40B4-BE49-F238E27FC236}">
                  <a16:creationId xmlns:a16="http://schemas.microsoft.com/office/drawing/2014/main" id="{DC02B1A4-7197-90FE-048B-8152FDF3EE72}"/>
                </a:ext>
              </a:extLst>
            </p:cNvPr>
            <p:cNvSpPr/>
            <p:nvPr/>
          </p:nvSpPr>
          <p:spPr>
            <a:xfrm>
              <a:off x="2313518" y="2854988"/>
              <a:ext cx="941706" cy="219209"/>
            </a:xfrm>
            <a:custGeom>
              <a:avLst/>
              <a:gdLst/>
              <a:ahLst/>
              <a:cxnLst/>
              <a:rect l="l" t="t" r="r" b="b"/>
              <a:pathLst>
                <a:path w="31734" h="7387" extrusionOk="0">
                  <a:moveTo>
                    <a:pt x="19940" y="1"/>
                  </a:moveTo>
                  <a:lnTo>
                    <a:pt x="18329" y="5229"/>
                  </a:lnTo>
                  <a:lnTo>
                    <a:pt x="9484" y="5229"/>
                  </a:lnTo>
                  <a:lnTo>
                    <a:pt x="10366" y="183"/>
                  </a:lnTo>
                  <a:lnTo>
                    <a:pt x="10366" y="183"/>
                  </a:lnTo>
                  <a:cubicBezTo>
                    <a:pt x="9484" y="669"/>
                    <a:pt x="8360" y="1247"/>
                    <a:pt x="7083" y="1946"/>
                  </a:cubicBezTo>
                  <a:cubicBezTo>
                    <a:pt x="3223" y="3952"/>
                    <a:pt x="1" y="7387"/>
                    <a:pt x="1" y="7387"/>
                  </a:cubicBezTo>
                  <a:lnTo>
                    <a:pt x="31734" y="7387"/>
                  </a:lnTo>
                  <a:cubicBezTo>
                    <a:pt x="31734" y="7387"/>
                    <a:pt x="27631" y="4013"/>
                    <a:pt x="24591" y="2402"/>
                  </a:cubicBezTo>
                  <a:cubicBezTo>
                    <a:pt x="23041" y="1581"/>
                    <a:pt x="21278" y="700"/>
                    <a:pt x="19940" y="1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09;p69">
              <a:extLst>
                <a:ext uri="{FF2B5EF4-FFF2-40B4-BE49-F238E27FC236}">
                  <a16:creationId xmlns:a16="http://schemas.microsoft.com/office/drawing/2014/main" id="{385ABADD-F28D-A683-2D9B-FD0438C16F9A}"/>
                </a:ext>
              </a:extLst>
            </p:cNvPr>
            <p:cNvSpPr/>
            <p:nvPr/>
          </p:nvSpPr>
          <p:spPr>
            <a:xfrm>
              <a:off x="2557063" y="2232756"/>
              <a:ext cx="406844" cy="508689"/>
            </a:xfrm>
            <a:custGeom>
              <a:avLst/>
              <a:gdLst/>
              <a:ahLst/>
              <a:cxnLst/>
              <a:rect l="l" t="t" r="r" b="b"/>
              <a:pathLst>
                <a:path w="13710" h="17142" extrusionOk="0">
                  <a:moveTo>
                    <a:pt x="8998" y="0"/>
                  </a:moveTo>
                  <a:cubicBezTo>
                    <a:pt x="6799" y="0"/>
                    <a:pt x="4325" y="483"/>
                    <a:pt x="3587" y="877"/>
                  </a:cubicBezTo>
                  <a:cubicBezTo>
                    <a:pt x="2311" y="1607"/>
                    <a:pt x="1429" y="2731"/>
                    <a:pt x="1429" y="2731"/>
                  </a:cubicBezTo>
                  <a:cubicBezTo>
                    <a:pt x="1429" y="2731"/>
                    <a:pt x="1" y="8750"/>
                    <a:pt x="1" y="11972"/>
                  </a:cubicBezTo>
                  <a:cubicBezTo>
                    <a:pt x="1" y="14981"/>
                    <a:pt x="2652" y="17141"/>
                    <a:pt x="4314" y="17141"/>
                  </a:cubicBezTo>
                  <a:cubicBezTo>
                    <a:pt x="4432" y="17141"/>
                    <a:pt x="4545" y="17131"/>
                    <a:pt x="4651" y="17109"/>
                  </a:cubicBezTo>
                  <a:cubicBezTo>
                    <a:pt x="6262" y="16805"/>
                    <a:pt x="8086" y="15893"/>
                    <a:pt x="8998" y="14221"/>
                  </a:cubicBezTo>
                  <a:cubicBezTo>
                    <a:pt x="9454" y="13339"/>
                    <a:pt x="11794" y="6987"/>
                    <a:pt x="11794" y="6987"/>
                  </a:cubicBezTo>
                  <a:cubicBezTo>
                    <a:pt x="11794" y="6987"/>
                    <a:pt x="13709" y="3066"/>
                    <a:pt x="12676" y="1120"/>
                  </a:cubicBezTo>
                  <a:cubicBezTo>
                    <a:pt x="12226" y="287"/>
                    <a:pt x="10693" y="0"/>
                    <a:pt x="8998" y="0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10;p69">
              <a:extLst>
                <a:ext uri="{FF2B5EF4-FFF2-40B4-BE49-F238E27FC236}">
                  <a16:creationId xmlns:a16="http://schemas.microsoft.com/office/drawing/2014/main" id="{B4649C0F-EE9B-0856-1837-4802C3636610}"/>
                </a:ext>
              </a:extLst>
            </p:cNvPr>
            <p:cNvSpPr/>
            <p:nvPr/>
          </p:nvSpPr>
          <p:spPr>
            <a:xfrm>
              <a:off x="2432605" y="2046722"/>
              <a:ext cx="745970" cy="792797"/>
            </a:xfrm>
            <a:custGeom>
              <a:avLst/>
              <a:gdLst/>
              <a:ahLst/>
              <a:cxnLst/>
              <a:rect l="l" t="t" r="r" b="b"/>
              <a:pathLst>
                <a:path w="25138" h="26716" extrusionOk="0">
                  <a:moveTo>
                    <a:pt x="14382" y="1"/>
                  </a:moveTo>
                  <a:cubicBezTo>
                    <a:pt x="9150" y="1"/>
                    <a:pt x="5380" y="4107"/>
                    <a:pt x="5380" y="4107"/>
                  </a:cubicBezTo>
                  <a:cubicBezTo>
                    <a:pt x="5380" y="4107"/>
                    <a:pt x="3342" y="2250"/>
                    <a:pt x="2178" y="2250"/>
                  </a:cubicBezTo>
                  <a:cubicBezTo>
                    <a:pt x="1994" y="2250"/>
                    <a:pt x="1831" y="2296"/>
                    <a:pt x="1702" y="2405"/>
                  </a:cubicBezTo>
                  <a:cubicBezTo>
                    <a:pt x="730" y="3225"/>
                    <a:pt x="3313" y="5323"/>
                    <a:pt x="3313" y="5323"/>
                  </a:cubicBezTo>
                  <a:cubicBezTo>
                    <a:pt x="3313" y="5323"/>
                    <a:pt x="2361" y="4922"/>
                    <a:pt x="1528" y="4922"/>
                  </a:cubicBezTo>
                  <a:cubicBezTo>
                    <a:pt x="965" y="4922"/>
                    <a:pt x="457" y="5105"/>
                    <a:pt x="334" y="5718"/>
                  </a:cubicBezTo>
                  <a:cubicBezTo>
                    <a:pt x="0" y="7237"/>
                    <a:pt x="3131" y="9639"/>
                    <a:pt x="6991" y="9639"/>
                  </a:cubicBezTo>
                  <a:cubicBezTo>
                    <a:pt x="10851" y="9639"/>
                    <a:pt x="15198" y="8119"/>
                    <a:pt x="15198" y="8119"/>
                  </a:cubicBezTo>
                  <a:lnTo>
                    <a:pt x="15198" y="8119"/>
                  </a:lnTo>
                  <a:cubicBezTo>
                    <a:pt x="15198" y="8119"/>
                    <a:pt x="13830" y="11979"/>
                    <a:pt x="14134" y="13013"/>
                  </a:cubicBezTo>
                  <a:cubicBezTo>
                    <a:pt x="14468" y="14076"/>
                    <a:pt x="15927" y="15019"/>
                    <a:pt x="15927" y="15019"/>
                  </a:cubicBezTo>
                  <a:cubicBezTo>
                    <a:pt x="15927" y="15019"/>
                    <a:pt x="15350" y="17207"/>
                    <a:pt x="14560" y="19213"/>
                  </a:cubicBezTo>
                  <a:cubicBezTo>
                    <a:pt x="13739" y="21219"/>
                    <a:pt x="12614" y="25110"/>
                    <a:pt x="15836" y="26387"/>
                  </a:cubicBezTo>
                  <a:cubicBezTo>
                    <a:pt x="16414" y="26616"/>
                    <a:pt x="17040" y="26715"/>
                    <a:pt x="17681" y="26715"/>
                  </a:cubicBezTo>
                  <a:cubicBezTo>
                    <a:pt x="20618" y="26715"/>
                    <a:pt x="23889" y="24622"/>
                    <a:pt x="24438" y="23226"/>
                  </a:cubicBezTo>
                  <a:cubicBezTo>
                    <a:pt x="25076" y="21554"/>
                    <a:pt x="25137" y="20825"/>
                    <a:pt x="25137" y="20824"/>
                  </a:cubicBezTo>
                  <a:lnTo>
                    <a:pt x="25137" y="20824"/>
                  </a:lnTo>
                  <a:cubicBezTo>
                    <a:pt x="25137" y="20824"/>
                    <a:pt x="25013" y="21055"/>
                    <a:pt x="24587" y="21055"/>
                  </a:cubicBezTo>
                  <a:cubicBezTo>
                    <a:pt x="24456" y="21055"/>
                    <a:pt x="24297" y="21033"/>
                    <a:pt x="24104" y="20976"/>
                  </a:cubicBezTo>
                  <a:cubicBezTo>
                    <a:pt x="23314" y="20733"/>
                    <a:pt x="23070" y="19943"/>
                    <a:pt x="23070" y="18636"/>
                  </a:cubicBezTo>
                  <a:cubicBezTo>
                    <a:pt x="23070" y="17359"/>
                    <a:pt x="24013" y="13681"/>
                    <a:pt x="23769" y="9396"/>
                  </a:cubicBezTo>
                  <a:cubicBezTo>
                    <a:pt x="23526" y="5140"/>
                    <a:pt x="21703" y="885"/>
                    <a:pt x="15745" y="95"/>
                  </a:cubicBezTo>
                  <a:cubicBezTo>
                    <a:pt x="15281" y="30"/>
                    <a:pt x="14826" y="1"/>
                    <a:pt x="14382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11;p69">
              <a:extLst>
                <a:ext uri="{FF2B5EF4-FFF2-40B4-BE49-F238E27FC236}">
                  <a16:creationId xmlns:a16="http://schemas.microsoft.com/office/drawing/2014/main" id="{7369DC30-EB65-94EC-972B-8C50FB82F08C}"/>
                </a:ext>
              </a:extLst>
            </p:cNvPr>
            <p:cNvSpPr/>
            <p:nvPr/>
          </p:nvSpPr>
          <p:spPr>
            <a:xfrm>
              <a:off x="2852036" y="2435172"/>
              <a:ext cx="107364" cy="135555"/>
            </a:xfrm>
            <a:custGeom>
              <a:avLst/>
              <a:gdLst/>
              <a:ahLst/>
              <a:cxnLst/>
              <a:rect l="l" t="t" r="r" b="b"/>
              <a:pathLst>
                <a:path w="3618" h="4568" extrusionOk="0">
                  <a:moveTo>
                    <a:pt x="2449" y="0"/>
                  </a:moveTo>
                  <a:cubicBezTo>
                    <a:pt x="1562" y="0"/>
                    <a:pt x="182" y="1777"/>
                    <a:pt x="182" y="1777"/>
                  </a:cubicBezTo>
                  <a:lnTo>
                    <a:pt x="0" y="4269"/>
                  </a:lnTo>
                  <a:cubicBezTo>
                    <a:pt x="0" y="4269"/>
                    <a:pt x="237" y="4568"/>
                    <a:pt x="742" y="4568"/>
                  </a:cubicBezTo>
                  <a:cubicBezTo>
                    <a:pt x="1026" y="4568"/>
                    <a:pt x="1395" y="4473"/>
                    <a:pt x="1854" y="4178"/>
                  </a:cubicBezTo>
                  <a:cubicBezTo>
                    <a:pt x="3131" y="3388"/>
                    <a:pt x="3617" y="1290"/>
                    <a:pt x="2918" y="257"/>
                  </a:cubicBezTo>
                  <a:cubicBezTo>
                    <a:pt x="2793" y="75"/>
                    <a:pt x="2632" y="0"/>
                    <a:pt x="244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12;p69">
              <a:extLst>
                <a:ext uri="{FF2B5EF4-FFF2-40B4-BE49-F238E27FC236}">
                  <a16:creationId xmlns:a16="http://schemas.microsoft.com/office/drawing/2014/main" id="{23727379-2F17-1531-D99E-B894E7E19C36}"/>
                </a:ext>
              </a:extLst>
            </p:cNvPr>
            <p:cNvSpPr/>
            <p:nvPr/>
          </p:nvSpPr>
          <p:spPr>
            <a:xfrm>
              <a:off x="2852036" y="2411224"/>
              <a:ext cx="107364" cy="172293"/>
            </a:xfrm>
            <a:custGeom>
              <a:avLst/>
              <a:gdLst/>
              <a:ahLst/>
              <a:cxnLst/>
              <a:rect l="l" t="t" r="r" b="b"/>
              <a:pathLst>
                <a:path w="3618" h="5806" fill="none" extrusionOk="0">
                  <a:moveTo>
                    <a:pt x="182" y="2584"/>
                  </a:moveTo>
                  <a:cubicBezTo>
                    <a:pt x="182" y="2584"/>
                    <a:pt x="2189" y="0"/>
                    <a:pt x="2918" y="1064"/>
                  </a:cubicBezTo>
                  <a:cubicBezTo>
                    <a:pt x="3617" y="2097"/>
                    <a:pt x="3131" y="4195"/>
                    <a:pt x="1854" y="4985"/>
                  </a:cubicBezTo>
                  <a:cubicBezTo>
                    <a:pt x="578" y="5806"/>
                    <a:pt x="0" y="5076"/>
                    <a:pt x="0" y="5076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8"/>
          <p:cNvSpPr/>
          <p:nvPr/>
        </p:nvSpPr>
        <p:spPr>
          <a:xfrm>
            <a:off x="7572352" y="236925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664;p48">
            <a:extLst>
              <a:ext uri="{FF2B5EF4-FFF2-40B4-BE49-F238E27FC236}">
                <a16:creationId xmlns:a16="http://schemas.microsoft.com/office/drawing/2014/main" id="{582DEDDE-E053-3320-ADA6-984F1D8E4BFB}"/>
              </a:ext>
            </a:extLst>
          </p:cNvPr>
          <p:cNvGrpSpPr/>
          <p:nvPr/>
        </p:nvGrpSpPr>
        <p:grpSpPr>
          <a:xfrm>
            <a:off x="7765132" y="2718556"/>
            <a:ext cx="1671184" cy="2440924"/>
            <a:chOff x="6795049" y="1179275"/>
            <a:chExt cx="1268451" cy="1852694"/>
          </a:xfrm>
        </p:grpSpPr>
        <p:sp>
          <p:nvSpPr>
            <p:cNvPr id="3" name="Google Shape;665;p48">
              <a:extLst>
                <a:ext uri="{FF2B5EF4-FFF2-40B4-BE49-F238E27FC236}">
                  <a16:creationId xmlns:a16="http://schemas.microsoft.com/office/drawing/2014/main" id="{3392674E-234E-80BF-B811-D9ABA1DE394C}"/>
                </a:ext>
              </a:extLst>
            </p:cNvPr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66;p48">
              <a:extLst>
                <a:ext uri="{FF2B5EF4-FFF2-40B4-BE49-F238E27FC236}">
                  <a16:creationId xmlns:a16="http://schemas.microsoft.com/office/drawing/2014/main" id="{6EF463F6-5423-AC16-8CD4-6ADACEE2E560}"/>
                </a:ext>
              </a:extLst>
            </p:cNvPr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67;p48">
              <a:extLst>
                <a:ext uri="{FF2B5EF4-FFF2-40B4-BE49-F238E27FC236}">
                  <a16:creationId xmlns:a16="http://schemas.microsoft.com/office/drawing/2014/main" id="{9FF29015-D8C3-1669-7BC8-1A20A04B6238}"/>
                </a:ext>
              </a:extLst>
            </p:cNvPr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68;p48">
              <a:extLst>
                <a:ext uri="{FF2B5EF4-FFF2-40B4-BE49-F238E27FC236}">
                  <a16:creationId xmlns:a16="http://schemas.microsoft.com/office/drawing/2014/main" id="{4EC6E421-4E77-64F2-3010-03E6DC145EE8}"/>
                </a:ext>
              </a:extLst>
            </p:cNvPr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9;p48">
              <a:extLst>
                <a:ext uri="{FF2B5EF4-FFF2-40B4-BE49-F238E27FC236}">
                  <a16:creationId xmlns:a16="http://schemas.microsoft.com/office/drawing/2014/main" id="{1F7EED74-16AA-10C2-5621-AF91E9A65F55}"/>
                </a:ext>
              </a:extLst>
            </p:cNvPr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70;p48">
              <a:extLst>
                <a:ext uri="{FF2B5EF4-FFF2-40B4-BE49-F238E27FC236}">
                  <a16:creationId xmlns:a16="http://schemas.microsoft.com/office/drawing/2014/main" id="{08340457-C3FC-AB18-6E9F-116CD9AEDA98}"/>
                </a:ext>
              </a:extLst>
            </p:cNvPr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71;p48">
              <a:extLst>
                <a:ext uri="{FF2B5EF4-FFF2-40B4-BE49-F238E27FC236}">
                  <a16:creationId xmlns:a16="http://schemas.microsoft.com/office/drawing/2014/main" id="{C3B57E24-E0D3-EEA4-1E06-7B17AE4C23BE}"/>
                </a:ext>
              </a:extLst>
            </p:cNvPr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601;p48">
            <a:extLst>
              <a:ext uri="{FF2B5EF4-FFF2-40B4-BE49-F238E27FC236}">
                <a16:creationId xmlns:a16="http://schemas.microsoft.com/office/drawing/2014/main" id="{2D734FEB-D5CD-6B1F-0E2B-0D7F3BBF7B52}"/>
              </a:ext>
            </a:extLst>
          </p:cNvPr>
          <p:cNvGrpSpPr/>
          <p:nvPr/>
        </p:nvGrpSpPr>
        <p:grpSpPr>
          <a:xfrm>
            <a:off x="6214695" y="2244800"/>
            <a:ext cx="1889242" cy="2471009"/>
            <a:chOff x="6089939" y="2294817"/>
            <a:chExt cx="1715777" cy="2244129"/>
          </a:xfrm>
        </p:grpSpPr>
        <p:sp>
          <p:nvSpPr>
            <p:cNvPr id="11" name="Google Shape;630;p48">
              <a:extLst>
                <a:ext uri="{FF2B5EF4-FFF2-40B4-BE49-F238E27FC236}">
                  <a16:creationId xmlns:a16="http://schemas.microsoft.com/office/drawing/2014/main" id="{437D7DEE-F89E-BE00-1EF6-635B8322EC70}"/>
                </a:ext>
              </a:extLst>
            </p:cNvPr>
            <p:cNvSpPr/>
            <p:nvPr/>
          </p:nvSpPr>
          <p:spPr>
            <a:xfrm>
              <a:off x="6338112" y="3427087"/>
              <a:ext cx="28362" cy="1077719"/>
            </a:xfrm>
            <a:custGeom>
              <a:avLst/>
              <a:gdLst/>
              <a:ahLst/>
              <a:cxnLst/>
              <a:rect l="l" t="t" r="r" b="b"/>
              <a:pathLst>
                <a:path w="1502" h="57075" fill="none" extrusionOk="0">
                  <a:moveTo>
                    <a:pt x="1501" y="1"/>
                  </a:moveTo>
                  <a:lnTo>
                    <a:pt x="0" y="5707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33;p48">
              <a:extLst>
                <a:ext uri="{FF2B5EF4-FFF2-40B4-BE49-F238E27FC236}">
                  <a16:creationId xmlns:a16="http://schemas.microsoft.com/office/drawing/2014/main" id="{135337D9-3F53-738A-3FEB-B2B095DF6B94}"/>
                </a:ext>
              </a:extLst>
            </p:cNvPr>
            <p:cNvSpPr/>
            <p:nvPr/>
          </p:nvSpPr>
          <p:spPr>
            <a:xfrm>
              <a:off x="6522651" y="2894223"/>
              <a:ext cx="1244640" cy="88200"/>
            </a:xfrm>
            <a:custGeom>
              <a:avLst/>
              <a:gdLst/>
              <a:ahLst/>
              <a:cxnLst/>
              <a:rect l="l" t="t" r="r" b="b"/>
              <a:pathLst>
                <a:path w="65915" h="4671" extrusionOk="0">
                  <a:moveTo>
                    <a:pt x="1" y="0"/>
                  </a:moveTo>
                  <a:lnTo>
                    <a:pt x="1" y="4670"/>
                  </a:lnTo>
                  <a:lnTo>
                    <a:pt x="65914" y="4670"/>
                  </a:lnTo>
                  <a:lnTo>
                    <a:pt x="6591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34;p48">
              <a:extLst>
                <a:ext uri="{FF2B5EF4-FFF2-40B4-BE49-F238E27FC236}">
                  <a16:creationId xmlns:a16="http://schemas.microsoft.com/office/drawing/2014/main" id="{B024943C-0C49-084E-4734-EFF1C6920C67}"/>
                </a:ext>
              </a:extLst>
            </p:cNvPr>
            <p:cNvSpPr/>
            <p:nvPr/>
          </p:nvSpPr>
          <p:spPr>
            <a:xfrm>
              <a:off x="7258974" y="3781077"/>
              <a:ext cx="19" cy="623576"/>
            </a:xfrm>
            <a:custGeom>
              <a:avLst/>
              <a:gdLst/>
              <a:ahLst/>
              <a:cxnLst/>
              <a:rect l="l" t="t" r="r" b="b"/>
              <a:pathLst>
                <a:path w="1" h="33024" fill="none" extrusionOk="0">
                  <a:moveTo>
                    <a:pt x="0" y="0"/>
                  </a:moveTo>
                  <a:lnTo>
                    <a:pt x="0" y="3302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35;p48">
              <a:extLst>
                <a:ext uri="{FF2B5EF4-FFF2-40B4-BE49-F238E27FC236}">
                  <a16:creationId xmlns:a16="http://schemas.microsoft.com/office/drawing/2014/main" id="{9DDDBCD3-3A1B-89F0-B2C8-9434BF5C6EE8}"/>
                </a:ext>
              </a:extLst>
            </p:cNvPr>
            <p:cNvSpPr/>
            <p:nvPr/>
          </p:nvSpPr>
          <p:spPr>
            <a:xfrm>
              <a:off x="7006401" y="4398346"/>
              <a:ext cx="515247" cy="19"/>
            </a:xfrm>
            <a:custGeom>
              <a:avLst/>
              <a:gdLst/>
              <a:ahLst/>
              <a:cxnLst/>
              <a:rect l="l" t="t" r="r" b="b"/>
              <a:pathLst>
                <a:path w="27287" h="1" fill="none" extrusionOk="0">
                  <a:moveTo>
                    <a:pt x="27286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36;p48">
              <a:extLst>
                <a:ext uri="{FF2B5EF4-FFF2-40B4-BE49-F238E27FC236}">
                  <a16:creationId xmlns:a16="http://schemas.microsoft.com/office/drawing/2014/main" id="{CDCC9B8D-BE98-EC1F-C1D3-86ED183DD2A3}"/>
                </a:ext>
              </a:extLst>
            </p:cNvPr>
            <p:cNvSpPr/>
            <p:nvPr/>
          </p:nvSpPr>
          <p:spPr>
            <a:xfrm>
              <a:off x="6790348" y="2747789"/>
              <a:ext cx="1012215" cy="1066616"/>
            </a:xfrm>
            <a:custGeom>
              <a:avLst/>
              <a:gdLst/>
              <a:ahLst/>
              <a:cxnLst/>
              <a:rect l="l" t="t" r="r" b="b"/>
              <a:pathLst>
                <a:path w="53606" h="56487" extrusionOk="0">
                  <a:moveTo>
                    <a:pt x="42718" y="0"/>
                  </a:moveTo>
                  <a:cubicBezTo>
                    <a:pt x="40129" y="0"/>
                    <a:pt x="37479" y="1135"/>
                    <a:pt x="35359" y="3486"/>
                  </a:cubicBezTo>
                  <a:cubicBezTo>
                    <a:pt x="31456" y="7822"/>
                    <a:pt x="30556" y="13760"/>
                    <a:pt x="29155" y="19197"/>
                  </a:cubicBezTo>
                  <a:cubicBezTo>
                    <a:pt x="27220" y="26636"/>
                    <a:pt x="25285" y="35609"/>
                    <a:pt x="17880" y="39611"/>
                  </a:cubicBezTo>
                  <a:cubicBezTo>
                    <a:pt x="14377" y="41513"/>
                    <a:pt x="10408" y="42147"/>
                    <a:pt x="6672" y="43481"/>
                  </a:cubicBezTo>
                  <a:cubicBezTo>
                    <a:pt x="2803" y="44915"/>
                    <a:pt x="1" y="49719"/>
                    <a:pt x="2769" y="53622"/>
                  </a:cubicBezTo>
                  <a:cubicBezTo>
                    <a:pt x="4337" y="55856"/>
                    <a:pt x="7473" y="56223"/>
                    <a:pt x="10208" y="56357"/>
                  </a:cubicBezTo>
                  <a:cubicBezTo>
                    <a:pt x="12550" y="56445"/>
                    <a:pt x="14892" y="56486"/>
                    <a:pt x="17229" y="56486"/>
                  </a:cubicBezTo>
                  <a:cubicBezTo>
                    <a:pt x="19319" y="56486"/>
                    <a:pt x="21405" y="56453"/>
                    <a:pt x="23484" y="56390"/>
                  </a:cubicBezTo>
                  <a:cubicBezTo>
                    <a:pt x="26519" y="56290"/>
                    <a:pt x="29588" y="56090"/>
                    <a:pt x="32524" y="55289"/>
                  </a:cubicBezTo>
                  <a:cubicBezTo>
                    <a:pt x="34959" y="54656"/>
                    <a:pt x="36660" y="53788"/>
                    <a:pt x="38628" y="52154"/>
                  </a:cubicBezTo>
                  <a:cubicBezTo>
                    <a:pt x="43198" y="48351"/>
                    <a:pt x="46033" y="43247"/>
                    <a:pt x="47901" y="37677"/>
                  </a:cubicBezTo>
                  <a:cubicBezTo>
                    <a:pt x="49669" y="32340"/>
                    <a:pt x="50837" y="26702"/>
                    <a:pt x="51404" y="21132"/>
                  </a:cubicBezTo>
                  <a:cubicBezTo>
                    <a:pt x="51904" y="16195"/>
                    <a:pt x="53605" y="10391"/>
                    <a:pt x="51270" y="5687"/>
                  </a:cubicBezTo>
                  <a:cubicBezTo>
                    <a:pt x="49415" y="1957"/>
                    <a:pt x="46119" y="0"/>
                    <a:pt x="4271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37;p48">
              <a:extLst>
                <a:ext uri="{FF2B5EF4-FFF2-40B4-BE49-F238E27FC236}">
                  <a16:creationId xmlns:a16="http://schemas.microsoft.com/office/drawing/2014/main" id="{DDA8C7E4-3C25-49B2-76D0-AFF4312F3D6D}"/>
                </a:ext>
              </a:extLst>
            </p:cNvPr>
            <p:cNvSpPr/>
            <p:nvPr/>
          </p:nvSpPr>
          <p:spPr>
            <a:xfrm>
              <a:off x="6295909" y="3584737"/>
              <a:ext cx="336354" cy="449668"/>
            </a:xfrm>
            <a:custGeom>
              <a:avLst/>
              <a:gdLst/>
              <a:ahLst/>
              <a:cxnLst/>
              <a:rect l="l" t="t" r="r" b="b"/>
              <a:pathLst>
                <a:path w="17813" h="23814" extrusionOk="0">
                  <a:moveTo>
                    <a:pt x="12477" y="0"/>
                  </a:moveTo>
                  <a:cubicBezTo>
                    <a:pt x="12343" y="0"/>
                    <a:pt x="12209" y="8"/>
                    <a:pt x="12075" y="24"/>
                  </a:cubicBezTo>
                  <a:cubicBezTo>
                    <a:pt x="10207" y="258"/>
                    <a:pt x="9374" y="1359"/>
                    <a:pt x="8540" y="2860"/>
                  </a:cubicBezTo>
                  <a:cubicBezTo>
                    <a:pt x="7572" y="4527"/>
                    <a:pt x="6772" y="6262"/>
                    <a:pt x="6004" y="8063"/>
                  </a:cubicBezTo>
                  <a:cubicBezTo>
                    <a:pt x="4437" y="11599"/>
                    <a:pt x="3136" y="15268"/>
                    <a:pt x="1501" y="18771"/>
                  </a:cubicBezTo>
                  <a:cubicBezTo>
                    <a:pt x="1034" y="19805"/>
                    <a:pt x="0" y="21573"/>
                    <a:pt x="867" y="22640"/>
                  </a:cubicBezTo>
                  <a:cubicBezTo>
                    <a:pt x="1428" y="23353"/>
                    <a:pt x="2882" y="23814"/>
                    <a:pt x="4162" y="23814"/>
                  </a:cubicBezTo>
                  <a:cubicBezTo>
                    <a:pt x="4559" y="23814"/>
                    <a:pt x="4939" y="23769"/>
                    <a:pt x="5271" y="23674"/>
                  </a:cubicBezTo>
                  <a:cubicBezTo>
                    <a:pt x="6238" y="23374"/>
                    <a:pt x="7039" y="22107"/>
                    <a:pt x="7739" y="21406"/>
                  </a:cubicBezTo>
                  <a:cubicBezTo>
                    <a:pt x="8573" y="20472"/>
                    <a:pt x="9407" y="19538"/>
                    <a:pt x="10174" y="18604"/>
                  </a:cubicBezTo>
                  <a:cubicBezTo>
                    <a:pt x="11809" y="16636"/>
                    <a:pt x="13343" y="14601"/>
                    <a:pt x="14777" y="12500"/>
                  </a:cubicBezTo>
                  <a:cubicBezTo>
                    <a:pt x="16345" y="10198"/>
                    <a:pt x="17813" y="7530"/>
                    <a:pt x="17379" y="4761"/>
                  </a:cubicBezTo>
                  <a:cubicBezTo>
                    <a:pt x="17146" y="3293"/>
                    <a:pt x="16345" y="1959"/>
                    <a:pt x="15178" y="1025"/>
                  </a:cubicBezTo>
                  <a:cubicBezTo>
                    <a:pt x="14387" y="410"/>
                    <a:pt x="13441" y="0"/>
                    <a:pt x="124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38;p48">
              <a:extLst>
                <a:ext uri="{FF2B5EF4-FFF2-40B4-BE49-F238E27FC236}">
                  <a16:creationId xmlns:a16="http://schemas.microsoft.com/office/drawing/2014/main" id="{3110CF56-CF66-44A5-236E-B099F0BBA821}"/>
                </a:ext>
              </a:extLst>
            </p:cNvPr>
            <p:cNvSpPr/>
            <p:nvPr/>
          </p:nvSpPr>
          <p:spPr>
            <a:xfrm>
              <a:off x="6089939" y="3928096"/>
              <a:ext cx="342661" cy="169980"/>
            </a:xfrm>
            <a:custGeom>
              <a:avLst/>
              <a:gdLst/>
              <a:ahLst/>
              <a:cxnLst/>
              <a:rect l="l" t="t" r="r" b="b"/>
              <a:pathLst>
                <a:path w="18147" h="9002" extrusionOk="0">
                  <a:moveTo>
                    <a:pt x="2978" y="0"/>
                  </a:moveTo>
                  <a:cubicBezTo>
                    <a:pt x="2064" y="0"/>
                    <a:pt x="1230" y="235"/>
                    <a:pt x="601" y="921"/>
                  </a:cubicBezTo>
                  <a:cubicBezTo>
                    <a:pt x="201" y="1321"/>
                    <a:pt x="0" y="1955"/>
                    <a:pt x="234" y="2455"/>
                  </a:cubicBezTo>
                  <a:cubicBezTo>
                    <a:pt x="467" y="2889"/>
                    <a:pt x="934" y="3155"/>
                    <a:pt x="1368" y="3356"/>
                  </a:cubicBezTo>
                  <a:cubicBezTo>
                    <a:pt x="5404" y="5290"/>
                    <a:pt x="9541" y="6992"/>
                    <a:pt x="13677" y="8693"/>
                  </a:cubicBezTo>
                  <a:cubicBezTo>
                    <a:pt x="14155" y="8879"/>
                    <a:pt x="14596" y="9001"/>
                    <a:pt x="14979" y="9001"/>
                  </a:cubicBezTo>
                  <a:cubicBezTo>
                    <a:pt x="15558" y="9001"/>
                    <a:pt x="16004" y="8722"/>
                    <a:pt x="16245" y="7959"/>
                  </a:cubicBezTo>
                  <a:cubicBezTo>
                    <a:pt x="16646" y="6558"/>
                    <a:pt x="17480" y="5224"/>
                    <a:pt x="18147" y="3923"/>
                  </a:cubicBezTo>
                  <a:cubicBezTo>
                    <a:pt x="16946" y="3823"/>
                    <a:pt x="15778" y="3589"/>
                    <a:pt x="14678" y="3122"/>
                  </a:cubicBezTo>
                  <a:cubicBezTo>
                    <a:pt x="13543" y="2588"/>
                    <a:pt x="12676" y="1821"/>
                    <a:pt x="12109" y="820"/>
                  </a:cubicBezTo>
                  <a:cubicBezTo>
                    <a:pt x="11642" y="954"/>
                    <a:pt x="11108" y="1187"/>
                    <a:pt x="10775" y="1221"/>
                  </a:cubicBezTo>
                  <a:cubicBezTo>
                    <a:pt x="10594" y="1236"/>
                    <a:pt x="10414" y="1242"/>
                    <a:pt x="10233" y="1242"/>
                  </a:cubicBezTo>
                  <a:cubicBezTo>
                    <a:pt x="9613" y="1242"/>
                    <a:pt x="8993" y="1165"/>
                    <a:pt x="8373" y="1087"/>
                  </a:cubicBezTo>
                  <a:cubicBezTo>
                    <a:pt x="6891" y="910"/>
                    <a:pt x="4778" y="0"/>
                    <a:pt x="29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39;p48">
              <a:extLst>
                <a:ext uri="{FF2B5EF4-FFF2-40B4-BE49-F238E27FC236}">
                  <a16:creationId xmlns:a16="http://schemas.microsoft.com/office/drawing/2014/main" id="{ECB5473C-BB6F-8480-F9D5-D2005C1C887F}"/>
                </a:ext>
              </a:extLst>
            </p:cNvPr>
            <p:cNvSpPr/>
            <p:nvPr/>
          </p:nvSpPr>
          <p:spPr>
            <a:xfrm>
              <a:off x="6684530" y="4016315"/>
              <a:ext cx="220472" cy="417945"/>
            </a:xfrm>
            <a:custGeom>
              <a:avLst/>
              <a:gdLst/>
              <a:ahLst/>
              <a:cxnLst/>
              <a:rect l="l" t="t" r="r" b="b"/>
              <a:pathLst>
                <a:path w="11676" h="22134" extrusionOk="0">
                  <a:moveTo>
                    <a:pt x="8858" y="1"/>
                  </a:moveTo>
                  <a:cubicBezTo>
                    <a:pt x="8383" y="1"/>
                    <a:pt x="7885" y="162"/>
                    <a:pt x="7439" y="385"/>
                  </a:cubicBezTo>
                  <a:cubicBezTo>
                    <a:pt x="6639" y="785"/>
                    <a:pt x="5971" y="1452"/>
                    <a:pt x="5371" y="2153"/>
                  </a:cubicBezTo>
                  <a:cubicBezTo>
                    <a:pt x="3403" y="4588"/>
                    <a:pt x="2436" y="7723"/>
                    <a:pt x="1935" y="10826"/>
                  </a:cubicBezTo>
                  <a:cubicBezTo>
                    <a:pt x="1568" y="13027"/>
                    <a:pt x="1402" y="15195"/>
                    <a:pt x="1168" y="17397"/>
                  </a:cubicBezTo>
                  <a:cubicBezTo>
                    <a:pt x="1001" y="18931"/>
                    <a:pt x="1" y="21133"/>
                    <a:pt x="1869" y="21900"/>
                  </a:cubicBezTo>
                  <a:cubicBezTo>
                    <a:pt x="2248" y="22064"/>
                    <a:pt x="2644" y="22134"/>
                    <a:pt x="3043" y="22134"/>
                  </a:cubicBezTo>
                  <a:cubicBezTo>
                    <a:pt x="3940" y="22134"/>
                    <a:pt x="4853" y="21782"/>
                    <a:pt x="5638" y="21367"/>
                  </a:cubicBezTo>
                  <a:cubicBezTo>
                    <a:pt x="6172" y="21066"/>
                    <a:pt x="6705" y="20733"/>
                    <a:pt x="7106" y="20299"/>
                  </a:cubicBezTo>
                  <a:cubicBezTo>
                    <a:pt x="7139" y="20266"/>
                    <a:pt x="7139" y="20266"/>
                    <a:pt x="7139" y="20266"/>
                  </a:cubicBezTo>
                  <a:cubicBezTo>
                    <a:pt x="7806" y="19499"/>
                    <a:pt x="8140" y="18464"/>
                    <a:pt x="8440" y="17530"/>
                  </a:cubicBezTo>
                  <a:cubicBezTo>
                    <a:pt x="8807" y="16430"/>
                    <a:pt x="9240" y="15396"/>
                    <a:pt x="9607" y="14328"/>
                  </a:cubicBezTo>
                  <a:cubicBezTo>
                    <a:pt x="10408" y="12027"/>
                    <a:pt x="10975" y="9625"/>
                    <a:pt x="11375" y="7223"/>
                  </a:cubicBezTo>
                  <a:cubicBezTo>
                    <a:pt x="11542" y="6022"/>
                    <a:pt x="11676" y="4788"/>
                    <a:pt x="11475" y="3620"/>
                  </a:cubicBezTo>
                  <a:cubicBezTo>
                    <a:pt x="11275" y="2586"/>
                    <a:pt x="10775" y="1319"/>
                    <a:pt x="10074" y="518"/>
                  </a:cubicBezTo>
                  <a:cubicBezTo>
                    <a:pt x="9734" y="145"/>
                    <a:pt x="9306" y="1"/>
                    <a:pt x="88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0;p48">
              <a:extLst>
                <a:ext uri="{FF2B5EF4-FFF2-40B4-BE49-F238E27FC236}">
                  <a16:creationId xmlns:a16="http://schemas.microsoft.com/office/drawing/2014/main" id="{1B56F23A-6DF8-C84E-CC16-C8D054CD346D}"/>
                </a:ext>
              </a:extLst>
            </p:cNvPr>
            <p:cNvSpPr/>
            <p:nvPr/>
          </p:nvSpPr>
          <p:spPr>
            <a:xfrm>
              <a:off x="6602656" y="3399367"/>
              <a:ext cx="568779" cy="867991"/>
            </a:xfrm>
            <a:custGeom>
              <a:avLst/>
              <a:gdLst/>
              <a:ahLst/>
              <a:cxnLst/>
              <a:rect l="l" t="t" r="r" b="b"/>
              <a:pathLst>
                <a:path w="30122" h="45968" fill="none" extrusionOk="0">
                  <a:moveTo>
                    <a:pt x="30122" y="15612"/>
                  </a:moveTo>
                  <a:cubicBezTo>
                    <a:pt x="28854" y="13978"/>
                    <a:pt x="27853" y="12110"/>
                    <a:pt x="26486" y="10642"/>
                  </a:cubicBezTo>
                  <a:cubicBezTo>
                    <a:pt x="25418" y="9508"/>
                    <a:pt x="24418" y="8340"/>
                    <a:pt x="23317" y="7273"/>
                  </a:cubicBezTo>
                  <a:cubicBezTo>
                    <a:pt x="21149" y="5104"/>
                    <a:pt x="18680" y="2769"/>
                    <a:pt x="15745" y="1769"/>
                  </a:cubicBezTo>
                  <a:cubicBezTo>
                    <a:pt x="10641" y="1"/>
                    <a:pt x="7639" y="4437"/>
                    <a:pt x="6738" y="8774"/>
                  </a:cubicBezTo>
                  <a:lnTo>
                    <a:pt x="2869" y="27420"/>
                  </a:lnTo>
                  <a:cubicBezTo>
                    <a:pt x="1768" y="32691"/>
                    <a:pt x="967" y="38061"/>
                    <a:pt x="33" y="43365"/>
                  </a:cubicBezTo>
                  <a:lnTo>
                    <a:pt x="0" y="43399"/>
                  </a:lnTo>
                  <a:cubicBezTo>
                    <a:pt x="534" y="43632"/>
                    <a:pt x="1068" y="43766"/>
                    <a:pt x="1635" y="43932"/>
                  </a:cubicBezTo>
                  <a:cubicBezTo>
                    <a:pt x="2902" y="44299"/>
                    <a:pt x="4236" y="44599"/>
                    <a:pt x="5537" y="44866"/>
                  </a:cubicBezTo>
                  <a:cubicBezTo>
                    <a:pt x="6471" y="45066"/>
                    <a:pt x="7405" y="45267"/>
                    <a:pt x="8339" y="45367"/>
                  </a:cubicBezTo>
                  <a:cubicBezTo>
                    <a:pt x="9574" y="45500"/>
                    <a:pt x="16712" y="45967"/>
                    <a:pt x="16946" y="44533"/>
                  </a:cubicBezTo>
                  <a:cubicBezTo>
                    <a:pt x="18246" y="36894"/>
                    <a:pt x="18680" y="29088"/>
                    <a:pt x="19714" y="21416"/>
                  </a:cubicBezTo>
                  <a:cubicBezTo>
                    <a:pt x="19881" y="20182"/>
                    <a:pt x="20048" y="18881"/>
                    <a:pt x="20748" y="17847"/>
                  </a:cubicBezTo>
                  <a:cubicBezTo>
                    <a:pt x="22349" y="15412"/>
                    <a:pt x="27320" y="15912"/>
                    <a:pt x="29755" y="1621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1;p48">
              <a:extLst>
                <a:ext uri="{FF2B5EF4-FFF2-40B4-BE49-F238E27FC236}">
                  <a16:creationId xmlns:a16="http://schemas.microsoft.com/office/drawing/2014/main" id="{C30C710A-C5A8-0C83-3384-DF683C7EE737}"/>
                </a:ext>
              </a:extLst>
            </p:cNvPr>
            <p:cNvSpPr/>
            <p:nvPr/>
          </p:nvSpPr>
          <p:spPr>
            <a:xfrm>
              <a:off x="6515721" y="4354879"/>
              <a:ext cx="331331" cy="184067"/>
            </a:xfrm>
            <a:custGeom>
              <a:avLst/>
              <a:gdLst/>
              <a:ahLst/>
              <a:cxnLst/>
              <a:rect l="l" t="t" r="r" b="b"/>
              <a:pathLst>
                <a:path w="17547" h="9748" extrusionOk="0">
                  <a:moveTo>
                    <a:pt x="17547" y="1"/>
                  </a:moveTo>
                  <a:lnTo>
                    <a:pt x="17547" y="1"/>
                  </a:lnTo>
                  <a:cubicBezTo>
                    <a:pt x="16373" y="757"/>
                    <a:pt x="14523" y="1216"/>
                    <a:pt x="12775" y="1216"/>
                  </a:cubicBezTo>
                  <a:cubicBezTo>
                    <a:pt x="11592" y="1216"/>
                    <a:pt x="10456" y="1006"/>
                    <a:pt x="9608" y="534"/>
                  </a:cubicBezTo>
                  <a:cubicBezTo>
                    <a:pt x="8640" y="2436"/>
                    <a:pt x="6505" y="3437"/>
                    <a:pt x="4504" y="4204"/>
                  </a:cubicBezTo>
                  <a:cubicBezTo>
                    <a:pt x="3437" y="4637"/>
                    <a:pt x="2336" y="5038"/>
                    <a:pt x="1435" y="5738"/>
                  </a:cubicBezTo>
                  <a:cubicBezTo>
                    <a:pt x="1102" y="6005"/>
                    <a:pt x="768" y="6305"/>
                    <a:pt x="535" y="6672"/>
                  </a:cubicBezTo>
                  <a:cubicBezTo>
                    <a:pt x="168" y="7306"/>
                    <a:pt x="1" y="8006"/>
                    <a:pt x="334" y="8640"/>
                  </a:cubicBezTo>
                  <a:cubicBezTo>
                    <a:pt x="701" y="9307"/>
                    <a:pt x="1469" y="9608"/>
                    <a:pt x="2236" y="9708"/>
                  </a:cubicBezTo>
                  <a:cubicBezTo>
                    <a:pt x="2491" y="9735"/>
                    <a:pt x="2747" y="9747"/>
                    <a:pt x="3003" y="9747"/>
                  </a:cubicBezTo>
                  <a:cubicBezTo>
                    <a:pt x="3980" y="9747"/>
                    <a:pt x="4953" y="9573"/>
                    <a:pt x="5905" y="9441"/>
                  </a:cubicBezTo>
                  <a:cubicBezTo>
                    <a:pt x="7740" y="9174"/>
                    <a:pt x="9374" y="8574"/>
                    <a:pt x="11109" y="8040"/>
                  </a:cubicBezTo>
                  <a:cubicBezTo>
                    <a:pt x="13010" y="7439"/>
                    <a:pt x="14945" y="6872"/>
                    <a:pt x="16880" y="6272"/>
                  </a:cubicBezTo>
                  <a:cubicBezTo>
                    <a:pt x="16980" y="6239"/>
                    <a:pt x="17080" y="6205"/>
                    <a:pt x="17146" y="6138"/>
                  </a:cubicBezTo>
                  <a:cubicBezTo>
                    <a:pt x="17180" y="6072"/>
                    <a:pt x="17213" y="5972"/>
                    <a:pt x="17213" y="5872"/>
                  </a:cubicBezTo>
                  <a:cubicBezTo>
                    <a:pt x="17347" y="3904"/>
                    <a:pt x="17313" y="1902"/>
                    <a:pt x="175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42;p48">
              <a:extLst>
                <a:ext uri="{FF2B5EF4-FFF2-40B4-BE49-F238E27FC236}">
                  <a16:creationId xmlns:a16="http://schemas.microsoft.com/office/drawing/2014/main" id="{5689AAF4-C872-38A0-26FD-BE9C782927B5}"/>
                </a:ext>
              </a:extLst>
            </p:cNvPr>
            <p:cNvSpPr/>
            <p:nvPr/>
          </p:nvSpPr>
          <p:spPr>
            <a:xfrm>
              <a:off x="6221588" y="2468460"/>
              <a:ext cx="741988" cy="479540"/>
            </a:xfrm>
            <a:custGeom>
              <a:avLst/>
              <a:gdLst/>
              <a:ahLst/>
              <a:cxnLst/>
              <a:rect l="l" t="t" r="r" b="b"/>
              <a:pathLst>
                <a:path w="39295" h="25396" extrusionOk="0">
                  <a:moveTo>
                    <a:pt x="3123" y="1"/>
                  </a:moveTo>
                  <a:cubicBezTo>
                    <a:pt x="2418" y="1"/>
                    <a:pt x="1730" y="173"/>
                    <a:pt x="1134" y="566"/>
                  </a:cubicBezTo>
                  <a:cubicBezTo>
                    <a:pt x="667" y="866"/>
                    <a:pt x="267" y="1333"/>
                    <a:pt x="167" y="1867"/>
                  </a:cubicBezTo>
                  <a:cubicBezTo>
                    <a:pt x="0" y="2734"/>
                    <a:pt x="600" y="3601"/>
                    <a:pt x="1401" y="4002"/>
                  </a:cubicBezTo>
                  <a:cubicBezTo>
                    <a:pt x="1911" y="4257"/>
                    <a:pt x="2583" y="4480"/>
                    <a:pt x="3214" y="4480"/>
                  </a:cubicBezTo>
                  <a:cubicBezTo>
                    <a:pt x="3490" y="4480"/>
                    <a:pt x="3759" y="4437"/>
                    <a:pt x="4003" y="4335"/>
                  </a:cubicBezTo>
                  <a:cubicBezTo>
                    <a:pt x="4003" y="4369"/>
                    <a:pt x="4036" y="4402"/>
                    <a:pt x="4036" y="4435"/>
                  </a:cubicBezTo>
                  <a:cubicBezTo>
                    <a:pt x="5004" y="6504"/>
                    <a:pt x="5604" y="8839"/>
                    <a:pt x="6338" y="11007"/>
                  </a:cubicBezTo>
                  <a:cubicBezTo>
                    <a:pt x="7372" y="13909"/>
                    <a:pt x="8406" y="16878"/>
                    <a:pt x="10174" y="19413"/>
                  </a:cubicBezTo>
                  <a:cubicBezTo>
                    <a:pt x="12476" y="22782"/>
                    <a:pt x="15878" y="24750"/>
                    <a:pt x="19948" y="25017"/>
                  </a:cubicBezTo>
                  <a:cubicBezTo>
                    <a:pt x="22119" y="25167"/>
                    <a:pt x="24492" y="25396"/>
                    <a:pt x="26856" y="25396"/>
                  </a:cubicBezTo>
                  <a:cubicBezTo>
                    <a:pt x="30265" y="25396"/>
                    <a:pt x="33655" y="24920"/>
                    <a:pt x="36393" y="23049"/>
                  </a:cubicBezTo>
                  <a:cubicBezTo>
                    <a:pt x="37427" y="22348"/>
                    <a:pt x="38361" y="21448"/>
                    <a:pt x="38828" y="20313"/>
                  </a:cubicBezTo>
                  <a:cubicBezTo>
                    <a:pt x="39295" y="19146"/>
                    <a:pt x="39161" y="17712"/>
                    <a:pt x="38294" y="16811"/>
                  </a:cubicBezTo>
                  <a:cubicBezTo>
                    <a:pt x="37594" y="16110"/>
                    <a:pt x="36559" y="15844"/>
                    <a:pt x="35592" y="15677"/>
                  </a:cubicBezTo>
                  <a:cubicBezTo>
                    <a:pt x="30889" y="14910"/>
                    <a:pt x="26085" y="14876"/>
                    <a:pt x="21315" y="14676"/>
                  </a:cubicBezTo>
                  <a:cubicBezTo>
                    <a:pt x="19981" y="14609"/>
                    <a:pt x="18647" y="14576"/>
                    <a:pt x="17412" y="14109"/>
                  </a:cubicBezTo>
                  <a:cubicBezTo>
                    <a:pt x="14744" y="13142"/>
                    <a:pt x="13043" y="10606"/>
                    <a:pt x="11508" y="8205"/>
                  </a:cubicBezTo>
                  <a:cubicBezTo>
                    <a:pt x="10808" y="7137"/>
                    <a:pt x="10141" y="6070"/>
                    <a:pt x="9440" y="4969"/>
                  </a:cubicBezTo>
                  <a:cubicBezTo>
                    <a:pt x="8506" y="3501"/>
                    <a:pt x="7505" y="1967"/>
                    <a:pt x="6071" y="966"/>
                  </a:cubicBezTo>
                  <a:cubicBezTo>
                    <a:pt x="5219" y="372"/>
                    <a:pt x="4154" y="1"/>
                    <a:pt x="31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43;p48">
              <a:extLst>
                <a:ext uri="{FF2B5EF4-FFF2-40B4-BE49-F238E27FC236}">
                  <a16:creationId xmlns:a16="http://schemas.microsoft.com/office/drawing/2014/main" id="{3EE31409-C7C5-298C-01F2-71F6A3A38528}"/>
                </a:ext>
              </a:extLst>
            </p:cNvPr>
            <p:cNvSpPr/>
            <p:nvPr/>
          </p:nvSpPr>
          <p:spPr>
            <a:xfrm>
              <a:off x="6925773" y="2364399"/>
              <a:ext cx="260144" cy="377008"/>
            </a:xfrm>
            <a:custGeom>
              <a:avLst/>
              <a:gdLst/>
              <a:ahLst/>
              <a:cxnLst/>
              <a:rect l="l" t="t" r="r" b="b"/>
              <a:pathLst>
                <a:path w="13777" h="19966" extrusionOk="0">
                  <a:moveTo>
                    <a:pt x="5876" y="0"/>
                  </a:moveTo>
                  <a:cubicBezTo>
                    <a:pt x="5538" y="0"/>
                    <a:pt x="5184" y="56"/>
                    <a:pt x="4770" y="173"/>
                  </a:cubicBezTo>
                  <a:cubicBezTo>
                    <a:pt x="3803" y="440"/>
                    <a:pt x="3069" y="273"/>
                    <a:pt x="2202" y="873"/>
                  </a:cubicBezTo>
                  <a:cubicBezTo>
                    <a:pt x="734" y="1907"/>
                    <a:pt x="200" y="3508"/>
                    <a:pt x="134" y="5210"/>
                  </a:cubicBezTo>
                  <a:cubicBezTo>
                    <a:pt x="34" y="7378"/>
                    <a:pt x="0" y="9913"/>
                    <a:pt x="934" y="11948"/>
                  </a:cubicBezTo>
                  <a:cubicBezTo>
                    <a:pt x="1235" y="12582"/>
                    <a:pt x="1702" y="13182"/>
                    <a:pt x="2302" y="13516"/>
                  </a:cubicBezTo>
                  <a:cubicBezTo>
                    <a:pt x="2836" y="13849"/>
                    <a:pt x="3603" y="14049"/>
                    <a:pt x="3970" y="14583"/>
                  </a:cubicBezTo>
                  <a:cubicBezTo>
                    <a:pt x="4437" y="15250"/>
                    <a:pt x="4270" y="16451"/>
                    <a:pt x="3936" y="17118"/>
                  </a:cubicBezTo>
                  <a:cubicBezTo>
                    <a:pt x="3836" y="17318"/>
                    <a:pt x="3670" y="17552"/>
                    <a:pt x="3469" y="17685"/>
                  </a:cubicBezTo>
                  <a:cubicBezTo>
                    <a:pt x="4103" y="18352"/>
                    <a:pt x="4837" y="18919"/>
                    <a:pt x="5671" y="19320"/>
                  </a:cubicBezTo>
                  <a:cubicBezTo>
                    <a:pt x="6577" y="19758"/>
                    <a:pt x="7611" y="19966"/>
                    <a:pt x="8638" y="19966"/>
                  </a:cubicBezTo>
                  <a:cubicBezTo>
                    <a:pt x="8783" y="19966"/>
                    <a:pt x="8929" y="19962"/>
                    <a:pt x="9073" y="19954"/>
                  </a:cubicBezTo>
                  <a:cubicBezTo>
                    <a:pt x="10741" y="19853"/>
                    <a:pt x="12409" y="19253"/>
                    <a:pt x="13710" y="18186"/>
                  </a:cubicBezTo>
                  <a:cubicBezTo>
                    <a:pt x="12943" y="18019"/>
                    <a:pt x="12276" y="17385"/>
                    <a:pt x="11942" y="16651"/>
                  </a:cubicBezTo>
                  <a:cubicBezTo>
                    <a:pt x="11575" y="15817"/>
                    <a:pt x="11542" y="14883"/>
                    <a:pt x="11642" y="13983"/>
                  </a:cubicBezTo>
                  <a:cubicBezTo>
                    <a:pt x="12009" y="10046"/>
                    <a:pt x="13777" y="5110"/>
                    <a:pt x="10141" y="2107"/>
                  </a:cubicBezTo>
                  <a:cubicBezTo>
                    <a:pt x="9340" y="1440"/>
                    <a:pt x="8473" y="840"/>
                    <a:pt x="7539" y="406"/>
                  </a:cubicBezTo>
                  <a:cubicBezTo>
                    <a:pt x="6906" y="141"/>
                    <a:pt x="6410" y="0"/>
                    <a:pt x="587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44;p48">
              <a:extLst>
                <a:ext uri="{FF2B5EF4-FFF2-40B4-BE49-F238E27FC236}">
                  <a16:creationId xmlns:a16="http://schemas.microsoft.com/office/drawing/2014/main" id="{F9CC3ED8-614C-D040-5C89-7CFB0F63A89E}"/>
                </a:ext>
              </a:extLst>
            </p:cNvPr>
            <p:cNvSpPr/>
            <p:nvPr/>
          </p:nvSpPr>
          <p:spPr>
            <a:xfrm>
              <a:off x="6867823" y="2294817"/>
              <a:ext cx="340772" cy="293585"/>
            </a:xfrm>
            <a:custGeom>
              <a:avLst/>
              <a:gdLst/>
              <a:ahLst/>
              <a:cxnLst/>
              <a:rect l="l" t="t" r="r" b="b"/>
              <a:pathLst>
                <a:path w="18047" h="15548" extrusionOk="0">
                  <a:moveTo>
                    <a:pt x="10012" y="0"/>
                  </a:moveTo>
                  <a:cubicBezTo>
                    <a:pt x="9825" y="0"/>
                    <a:pt x="9641" y="38"/>
                    <a:pt x="9474" y="122"/>
                  </a:cubicBezTo>
                  <a:cubicBezTo>
                    <a:pt x="9240" y="255"/>
                    <a:pt x="9007" y="455"/>
                    <a:pt x="8740" y="555"/>
                  </a:cubicBezTo>
                  <a:cubicBezTo>
                    <a:pt x="8597" y="614"/>
                    <a:pt x="8447" y="637"/>
                    <a:pt x="8293" y="637"/>
                  </a:cubicBezTo>
                  <a:cubicBezTo>
                    <a:pt x="7840" y="637"/>
                    <a:pt x="7354" y="438"/>
                    <a:pt x="6905" y="389"/>
                  </a:cubicBezTo>
                  <a:cubicBezTo>
                    <a:pt x="6834" y="382"/>
                    <a:pt x="6762" y="378"/>
                    <a:pt x="6691" y="378"/>
                  </a:cubicBezTo>
                  <a:cubicBezTo>
                    <a:pt x="6064" y="378"/>
                    <a:pt x="5453" y="636"/>
                    <a:pt x="5004" y="1056"/>
                  </a:cubicBezTo>
                  <a:cubicBezTo>
                    <a:pt x="4637" y="1456"/>
                    <a:pt x="4404" y="1956"/>
                    <a:pt x="3937" y="2223"/>
                  </a:cubicBezTo>
                  <a:cubicBezTo>
                    <a:pt x="3470" y="2523"/>
                    <a:pt x="2869" y="2490"/>
                    <a:pt x="2302" y="2624"/>
                  </a:cubicBezTo>
                  <a:cubicBezTo>
                    <a:pt x="901" y="2990"/>
                    <a:pt x="0" y="4725"/>
                    <a:pt x="534" y="6126"/>
                  </a:cubicBezTo>
                  <a:cubicBezTo>
                    <a:pt x="930" y="7208"/>
                    <a:pt x="2078" y="7914"/>
                    <a:pt x="3233" y="7914"/>
                  </a:cubicBezTo>
                  <a:cubicBezTo>
                    <a:pt x="3538" y="7914"/>
                    <a:pt x="3844" y="7865"/>
                    <a:pt x="4137" y="7761"/>
                  </a:cubicBezTo>
                  <a:cubicBezTo>
                    <a:pt x="4437" y="7660"/>
                    <a:pt x="4737" y="7494"/>
                    <a:pt x="5037" y="7327"/>
                  </a:cubicBezTo>
                  <a:cubicBezTo>
                    <a:pt x="5404" y="7093"/>
                    <a:pt x="5771" y="6860"/>
                    <a:pt x="6172" y="6760"/>
                  </a:cubicBezTo>
                  <a:cubicBezTo>
                    <a:pt x="6328" y="6703"/>
                    <a:pt x="6550" y="6664"/>
                    <a:pt x="6777" y="6664"/>
                  </a:cubicBezTo>
                  <a:cubicBezTo>
                    <a:pt x="7084" y="6664"/>
                    <a:pt x="7400" y="6735"/>
                    <a:pt x="7573" y="6927"/>
                  </a:cubicBezTo>
                  <a:cubicBezTo>
                    <a:pt x="7806" y="7193"/>
                    <a:pt x="7639" y="7427"/>
                    <a:pt x="7639" y="7727"/>
                  </a:cubicBezTo>
                  <a:cubicBezTo>
                    <a:pt x="7589" y="8433"/>
                    <a:pt x="7881" y="8872"/>
                    <a:pt x="8430" y="8872"/>
                  </a:cubicBezTo>
                  <a:cubicBezTo>
                    <a:pt x="8607" y="8872"/>
                    <a:pt x="8812" y="8826"/>
                    <a:pt x="9040" y="8728"/>
                  </a:cubicBezTo>
                  <a:cubicBezTo>
                    <a:pt x="9367" y="8588"/>
                    <a:pt x="9726" y="8415"/>
                    <a:pt x="10060" y="8415"/>
                  </a:cubicBezTo>
                  <a:cubicBezTo>
                    <a:pt x="10205" y="8415"/>
                    <a:pt x="10344" y="8447"/>
                    <a:pt x="10475" y="8528"/>
                  </a:cubicBezTo>
                  <a:cubicBezTo>
                    <a:pt x="11108" y="8895"/>
                    <a:pt x="10675" y="9562"/>
                    <a:pt x="10775" y="10096"/>
                  </a:cubicBezTo>
                  <a:cubicBezTo>
                    <a:pt x="10908" y="10863"/>
                    <a:pt x="11309" y="11763"/>
                    <a:pt x="11675" y="12431"/>
                  </a:cubicBezTo>
                  <a:cubicBezTo>
                    <a:pt x="12209" y="13331"/>
                    <a:pt x="12810" y="14365"/>
                    <a:pt x="13644" y="15032"/>
                  </a:cubicBezTo>
                  <a:cubicBezTo>
                    <a:pt x="14112" y="15394"/>
                    <a:pt x="14502" y="15547"/>
                    <a:pt x="14830" y="15547"/>
                  </a:cubicBezTo>
                  <a:cubicBezTo>
                    <a:pt x="16347" y="15547"/>
                    <a:pt x="16555" y="12278"/>
                    <a:pt x="17213" y="11263"/>
                  </a:cubicBezTo>
                  <a:cubicBezTo>
                    <a:pt x="17413" y="10896"/>
                    <a:pt x="17680" y="10563"/>
                    <a:pt x="17780" y="10162"/>
                  </a:cubicBezTo>
                  <a:cubicBezTo>
                    <a:pt x="18047" y="9228"/>
                    <a:pt x="17380" y="8394"/>
                    <a:pt x="16712" y="7660"/>
                  </a:cubicBezTo>
                  <a:cubicBezTo>
                    <a:pt x="16612" y="7527"/>
                    <a:pt x="16512" y="7427"/>
                    <a:pt x="16412" y="7294"/>
                  </a:cubicBezTo>
                  <a:cubicBezTo>
                    <a:pt x="16312" y="7193"/>
                    <a:pt x="16245" y="7093"/>
                    <a:pt x="16212" y="6960"/>
                  </a:cubicBezTo>
                  <a:cubicBezTo>
                    <a:pt x="16145" y="6593"/>
                    <a:pt x="16846" y="5926"/>
                    <a:pt x="16946" y="5459"/>
                  </a:cubicBezTo>
                  <a:cubicBezTo>
                    <a:pt x="17113" y="4658"/>
                    <a:pt x="16746" y="3691"/>
                    <a:pt x="16212" y="3091"/>
                  </a:cubicBezTo>
                  <a:cubicBezTo>
                    <a:pt x="15616" y="2381"/>
                    <a:pt x="14707" y="1986"/>
                    <a:pt x="13792" y="1986"/>
                  </a:cubicBezTo>
                  <a:cubicBezTo>
                    <a:pt x="13631" y="1986"/>
                    <a:pt x="13470" y="1998"/>
                    <a:pt x="13310" y="2023"/>
                  </a:cubicBezTo>
                  <a:cubicBezTo>
                    <a:pt x="13017" y="2086"/>
                    <a:pt x="12711" y="2175"/>
                    <a:pt x="12425" y="2175"/>
                  </a:cubicBezTo>
                  <a:cubicBezTo>
                    <a:pt x="12255" y="2175"/>
                    <a:pt x="12092" y="2143"/>
                    <a:pt x="11942" y="2056"/>
                  </a:cubicBezTo>
                  <a:cubicBezTo>
                    <a:pt x="11342" y="1690"/>
                    <a:pt x="11609" y="956"/>
                    <a:pt x="11142" y="455"/>
                  </a:cubicBezTo>
                  <a:cubicBezTo>
                    <a:pt x="10844" y="181"/>
                    <a:pt x="10421" y="0"/>
                    <a:pt x="100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45;p48">
              <a:extLst>
                <a:ext uri="{FF2B5EF4-FFF2-40B4-BE49-F238E27FC236}">
                  <a16:creationId xmlns:a16="http://schemas.microsoft.com/office/drawing/2014/main" id="{6A256F40-6229-6093-6856-FF01F6C717C8}"/>
                </a:ext>
              </a:extLst>
            </p:cNvPr>
            <p:cNvSpPr/>
            <p:nvPr/>
          </p:nvSpPr>
          <p:spPr>
            <a:xfrm>
              <a:off x="7056780" y="2481168"/>
              <a:ext cx="77494" cy="80496"/>
            </a:xfrm>
            <a:custGeom>
              <a:avLst/>
              <a:gdLst/>
              <a:ahLst/>
              <a:cxnLst/>
              <a:rect l="l" t="t" r="r" b="b"/>
              <a:pathLst>
                <a:path w="4104" h="4263" extrusionOk="0">
                  <a:moveTo>
                    <a:pt x="1732" y="0"/>
                  </a:moveTo>
                  <a:cubicBezTo>
                    <a:pt x="1338" y="0"/>
                    <a:pt x="952" y="120"/>
                    <a:pt x="634" y="393"/>
                  </a:cubicBezTo>
                  <a:cubicBezTo>
                    <a:pt x="368" y="627"/>
                    <a:pt x="167" y="927"/>
                    <a:pt x="1" y="1261"/>
                  </a:cubicBezTo>
                  <a:lnTo>
                    <a:pt x="2703" y="4263"/>
                  </a:lnTo>
                  <a:cubicBezTo>
                    <a:pt x="3303" y="4063"/>
                    <a:pt x="3770" y="3496"/>
                    <a:pt x="3937" y="2895"/>
                  </a:cubicBezTo>
                  <a:cubicBezTo>
                    <a:pt x="4104" y="2295"/>
                    <a:pt x="4003" y="1694"/>
                    <a:pt x="3737" y="1194"/>
                  </a:cubicBezTo>
                  <a:cubicBezTo>
                    <a:pt x="3378" y="499"/>
                    <a:pt x="2538" y="0"/>
                    <a:pt x="17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46;p48">
              <a:extLst>
                <a:ext uri="{FF2B5EF4-FFF2-40B4-BE49-F238E27FC236}">
                  <a16:creationId xmlns:a16="http://schemas.microsoft.com/office/drawing/2014/main" id="{DD6996A1-C159-6369-49C6-A9199394091B}"/>
                </a:ext>
              </a:extLst>
            </p:cNvPr>
            <p:cNvSpPr/>
            <p:nvPr/>
          </p:nvSpPr>
          <p:spPr>
            <a:xfrm>
              <a:off x="7056780" y="2472841"/>
              <a:ext cx="77494" cy="88823"/>
            </a:xfrm>
            <a:custGeom>
              <a:avLst/>
              <a:gdLst/>
              <a:ahLst/>
              <a:cxnLst/>
              <a:rect l="l" t="t" r="r" b="b"/>
              <a:pathLst>
                <a:path w="4104" h="4704" fill="none" extrusionOk="0">
                  <a:moveTo>
                    <a:pt x="1" y="1702"/>
                  </a:moveTo>
                  <a:cubicBezTo>
                    <a:pt x="167" y="1368"/>
                    <a:pt x="368" y="1068"/>
                    <a:pt x="634" y="834"/>
                  </a:cubicBezTo>
                  <a:cubicBezTo>
                    <a:pt x="1602" y="0"/>
                    <a:pt x="3203" y="601"/>
                    <a:pt x="3737" y="1635"/>
                  </a:cubicBezTo>
                  <a:cubicBezTo>
                    <a:pt x="4003" y="2135"/>
                    <a:pt x="4104" y="2736"/>
                    <a:pt x="3937" y="3336"/>
                  </a:cubicBezTo>
                  <a:cubicBezTo>
                    <a:pt x="3770" y="3937"/>
                    <a:pt x="3303" y="4504"/>
                    <a:pt x="2703" y="470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47;p48">
              <a:extLst>
                <a:ext uri="{FF2B5EF4-FFF2-40B4-BE49-F238E27FC236}">
                  <a16:creationId xmlns:a16="http://schemas.microsoft.com/office/drawing/2014/main" id="{32A9839F-24A1-5723-8209-0B9C19ABD4BA}"/>
                </a:ext>
              </a:extLst>
            </p:cNvPr>
            <p:cNvSpPr/>
            <p:nvPr/>
          </p:nvSpPr>
          <p:spPr>
            <a:xfrm>
              <a:off x="7291716" y="3035313"/>
              <a:ext cx="51681" cy="97641"/>
            </a:xfrm>
            <a:custGeom>
              <a:avLst/>
              <a:gdLst/>
              <a:ahLst/>
              <a:cxnLst/>
              <a:rect l="l" t="t" r="r" b="b"/>
              <a:pathLst>
                <a:path w="2737" h="5171" fill="none" extrusionOk="0">
                  <a:moveTo>
                    <a:pt x="2736" y="5171"/>
                  </a:moveTo>
                  <a:cubicBezTo>
                    <a:pt x="1769" y="3236"/>
                    <a:pt x="901" y="2002"/>
                    <a:pt x="1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48;p48">
              <a:extLst>
                <a:ext uri="{FF2B5EF4-FFF2-40B4-BE49-F238E27FC236}">
                  <a16:creationId xmlns:a16="http://schemas.microsoft.com/office/drawing/2014/main" id="{BC9BEF81-6B8A-79AB-DEF4-0DA42543F9BC}"/>
                </a:ext>
              </a:extLst>
            </p:cNvPr>
            <p:cNvSpPr/>
            <p:nvPr/>
          </p:nvSpPr>
          <p:spPr>
            <a:xfrm>
              <a:off x="6965445" y="2561645"/>
              <a:ext cx="35933" cy="10725"/>
            </a:xfrm>
            <a:custGeom>
              <a:avLst/>
              <a:gdLst/>
              <a:ahLst/>
              <a:cxnLst/>
              <a:rect l="l" t="t" r="r" b="b"/>
              <a:pathLst>
                <a:path w="1903" h="568" fill="none" extrusionOk="0">
                  <a:moveTo>
                    <a:pt x="1" y="501"/>
                  </a:moveTo>
                  <a:cubicBezTo>
                    <a:pt x="668" y="568"/>
                    <a:pt x="1335" y="368"/>
                    <a:pt x="1902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49;p48">
              <a:extLst>
                <a:ext uri="{FF2B5EF4-FFF2-40B4-BE49-F238E27FC236}">
                  <a16:creationId xmlns:a16="http://schemas.microsoft.com/office/drawing/2014/main" id="{EE57C73C-1920-EEE6-5857-AB9D8F57F9E6}"/>
                </a:ext>
              </a:extLst>
            </p:cNvPr>
            <p:cNvSpPr/>
            <p:nvPr/>
          </p:nvSpPr>
          <p:spPr>
            <a:xfrm>
              <a:off x="7068751" y="2497407"/>
              <a:ext cx="49774" cy="23943"/>
            </a:xfrm>
            <a:custGeom>
              <a:avLst/>
              <a:gdLst/>
              <a:ahLst/>
              <a:cxnLst/>
              <a:rect l="l" t="t" r="r" b="b"/>
              <a:pathLst>
                <a:path w="2636" h="1268" fill="none" extrusionOk="0">
                  <a:moveTo>
                    <a:pt x="2636" y="1268"/>
                  </a:moveTo>
                  <a:cubicBezTo>
                    <a:pt x="2369" y="501"/>
                    <a:pt x="1535" y="0"/>
                    <a:pt x="768" y="134"/>
                  </a:cubicBezTo>
                  <a:cubicBezTo>
                    <a:pt x="434" y="200"/>
                    <a:pt x="100" y="367"/>
                    <a:pt x="0" y="667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0;p48">
              <a:extLst>
                <a:ext uri="{FF2B5EF4-FFF2-40B4-BE49-F238E27FC236}">
                  <a16:creationId xmlns:a16="http://schemas.microsoft.com/office/drawing/2014/main" id="{FFB36833-B720-1B9A-16ED-9E023529C067}"/>
                </a:ext>
              </a:extLst>
            </p:cNvPr>
            <p:cNvSpPr/>
            <p:nvPr/>
          </p:nvSpPr>
          <p:spPr>
            <a:xfrm>
              <a:off x="7090787" y="2500560"/>
              <a:ext cx="11990" cy="27720"/>
            </a:xfrm>
            <a:custGeom>
              <a:avLst/>
              <a:gdLst/>
              <a:ahLst/>
              <a:cxnLst/>
              <a:rect l="l" t="t" r="r" b="b"/>
              <a:pathLst>
                <a:path w="635" h="1468" fill="none" extrusionOk="0">
                  <a:moveTo>
                    <a:pt x="1" y="0"/>
                  </a:moveTo>
                  <a:cubicBezTo>
                    <a:pt x="468" y="300"/>
                    <a:pt x="635" y="1001"/>
                    <a:pt x="334" y="14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1;p48">
              <a:extLst>
                <a:ext uri="{FF2B5EF4-FFF2-40B4-BE49-F238E27FC236}">
                  <a16:creationId xmlns:a16="http://schemas.microsoft.com/office/drawing/2014/main" id="{45BE2D4D-F8DD-3AC9-1D62-253ED71757B3}"/>
                </a:ext>
              </a:extLst>
            </p:cNvPr>
            <p:cNvSpPr/>
            <p:nvPr/>
          </p:nvSpPr>
          <p:spPr>
            <a:xfrm>
              <a:off x="6928284" y="3118453"/>
              <a:ext cx="822635" cy="709246"/>
            </a:xfrm>
            <a:custGeom>
              <a:avLst/>
              <a:gdLst/>
              <a:ahLst/>
              <a:cxnLst/>
              <a:rect l="l" t="t" r="r" b="b"/>
              <a:pathLst>
                <a:path w="43566" h="37561" fill="none" extrusionOk="0">
                  <a:moveTo>
                    <a:pt x="43565" y="10808"/>
                  </a:moveTo>
                  <a:cubicBezTo>
                    <a:pt x="24885" y="1"/>
                    <a:pt x="1" y="19414"/>
                    <a:pt x="10008" y="3756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52;p48">
              <a:extLst>
                <a:ext uri="{FF2B5EF4-FFF2-40B4-BE49-F238E27FC236}">
                  <a16:creationId xmlns:a16="http://schemas.microsoft.com/office/drawing/2014/main" id="{54CDF1F9-ACF5-3717-7696-AE1EB6090F00}"/>
                </a:ext>
              </a:extLst>
            </p:cNvPr>
            <p:cNvSpPr/>
            <p:nvPr/>
          </p:nvSpPr>
          <p:spPr>
            <a:xfrm>
              <a:off x="7742082" y="3427087"/>
              <a:ext cx="28362" cy="1077719"/>
            </a:xfrm>
            <a:custGeom>
              <a:avLst/>
              <a:gdLst/>
              <a:ahLst/>
              <a:cxnLst/>
              <a:rect l="l" t="t" r="r" b="b"/>
              <a:pathLst>
                <a:path w="1502" h="57075" fill="none" extrusionOk="0">
                  <a:moveTo>
                    <a:pt x="0" y="1"/>
                  </a:moveTo>
                  <a:lnTo>
                    <a:pt x="1501" y="5707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53;p48">
              <a:extLst>
                <a:ext uri="{FF2B5EF4-FFF2-40B4-BE49-F238E27FC236}">
                  <a16:creationId xmlns:a16="http://schemas.microsoft.com/office/drawing/2014/main" id="{722C0964-E5E5-F976-8CE0-EE53E53A4158}"/>
                </a:ext>
              </a:extLst>
            </p:cNvPr>
            <p:cNvSpPr/>
            <p:nvPr/>
          </p:nvSpPr>
          <p:spPr>
            <a:xfrm>
              <a:off x="6501238" y="3359053"/>
              <a:ext cx="680280" cy="30892"/>
            </a:xfrm>
            <a:custGeom>
              <a:avLst/>
              <a:gdLst/>
              <a:ahLst/>
              <a:cxnLst/>
              <a:rect l="l" t="t" r="r" b="b"/>
              <a:pathLst>
                <a:path w="36027" h="1636" extrusionOk="0">
                  <a:moveTo>
                    <a:pt x="835" y="1"/>
                  </a:moveTo>
                  <a:cubicBezTo>
                    <a:pt x="368" y="1"/>
                    <a:pt x="1" y="368"/>
                    <a:pt x="1" y="802"/>
                  </a:cubicBezTo>
                  <a:cubicBezTo>
                    <a:pt x="1" y="1269"/>
                    <a:pt x="368" y="1635"/>
                    <a:pt x="835" y="1635"/>
                  </a:cubicBezTo>
                  <a:lnTo>
                    <a:pt x="35226" y="1635"/>
                  </a:lnTo>
                  <a:cubicBezTo>
                    <a:pt x="35659" y="1635"/>
                    <a:pt x="36026" y="1269"/>
                    <a:pt x="36026" y="802"/>
                  </a:cubicBezTo>
                  <a:cubicBezTo>
                    <a:pt x="36026" y="368"/>
                    <a:pt x="35659" y="1"/>
                    <a:pt x="3522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54;p48">
              <a:extLst>
                <a:ext uri="{FF2B5EF4-FFF2-40B4-BE49-F238E27FC236}">
                  <a16:creationId xmlns:a16="http://schemas.microsoft.com/office/drawing/2014/main" id="{29017E0B-D560-9836-1E26-7007A9D98F57}"/>
                </a:ext>
              </a:extLst>
            </p:cNvPr>
            <p:cNvSpPr/>
            <p:nvPr/>
          </p:nvSpPr>
          <p:spPr>
            <a:xfrm>
              <a:off x="6214016" y="2516308"/>
              <a:ext cx="84424" cy="36783"/>
            </a:xfrm>
            <a:custGeom>
              <a:avLst/>
              <a:gdLst/>
              <a:ahLst/>
              <a:cxnLst/>
              <a:rect l="l" t="t" r="r" b="b"/>
              <a:pathLst>
                <a:path w="4471" h="1948" extrusionOk="0">
                  <a:moveTo>
                    <a:pt x="3803" y="0"/>
                  </a:moveTo>
                  <a:cubicBezTo>
                    <a:pt x="3023" y="510"/>
                    <a:pt x="2108" y="777"/>
                    <a:pt x="1204" y="777"/>
                  </a:cubicBezTo>
                  <a:cubicBezTo>
                    <a:pt x="1103" y="777"/>
                    <a:pt x="1002" y="774"/>
                    <a:pt x="901" y="767"/>
                  </a:cubicBezTo>
                  <a:cubicBezTo>
                    <a:pt x="842" y="767"/>
                    <a:pt x="780" y="766"/>
                    <a:pt x="717" y="766"/>
                  </a:cubicBezTo>
                  <a:cubicBezTo>
                    <a:pt x="496" y="766"/>
                    <a:pt x="271" y="786"/>
                    <a:pt x="168" y="967"/>
                  </a:cubicBezTo>
                  <a:cubicBezTo>
                    <a:pt x="1" y="1134"/>
                    <a:pt x="101" y="1434"/>
                    <a:pt x="268" y="1601"/>
                  </a:cubicBezTo>
                  <a:cubicBezTo>
                    <a:pt x="468" y="1768"/>
                    <a:pt x="701" y="1801"/>
                    <a:pt x="935" y="1835"/>
                  </a:cubicBezTo>
                  <a:cubicBezTo>
                    <a:pt x="1410" y="1916"/>
                    <a:pt x="1890" y="1948"/>
                    <a:pt x="2372" y="1948"/>
                  </a:cubicBezTo>
                  <a:cubicBezTo>
                    <a:pt x="3074" y="1948"/>
                    <a:pt x="3778" y="1880"/>
                    <a:pt x="4471" y="1801"/>
                  </a:cubicBezTo>
                  <a:lnTo>
                    <a:pt x="380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55;p48">
              <a:extLst>
                <a:ext uri="{FF2B5EF4-FFF2-40B4-BE49-F238E27FC236}">
                  <a16:creationId xmlns:a16="http://schemas.microsoft.com/office/drawing/2014/main" id="{8D4AC348-D08B-29F1-0827-DF3CCD61D24C}"/>
                </a:ext>
              </a:extLst>
            </p:cNvPr>
            <p:cNvSpPr/>
            <p:nvPr/>
          </p:nvSpPr>
          <p:spPr>
            <a:xfrm>
              <a:off x="6214016" y="2516308"/>
              <a:ext cx="84424" cy="38426"/>
            </a:xfrm>
            <a:custGeom>
              <a:avLst/>
              <a:gdLst/>
              <a:ahLst/>
              <a:cxnLst/>
              <a:rect l="l" t="t" r="r" b="b"/>
              <a:pathLst>
                <a:path w="4471" h="2035" fill="none" extrusionOk="0">
                  <a:moveTo>
                    <a:pt x="4471" y="1801"/>
                  </a:moveTo>
                  <a:cubicBezTo>
                    <a:pt x="3303" y="1935"/>
                    <a:pt x="2102" y="2035"/>
                    <a:pt x="935" y="1835"/>
                  </a:cubicBezTo>
                  <a:cubicBezTo>
                    <a:pt x="701" y="1801"/>
                    <a:pt x="468" y="1768"/>
                    <a:pt x="268" y="1601"/>
                  </a:cubicBezTo>
                  <a:cubicBezTo>
                    <a:pt x="101" y="1434"/>
                    <a:pt x="1" y="1134"/>
                    <a:pt x="168" y="967"/>
                  </a:cubicBezTo>
                  <a:cubicBezTo>
                    <a:pt x="301" y="734"/>
                    <a:pt x="635" y="767"/>
                    <a:pt x="901" y="767"/>
                  </a:cubicBezTo>
                  <a:cubicBezTo>
                    <a:pt x="1902" y="834"/>
                    <a:pt x="2936" y="567"/>
                    <a:pt x="3803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56;p48">
              <a:extLst>
                <a:ext uri="{FF2B5EF4-FFF2-40B4-BE49-F238E27FC236}">
                  <a16:creationId xmlns:a16="http://schemas.microsoft.com/office/drawing/2014/main" id="{002F3348-A983-9C88-8CC9-A447C159E39B}"/>
                </a:ext>
              </a:extLst>
            </p:cNvPr>
            <p:cNvSpPr/>
            <p:nvPr/>
          </p:nvSpPr>
          <p:spPr>
            <a:xfrm>
              <a:off x="7090164" y="3088845"/>
              <a:ext cx="527841" cy="331954"/>
            </a:xfrm>
            <a:custGeom>
              <a:avLst/>
              <a:gdLst/>
              <a:ahLst/>
              <a:cxnLst/>
              <a:rect l="l" t="t" r="r" b="b"/>
              <a:pathLst>
                <a:path w="27954" h="17580" fill="none" extrusionOk="0">
                  <a:moveTo>
                    <a:pt x="18747" y="5671"/>
                  </a:moveTo>
                  <a:cubicBezTo>
                    <a:pt x="15979" y="4671"/>
                    <a:pt x="13243" y="3703"/>
                    <a:pt x="10475" y="2736"/>
                  </a:cubicBezTo>
                  <a:cubicBezTo>
                    <a:pt x="8940" y="2169"/>
                    <a:pt x="7406" y="1569"/>
                    <a:pt x="5871" y="1068"/>
                  </a:cubicBezTo>
                  <a:cubicBezTo>
                    <a:pt x="4370" y="568"/>
                    <a:pt x="2836" y="1"/>
                    <a:pt x="1268" y="468"/>
                  </a:cubicBezTo>
                  <a:cubicBezTo>
                    <a:pt x="1001" y="568"/>
                    <a:pt x="734" y="701"/>
                    <a:pt x="534" y="935"/>
                  </a:cubicBezTo>
                  <a:cubicBezTo>
                    <a:pt x="1" y="1635"/>
                    <a:pt x="901" y="1802"/>
                    <a:pt x="1402" y="1869"/>
                  </a:cubicBezTo>
                  <a:cubicBezTo>
                    <a:pt x="1001" y="1835"/>
                    <a:pt x="668" y="2269"/>
                    <a:pt x="768" y="2669"/>
                  </a:cubicBezTo>
                  <a:cubicBezTo>
                    <a:pt x="868" y="3036"/>
                    <a:pt x="1301" y="3270"/>
                    <a:pt x="1702" y="3170"/>
                  </a:cubicBezTo>
                  <a:cubicBezTo>
                    <a:pt x="1468" y="3303"/>
                    <a:pt x="1201" y="3503"/>
                    <a:pt x="1235" y="3770"/>
                  </a:cubicBezTo>
                  <a:cubicBezTo>
                    <a:pt x="1268" y="4137"/>
                    <a:pt x="1702" y="4270"/>
                    <a:pt x="2069" y="4304"/>
                  </a:cubicBezTo>
                  <a:cubicBezTo>
                    <a:pt x="1668" y="4371"/>
                    <a:pt x="1535" y="4838"/>
                    <a:pt x="1735" y="5138"/>
                  </a:cubicBezTo>
                  <a:cubicBezTo>
                    <a:pt x="1969" y="5438"/>
                    <a:pt x="2402" y="5505"/>
                    <a:pt x="2736" y="5538"/>
                  </a:cubicBezTo>
                  <a:cubicBezTo>
                    <a:pt x="3903" y="5671"/>
                    <a:pt x="5104" y="5738"/>
                    <a:pt x="6305" y="5671"/>
                  </a:cubicBezTo>
                  <a:cubicBezTo>
                    <a:pt x="6372" y="5671"/>
                    <a:pt x="6438" y="5671"/>
                    <a:pt x="6505" y="5705"/>
                  </a:cubicBezTo>
                  <a:cubicBezTo>
                    <a:pt x="6539" y="5705"/>
                    <a:pt x="6605" y="5738"/>
                    <a:pt x="6639" y="5805"/>
                  </a:cubicBezTo>
                  <a:cubicBezTo>
                    <a:pt x="7573" y="6572"/>
                    <a:pt x="8540" y="7339"/>
                    <a:pt x="9541" y="8073"/>
                  </a:cubicBezTo>
                  <a:cubicBezTo>
                    <a:pt x="10441" y="8740"/>
                    <a:pt x="11242" y="9708"/>
                    <a:pt x="12076" y="10508"/>
                  </a:cubicBezTo>
                  <a:cubicBezTo>
                    <a:pt x="13477" y="11843"/>
                    <a:pt x="14844" y="13277"/>
                    <a:pt x="16346" y="14444"/>
                  </a:cubicBezTo>
                  <a:cubicBezTo>
                    <a:pt x="16546" y="14611"/>
                    <a:pt x="16746" y="14778"/>
                    <a:pt x="16946" y="14945"/>
                  </a:cubicBezTo>
                  <a:cubicBezTo>
                    <a:pt x="18647" y="16212"/>
                    <a:pt x="20749" y="17213"/>
                    <a:pt x="22884" y="17413"/>
                  </a:cubicBezTo>
                  <a:cubicBezTo>
                    <a:pt x="24952" y="17580"/>
                    <a:pt x="27487" y="16513"/>
                    <a:pt x="27854" y="14211"/>
                  </a:cubicBezTo>
                  <a:cubicBezTo>
                    <a:pt x="27954" y="13544"/>
                    <a:pt x="27854" y="12877"/>
                    <a:pt x="27754" y="12209"/>
                  </a:cubicBezTo>
                  <a:cubicBezTo>
                    <a:pt x="27587" y="11376"/>
                    <a:pt x="27353" y="10542"/>
                    <a:pt x="27087" y="9708"/>
                  </a:cubicBezTo>
                  <a:cubicBezTo>
                    <a:pt x="26986" y="9441"/>
                    <a:pt x="26886" y="9174"/>
                    <a:pt x="26720" y="8940"/>
                  </a:cubicBezTo>
                  <a:cubicBezTo>
                    <a:pt x="26419" y="8540"/>
                    <a:pt x="25919" y="8340"/>
                    <a:pt x="25452" y="817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57;p48">
              <a:extLst>
                <a:ext uri="{FF2B5EF4-FFF2-40B4-BE49-F238E27FC236}">
                  <a16:creationId xmlns:a16="http://schemas.microsoft.com/office/drawing/2014/main" id="{8141073E-1C4D-F84D-097D-40CE8CD59C5F}"/>
                </a:ext>
              </a:extLst>
            </p:cNvPr>
            <p:cNvSpPr/>
            <p:nvPr/>
          </p:nvSpPr>
          <p:spPr>
            <a:xfrm>
              <a:off x="6360148" y="3242265"/>
              <a:ext cx="1142448" cy="694404"/>
            </a:xfrm>
            <a:custGeom>
              <a:avLst/>
              <a:gdLst/>
              <a:ahLst/>
              <a:cxnLst/>
              <a:rect l="l" t="t" r="r" b="b"/>
              <a:pathLst>
                <a:path w="60503" h="36775" extrusionOk="0">
                  <a:moveTo>
                    <a:pt x="22986" y="1"/>
                  </a:moveTo>
                  <a:cubicBezTo>
                    <a:pt x="18737" y="1"/>
                    <a:pt x="14905" y="1327"/>
                    <a:pt x="12276" y="5485"/>
                  </a:cubicBezTo>
                  <a:cubicBezTo>
                    <a:pt x="8673" y="11156"/>
                    <a:pt x="5104" y="16827"/>
                    <a:pt x="2602" y="23065"/>
                  </a:cubicBezTo>
                  <a:cubicBezTo>
                    <a:pt x="1802" y="25133"/>
                    <a:pt x="1068" y="27301"/>
                    <a:pt x="1" y="29269"/>
                  </a:cubicBezTo>
                  <a:cubicBezTo>
                    <a:pt x="267" y="29436"/>
                    <a:pt x="534" y="29603"/>
                    <a:pt x="801" y="29770"/>
                  </a:cubicBezTo>
                  <a:cubicBezTo>
                    <a:pt x="3670" y="31571"/>
                    <a:pt x="6272" y="33806"/>
                    <a:pt x="9407" y="35173"/>
                  </a:cubicBezTo>
                  <a:cubicBezTo>
                    <a:pt x="10975" y="35874"/>
                    <a:pt x="12576" y="36374"/>
                    <a:pt x="14211" y="36775"/>
                  </a:cubicBezTo>
                  <a:cubicBezTo>
                    <a:pt x="14744" y="35907"/>
                    <a:pt x="15245" y="35040"/>
                    <a:pt x="15745" y="34173"/>
                  </a:cubicBezTo>
                  <a:cubicBezTo>
                    <a:pt x="18847" y="28402"/>
                    <a:pt x="20882" y="21931"/>
                    <a:pt x="23818" y="16060"/>
                  </a:cubicBezTo>
                  <a:cubicBezTo>
                    <a:pt x="24706" y="14274"/>
                    <a:pt x="25841" y="13572"/>
                    <a:pt x="27078" y="13572"/>
                  </a:cubicBezTo>
                  <a:cubicBezTo>
                    <a:pt x="30853" y="13572"/>
                    <a:pt x="35577" y="20111"/>
                    <a:pt x="37160" y="22298"/>
                  </a:cubicBezTo>
                  <a:cubicBezTo>
                    <a:pt x="38551" y="23507"/>
                    <a:pt x="42961" y="25090"/>
                    <a:pt x="47236" y="25090"/>
                  </a:cubicBezTo>
                  <a:cubicBezTo>
                    <a:pt x="54040" y="25090"/>
                    <a:pt x="60502" y="21082"/>
                    <a:pt x="53906" y="5185"/>
                  </a:cubicBezTo>
                  <a:lnTo>
                    <a:pt x="53906" y="5185"/>
                  </a:lnTo>
                  <a:cubicBezTo>
                    <a:pt x="52941" y="5981"/>
                    <a:pt x="51909" y="6278"/>
                    <a:pt x="50832" y="6278"/>
                  </a:cubicBezTo>
                  <a:cubicBezTo>
                    <a:pt x="48075" y="6278"/>
                    <a:pt x="45034" y="4331"/>
                    <a:pt x="42131" y="3851"/>
                  </a:cubicBezTo>
                  <a:cubicBezTo>
                    <a:pt x="36546" y="2934"/>
                    <a:pt x="29305" y="1"/>
                    <a:pt x="2298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58;p48">
              <a:extLst>
                <a:ext uri="{FF2B5EF4-FFF2-40B4-BE49-F238E27FC236}">
                  <a16:creationId xmlns:a16="http://schemas.microsoft.com/office/drawing/2014/main" id="{55E0D3E2-F2C4-CB28-CBA7-5319D80C7C1C}"/>
                </a:ext>
              </a:extLst>
            </p:cNvPr>
            <p:cNvSpPr/>
            <p:nvPr/>
          </p:nvSpPr>
          <p:spPr>
            <a:xfrm>
              <a:off x="6602656" y="3425236"/>
              <a:ext cx="568779" cy="834172"/>
            </a:xfrm>
            <a:custGeom>
              <a:avLst/>
              <a:gdLst/>
              <a:ahLst/>
              <a:cxnLst/>
              <a:rect l="l" t="t" r="r" b="b"/>
              <a:pathLst>
                <a:path w="30122" h="44177" extrusionOk="0">
                  <a:moveTo>
                    <a:pt x="13528" y="0"/>
                  </a:moveTo>
                  <a:cubicBezTo>
                    <a:pt x="9763" y="0"/>
                    <a:pt x="7500" y="3738"/>
                    <a:pt x="6738" y="7404"/>
                  </a:cubicBezTo>
                  <a:lnTo>
                    <a:pt x="2869" y="26050"/>
                  </a:lnTo>
                  <a:cubicBezTo>
                    <a:pt x="1768" y="31321"/>
                    <a:pt x="967" y="36691"/>
                    <a:pt x="33" y="41995"/>
                  </a:cubicBezTo>
                  <a:lnTo>
                    <a:pt x="0" y="42029"/>
                  </a:lnTo>
                  <a:cubicBezTo>
                    <a:pt x="534" y="42262"/>
                    <a:pt x="1068" y="42396"/>
                    <a:pt x="1635" y="42562"/>
                  </a:cubicBezTo>
                  <a:cubicBezTo>
                    <a:pt x="2902" y="42929"/>
                    <a:pt x="4236" y="43229"/>
                    <a:pt x="5537" y="43496"/>
                  </a:cubicBezTo>
                  <a:cubicBezTo>
                    <a:pt x="6471" y="43696"/>
                    <a:pt x="7405" y="43897"/>
                    <a:pt x="8339" y="43997"/>
                  </a:cubicBezTo>
                  <a:cubicBezTo>
                    <a:pt x="8877" y="44055"/>
                    <a:pt x="10535" y="44176"/>
                    <a:pt x="12254" y="44176"/>
                  </a:cubicBezTo>
                  <a:cubicBezTo>
                    <a:pt x="14482" y="44176"/>
                    <a:pt x="16814" y="43972"/>
                    <a:pt x="16946" y="43163"/>
                  </a:cubicBezTo>
                  <a:cubicBezTo>
                    <a:pt x="18246" y="35524"/>
                    <a:pt x="18680" y="27718"/>
                    <a:pt x="19714" y="20046"/>
                  </a:cubicBezTo>
                  <a:cubicBezTo>
                    <a:pt x="19881" y="18812"/>
                    <a:pt x="20048" y="17511"/>
                    <a:pt x="20748" y="16477"/>
                  </a:cubicBezTo>
                  <a:cubicBezTo>
                    <a:pt x="21741" y="14967"/>
                    <a:pt x="24030" y="14586"/>
                    <a:pt x="26207" y="14586"/>
                  </a:cubicBezTo>
                  <a:cubicBezTo>
                    <a:pt x="27540" y="14586"/>
                    <a:pt x="28830" y="14728"/>
                    <a:pt x="29755" y="14842"/>
                  </a:cubicBezTo>
                  <a:lnTo>
                    <a:pt x="30122" y="14242"/>
                  </a:lnTo>
                  <a:cubicBezTo>
                    <a:pt x="28854" y="12608"/>
                    <a:pt x="27853" y="10740"/>
                    <a:pt x="26486" y="9272"/>
                  </a:cubicBezTo>
                  <a:cubicBezTo>
                    <a:pt x="25418" y="8138"/>
                    <a:pt x="24418" y="6970"/>
                    <a:pt x="23317" y="5903"/>
                  </a:cubicBezTo>
                  <a:cubicBezTo>
                    <a:pt x="21149" y="3734"/>
                    <a:pt x="18680" y="1399"/>
                    <a:pt x="15745" y="399"/>
                  </a:cubicBezTo>
                  <a:cubicBezTo>
                    <a:pt x="14956" y="125"/>
                    <a:pt x="14217" y="0"/>
                    <a:pt x="1352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59;p48">
              <a:extLst>
                <a:ext uri="{FF2B5EF4-FFF2-40B4-BE49-F238E27FC236}">
                  <a16:creationId xmlns:a16="http://schemas.microsoft.com/office/drawing/2014/main" id="{1B628BEE-74C8-2AE8-7F4D-BFC92EB3AA7B}"/>
                </a:ext>
              </a:extLst>
            </p:cNvPr>
            <p:cNvSpPr/>
            <p:nvPr/>
          </p:nvSpPr>
          <p:spPr>
            <a:xfrm>
              <a:off x="7241621" y="2887557"/>
              <a:ext cx="381068" cy="507920"/>
            </a:xfrm>
            <a:custGeom>
              <a:avLst/>
              <a:gdLst/>
              <a:ahLst/>
              <a:cxnLst/>
              <a:rect l="l" t="t" r="r" b="b"/>
              <a:pathLst>
                <a:path w="20181" h="26899" extrusionOk="0">
                  <a:moveTo>
                    <a:pt x="7075" y="1"/>
                  </a:moveTo>
                  <a:cubicBezTo>
                    <a:pt x="0" y="1"/>
                    <a:pt x="4503" y="23785"/>
                    <a:pt x="11927" y="26472"/>
                  </a:cubicBezTo>
                  <a:cubicBezTo>
                    <a:pt x="12806" y="26763"/>
                    <a:pt x="13635" y="26899"/>
                    <a:pt x="14396" y="26899"/>
                  </a:cubicBezTo>
                  <a:cubicBezTo>
                    <a:pt x="18084" y="26899"/>
                    <a:pt x="20180" y="23709"/>
                    <a:pt x="18632" y="19534"/>
                  </a:cubicBezTo>
                  <a:cubicBezTo>
                    <a:pt x="16897" y="14130"/>
                    <a:pt x="15330" y="8326"/>
                    <a:pt x="12928" y="3356"/>
                  </a:cubicBezTo>
                  <a:cubicBezTo>
                    <a:pt x="10445" y="992"/>
                    <a:pt x="8519" y="1"/>
                    <a:pt x="707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0;p48">
              <a:extLst>
                <a:ext uri="{FF2B5EF4-FFF2-40B4-BE49-F238E27FC236}">
                  <a16:creationId xmlns:a16="http://schemas.microsoft.com/office/drawing/2014/main" id="{A6A0C2E7-7B21-D21C-E6FA-8D5A0088B8AA}"/>
                </a:ext>
              </a:extLst>
            </p:cNvPr>
            <p:cNvSpPr/>
            <p:nvPr/>
          </p:nvSpPr>
          <p:spPr>
            <a:xfrm>
              <a:off x="6705943" y="2698411"/>
              <a:ext cx="826411" cy="732868"/>
            </a:xfrm>
            <a:custGeom>
              <a:avLst/>
              <a:gdLst/>
              <a:ahLst/>
              <a:cxnLst/>
              <a:rect l="l" t="t" r="r" b="b"/>
              <a:pathLst>
                <a:path w="43766" h="38812" extrusionOk="0">
                  <a:moveTo>
                    <a:pt x="16612" y="1"/>
                  </a:moveTo>
                  <a:cubicBezTo>
                    <a:pt x="11063" y="1"/>
                    <a:pt x="5532" y="803"/>
                    <a:pt x="1" y="1497"/>
                  </a:cubicBezTo>
                  <a:cubicBezTo>
                    <a:pt x="1" y="6034"/>
                    <a:pt x="34" y="10570"/>
                    <a:pt x="34" y="15107"/>
                  </a:cubicBezTo>
                  <a:cubicBezTo>
                    <a:pt x="34" y="14907"/>
                    <a:pt x="5371" y="14707"/>
                    <a:pt x="5938" y="14607"/>
                  </a:cubicBezTo>
                  <a:cubicBezTo>
                    <a:pt x="6138" y="16808"/>
                    <a:pt x="6472" y="18910"/>
                    <a:pt x="6472" y="21078"/>
                  </a:cubicBezTo>
                  <a:cubicBezTo>
                    <a:pt x="6472" y="23446"/>
                    <a:pt x="6739" y="25848"/>
                    <a:pt x="7172" y="28183"/>
                  </a:cubicBezTo>
                  <a:cubicBezTo>
                    <a:pt x="7606" y="30551"/>
                    <a:pt x="7873" y="33220"/>
                    <a:pt x="9074" y="35388"/>
                  </a:cubicBezTo>
                  <a:cubicBezTo>
                    <a:pt x="10636" y="38179"/>
                    <a:pt x="13797" y="38811"/>
                    <a:pt x="16983" y="38811"/>
                  </a:cubicBezTo>
                  <a:cubicBezTo>
                    <a:pt x="18900" y="38811"/>
                    <a:pt x="20825" y="38582"/>
                    <a:pt x="22417" y="38457"/>
                  </a:cubicBezTo>
                  <a:cubicBezTo>
                    <a:pt x="24885" y="38257"/>
                    <a:pt x="27320" y="37990"/>
                    <a:pt x="29789" y="37923"/>
                  </a:cubicBezTo>
                  <a:cubicBezTo>
                    <a:pt x="31423" y="37857"/>
                    <a:pt x="33124" y="37923"/>
                    <a:pt x="34759" y="37657"/>
                  </a:cubicBezTo>
                  <a:cubicBezTo>
                    <a:pt x="35559" y="37523"/>
                    <a:pt x="36360" y="37256"/>
                    <a:pt x="36593" y="36389"/>
                  </a:cubicBezTo>
                  <a:cubicBezTo>
                    <a:pt x="36960" y="35188"/>
                    <a:pt x="36493" y="33687"/>
                    <a:pt x="36260" y="32520"/>
                  </a:cubicBezTo>
                  <a:cubicBezTo>
                    <a:pt x="35693" y="29918"/>
                    <a:pt x="35326" y="26782"/>
                    <a:pt x="34292" y="24214"/>
                  </a:cubicBezTo>
                  <a:cubicBezTo>
                    <a:pt x="34158" y="23880"/>
                    <a:pt x="33992" y="23513"/>
                    <a:pt x="33825" y="23180"/>
                  </a:cubicBezTo>
                  <a:cubicBezTo>
                    <a:pt x="35593" y="22246"/>
                    <a:pt x="37227" y="21145"/>
                    <a:pt x="38895" y="20044"/>
                  </a:cubicBezTo>
                  <a:cubicBezTo>
                    <a:pt x="39796" y="19477"/>
                    <a:pt x="40663" y="18876"/>
                    <a:pt x="41497" y="18243"/>
                  </a:cubicBezTo>
                  <a:cubicBezTo>
                    <a:pt x="41931" y="17909"/>
                    <a:pt x="42364" y="17642"/>
                    <a:pt x="42798" y="17309"/>
                  </a:cubicBezTo>
                  <a:cubicBezTo>
                    <a:pt x="43465" y="16775"/>
                    <a:pt x="43765" y="16642"/>
                    <a:pt x="43432" y="15774"/>
                  </a:cubicBezTo>
                  <a:cubicBezTo>
                    <a:pt x="42731" y="14140"/>
                    <a:pt x="41897" y="12539"/>
                    <a:pt x="40930" y="11037"/>
                  </a:cubicBezTo>
                  <a:cubicBezTo>
                    <a:pt x="38995" y="8035"/>
                    <a:pt x="36560" y="5367"/>
                    <a:pt x="33725" y="3165"/>
                  </a:cubicBezTo>
                  <a:cubicBezTo>
                    <a:pt x="31957" y="1798"/>
                    <a:pt x="29789" y="1297"/>
                    <a:pt x="27620" y="997"/>
                  </a:cubicBezTo>
                  <a:cubicBezTo>
                    <a:pt x="25319" y="663"/>
                    <a:pt x="23050" y="330"/>
                    <a:pt x="20749" y="163"/>
                  </a:cubicBezTo>
                  <a:cubicBezTo>
                    <a:pt x="19369" y="50"/>
                    <a:pt x="17990" y="1"/>
                    <a:pt x="1661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1;p48">
              <a:extLst>
                <a:ext uri="{FF2B5EF4-FFF2-40B4-BE49-F238E27FC236}">
                  <a16:creationId xmlns:a16="http://schemas.microsoft.com/office/drawing/2014/main" id="{82F45055-D706-C1D0-6234-9E3F4FC3E92E}"/>
                </a:ext>
              </a:extLst>
            </p:cNvPr>
            <p:cNvSpPr/>
            <p:nvPr/>
          </p:nvSpPr>
          <p:spPr>
            <a:xfrm>
              <a:off x="6447706" y="3035313"/>
              <a:ext cx="633036" cy="354632"/>
            </a:xfrm>
            <a:custGeom>
              <a:avLst/>
              <a:gdLst/>
              <a:ahLst/>
              <a:cxnLst/>
              <a:rect l="l" t="t" r="r" b="b"/>
              <a:pathLst>
                <a:path w="33525" h="18781" extrusionOk="0">
                  <a:moveTo>
                    <a:pt x="1268" y="0"/>
                  </a:moveTo>
                  <a:cubicBezTo>
                    <a:pt x="534" y="0"/>
                    <a:pt x="0" y="668"/>
                    <a:pt x="100" y="1401"/>
                  </a:cubicBezTo>
                  <a:lnTo>
                    <a:pt x="2736" y="18780"/>
                  </a:lnTo>
                  <a:lnTo>
                    <a:pt x="33524" y="18780"/>
                  </a:lnTo>
                  <a:lnTo>
                    <a:pt x="30856" y="1068"/>
                  </a:lnTo>
                  <a:cubicBezTo>
                    <a:pt x="30756" y="467"/>
                    <a:pt x="30222" y="0"/>
                    <a:pt x="2962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62;p48">
              <a:extLst>
                <a:ext uri="{FF2B5EF4-FFF2-40B4-BE49-F238E27FC236}">
                  <a16:creationId xmlns:a16="http://schemas.microsoft.com/office/drawing/2014/main" id="{9E9398E4-350A-ED1B-B43F-F90855CB00F7}"/>
                </a:ext>
              </a:extLst>
            </p:cNvPr>
            <p:cNvSpPr/>
            <p:nvPr/>
          </p:nvSpPr>
          <p:spPr>
            <a:xfrm>
              <a:off x="7090164" y="3094377"/>
              <a:ext cx="527841" cy="323608"/>
            </a:xfrm>
            <a:custGeom>
              <a:avLst/>
              <a:gdLst/>
              <a:ahLst/>
              <a:cxnLst/>
              <a:rect l="l" t="t" r="r" b="b"/>
              <a:pathLst>
                <a:path w="27954" h="17138" extrusionOk="0">
                  <a:moveTo>
                    <a:pt x="2496" y="1"/>
                  </a:moveTo>
                  <a:cubicBezTo>
                    <a:pt x="2089" y="1"/>
                    <a:pt x="1680" y="52"/>
                    <a:pt x="1268" y="175"/>
                  </a:cubicBezTo>
                  <a:cubicBezTo>
                    <a:pt x="1001" y="275"/>
                    <a:pt x="734" y="408"/>
                    <a:pt x="534" y="642"/>
                  </a:cubicBezTo>
                  <a:cubicBezTo>
                    <a:pt x="1" y="1342"/>
                    <a:pt x="901" y="1509"/>
                    <a:pt x="1402" y="1576"/>
                  </a:cubicBezTo>
                  <a:cubicBezTo>
                    <a:pt x="1387" y="1575"/>
                    <a:pt x="1372" y="1574"/>
                    <a:pt x="1358" y="1574"/>
                  </a:cubicBezTo>
                  <a:cubicBezTo>
                    <a:pt x="978" y="1574"/>
                    <a:pt x="671" y="1991"/>
                    <a:pt x="768" y="2376"/>
                  </a:cubicBezTo>
                  <a:cubicBezTo>
                    <a:pt x="852" y="2685"/>
                    <a:pt x="1173" y="2900"/>
                    <a:pt x="1512" y="2900"/>
                  </a:cubicBezTo>
                  <a:cubicBezTo>
                    <a:pt x="1575" y="2900"/>
                    <a:pt x="1639" y="2892"/>
                    <a:pt x="1702" y="2877"/>
                  </a:cubicBezTo>
                  <a:lnTo>
                    <a:pt x="1702" y="2877"/>
                  </a:lnTo>
                  <a:cubicBezTo>
                    <a:pt x="1468" y="3010"/>
                    <a:pt x="1201" y="3210"/>
                    <a:pt x="1235" y="3477"/>
                  </a:cubicBezTo>
                  <a:cubicBezTo>
                    <a:pt x="1268" y="3844"/>
                    <a:pt x="1702" y="3977"/>
                    <a:pt x="2069" y="4011"/>
                  </a:cubicBezTo>
                  <a:cubicBezTo>
                    <a:pt x="1668" y="4078"/>
                    <a:pt x="1535" y="4545"/>
                    <a:pt x="1735" y="4845"/>
                  </a:cubicBezTo>
                  <a:cubicBezTo>
                    <a:pt x="1969" y="5145"/>
                    <a:pt x="2402" y="5212"/>
                    <a:pt x="2736" y="5245"/>
                  </a:cubicBezTo>
                  <a:cubicBezTo>
                    <a:pt x="3591" y="5343"/>
                    <a:pt x="4463" y="5405"/>
                    <a:pt x="5340" y="5405"/>
                  </a:cubicBezTo>
                  <a:cubicBezTo>
                    <a:pt x="5662" y="5405"/>
                    <a:pt x="5983" y="5396"/>
                    <a:pt x="6305" y="5378"/>
                  </a:cubicBezTo>
                  <a:cubicBezTo>
                    <a:pt x="6372" y="5378"/>
                    <a:pt x="6438" y="5378"/>
                    <a:pt x="6505" y="5412"/>
                  </a:cubicBezTo>
                  <a:cubicBezTo>
                    <a:pt x="6539" y="5412"/>
                    <a:pt x="6605" y="5445"/>
                    <a:pt x="6639" y="5512"/>
                  </a:cubicBezTo>
                  <a:cubicBezTo>
                    <a:pt x="7573" y="6279"/>
                    <a:pt x="8540" y="7046"/>
                    <a:pt x="9541" y="7780"/>
                  </a:cubicBezTo>
                  <a:cubicBezTo>
                    <a:pt x="10441" y="8447"/>
                    <a:pt x="11242" y="9415"/>
                    <a:pt x="12076" y="10215"/>
                  </a:cubicBezTo>
                  <a:cubicBezTo>
                    <a:pt x="13477" y="11550"/>
                    <a:pt x="14844" y="12984"/>
                    <a:pt x="16346" y="14151"/>
                  </a:cubicBezTo>
                  <a:cubicBezTo>
                    <a:pt x="16546" y="14318"/>
                    <a:pt x="16746" y="14485"/>
                    <a:pt x="16946" y="14652"/>
                  </a:cubicBezTo>
                  <a:cubicBezTo>
                    <a:pt x="18647" y="15919"/>
                    <a:pt x="20749" y="16920"/>
                    <a:pt x="22884" y="17120"/>
                  </a:cubicBezTo>
                  <a:cubicBezTo>
                    <a:pt x="23023" y="17131"/>
                    <a:pt x="23165" y="17137"/>
                    <a:pt x="23308" y="17137"/>
                  </a:cubicBezTo>
                  <a:cubicBezTo>
                    <a:pt x="25284" y="17137"/>
                    <a:pt x="27512" y="16064"/>
                    <a:pt x="27854" y="13918"/>
                  </a:cubicBezTo>
                  <a:cubicBezTo>
                    <a:pt x="27954" y="13251"/>
                    <a:pt x="27854" y="12584"/>
                    <a:pt x="27754" y="11916"/>
                  </a:cubicBezTo>
                  <a:cubicBezTo>
                    <a:pt x="27587" y="11083"/>
                    <a:pt x="27353" y="10249"/>
                    <a:pt x="27087" y="9415"/>
                  </a:cubicBezTo>
                  <a:cubicBezTo>
                    <a:pt x="26986" y="9148"/>
                    <a:pt x="26886" y="8881"/>
                    <a:pt x="26720" y="8647"/>
                  </a:cubicBezTo>
                  <a:cubicBezTo>
                    <a:pt x="26419" y="8247"/>
                    <a:pt x="25919" y="8047"/>
                    <a:pt x="25452" y="7880"/>
                  </a:cubicBezTo>
                  <a:lnTo>
                    <a:pt x="18747" y="5378"/>
                  </a:lnTo>
                  <a:cubicBezTo>
                    <a:pt x="15979" y="4378"/>
                    <a:pt x="13243" y="3410"/>
                    <a:pt x="10475" y="2443"/>
                  </a:cubicBezTo>
                  <a:cubicBezTo>
                    <a:pt x="8940" y="1876"/>
                    <a:pt x="7406" y="1276"/>
                    <a:pt x="5871" y="775"/>
                  </a:cubicBezTo>
                  <a:cubicBezTo>
                    <a:pt x="4764" y="406"/>
                    <a:pt x="3639" y="1"/>
                    <a:pt x="24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63;p48">
              <a:extLst>
                <a:ext uri="{FF2B5EF4-FFF2-40B4-BE49-F238E27FC236}">
                  <a16:creationId xmlns:a16="http://schemas.microsoft.com/office/drawing/2014/main" id="{9C92CE4D-ED5C-DABC-55FC-73A618AC0711}"/>
                </a:ext>
              </a:extLst>
            </p:cNvPr>
            <p:cNvSpPr/>
            <p:nvPr/>
          </p:nvSpPr>
          <p:spPr>
            <a:xfrm>
              <a:off x="6279519" y="3388661"/>
              <a:ext cx="1526197" cy="50416"/>
            </a:xfrm>
            <a:custGeom>
              <a:avLst/>
              <a:gdLst/>
              <a:ahLst/>
              <a:cxnLst/>
              <a:rect l="l" t="t" r="r" b="b"/>
              <a:pathLst>
                <a:path w="80826" h="2670" extrusionOk="0">
                  <a:moveTo>
                    <a:pt x="1" y="1"/>
                  </a:moveTo>
                  <a:lnTo>
                    <a:pt x="1" y="2669"/>
                  </a:lnTo>
                  <a:lnTo>
                    <a:pt x="80825" y="2669"/>
                  </a:lnTo>
                  <a:lnTo>
                    <a:pt x="8082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Title 43">
            <a:extLst>
              <a:ext uri="{FF2B5EF4-FFF2-40B4-BE49-F238E27FC236}">
                <a16:creationId xmlns:a16="http://schemas.microsoft.com/office/drawing/2014/main" id="{5D44766D-4EB1-EB65-A9D5-27B3AD79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26094" y="157146"/>
            <a:ext cx="3503100" cy="395700"/>
          </a:xfrm>
        </p:spPr>
        <p:txBody>
          <a:bodyPr/>
          <a:lstStyle/>
          <a:p>
            <a:r>
              <a:rPr lang="en-US" dirty="0"/>
              <a:t>The Data that we obtained: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6E955567-E76F-E9AB-840E-5DBE46A18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711810"/>
              </p:ext>
            </p:extLst>
          </p:nvPr>
        </p:nvGraphicFramePr>
        <p:xfrm>
          <a:off x="200943" y="601917"/>
          <a:ext cx="5923014" cy="40260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3154">
                  <a:extLst>
                    <a:ext uri="{9D8B030D-6E8A-4147-A177-3AD203B41FA5}">
                      <a16:colId xmlns:a16="http://schemas.microsoft.com/office/drawing/2014/main" val="727638922"/>
                    </a:ext>
                  </a:extLst>
                </a:gridCol>
                <a:gridCol w="801974">
                  <a:extLst>
                    <a:ext uri="{9D8B030D-6E8A-4147-A177-3AD203B41FA5}">
                      <a16:colId xmlns:a16="http://schemas.microsoft.com/office/drawing/2014/main" val="2017932134"/>
                    </a:ext>
                  </a:extLst>
                </a:gridCol>
                <a:gridCol w="704585">
                  <a:extLst>
                    <a:ext uri="{9D8B030D-6E8A-4147-A177-3AD203B41FA5}">
                      <a16:colId xmlns:a16="http://schemas.microsoft.com/office/drawing/2014/main" val="2828798056"/>
                    </a:ext>
                  </a:extLst>
                </a:gridCol>
                <a:gridCol w="599606">
                  <a:extLst>
                    <a:ext uri="{9D8B030D-6E8A-4147-A177-3AD203B41FA5}">
                      <a16:colId xmlns:a16="http://schemas.microsoft.com/office/drawing/2014/main" val="849422888"/>
                    </a:ext>
                  </a:extLst>
                </a:gridCol>
                <a:gridCol w="816964">
                  <a:extLst>
                    <a:ext uri="{9D8B030D-6E8A-4147-A177-3AD203B41FA5}">
                      <a16:colId xmlns:a16="http://schemas.microsoft.com/office/drawing/2014/main" val="3115838003"/>
                    </a:ext>
                  </a:extLst>
                </a:gridCol>
                <a:gridCol w="599607">
                  <a:extLst>
                    <a:ext uri="{9D8B030D-6E8A-4147-A177-3AD203B41FA5}">
                      <a16:colId xmlns:a16="http://schemas.microsoft.com/office/drawing/2014/main" val="4060038590"/>
                    </a:ext>
                  </a:extLst>
                </a:gridCol>
                <a:gridCol w="1297124">
                  <a:extLst>
                    <a:ext uri="{9D8B030D-6E8A-4147-A177-3AD203B41FA5}">
                      <a16:colId xmlns:a16="http://schemas.microsoft.com/office/drawing/2014/main" val="2527475332"/>
                    </a:ext>
                  </a:extLst>
                </a:gridCol>
              </a:tblGrid>
              <a:tr h="4045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Bank</a:t>
                      </a:r>
                      <a:endParaRPr lang="en-US" sz="700" dirty="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 Loan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Type</a:t>
                      </a:r>
                      <a:endParaRPr lang="en-US" sz="700" dirty="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Loan Amount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(USD)</a:t>
                      </a:r>
                      <a:endParaRPr lang="en-US" sz="700" dirty="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Loan Term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(month)</a:t>
                      </a:r>
                      <a:endParaRPr lang="en-US" sz="700" dirty="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Interest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Rate(%)</a:t>
                      </a:r>
                      <a:endParaRPr lang="en-US" sz="700" dirty="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Repayment Method</a:t>
                      </a:r>
                      <a:endParaRPr lang="en-US" sz="700" dirty="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Document Required</a:t>
                      </a:r>
                      <a:endParaRPr lang="en-US" sz="700" dirty="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extLst>
                  <a:ext uri="{0D108BD9-81ED-4DB2-BD59-A6C34878D82A}">
                    <a16:rowId xmlns:a16="http://schemas.microsoft.com/office/drawing/2014/main" val="3000244413"/>
                  </a:ext>
                </a:extLst>
              </a:tr>
              <a:tr h="446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Phillip Bank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Student Loan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200-6000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54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1.35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EMI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+Relevant financial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+Bank Account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+Salary Slip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extLst>
                  <a:ext uri="{0D108BD9-81ED-4DB2-BD59-A6C34878D82A}">
                    <a16:rowId xmlns:a16="http://schemas.microsoft.com/office/drawing/2014/main" val="1083042496"/>
                  </a:ext>
                </a:extLst>
              </a:tr>
              <a:tr h="366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Sahaka MFI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Education Loan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5000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60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Reasonable Rate</a:t>
                      </a:r>
                      <a:endParaRPr lang="en-US" sz="700" dirty="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Optional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+Age 18-65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+Reliable credit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+Diploma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extLst>
                  <a:ext uri="{0D108BD9-81ED-4DB2-BD59-A6C34878D82A}">
                    <a16:rowId xmlns:a16="http://schemas.microsoft.com/office/drawing/2014/main" val="3101223122"/>
                  </a:ext>
                </a:extLst>
              </a:tr>
              <a:tr h="412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Woori Bank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Education Loan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5000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12-84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1.30-1.50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Base on client’s cash flow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extLst>
                  <a:ext uri="{0D108BD9-81ED-4DB2-BD59-A6C34878D82A}">
                    <a16:rowId xmlns:a16="http://schemas.microsoft.com/office/drawing/2014/main" val="1792361832"/>
                  </a:ext>
                </a:extLst>
              </a:tr>
              <a:tr h="366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Acleda Bank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Student Loan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2500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0.6-1.5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+Address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+Salary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+School Fee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extLst>
                  <a:ext uri="{0D108BD9-81ED-4DB2-BD59-A6C34878D82A}">
                    <a16:rowId xmlns:a16="http://schemas.microsoft.com/office/drawing/2014/main" val="3780467710"/>
                  </a:ext>
                </a:extLst>
              </a:tr>
              <a:tr h="366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Prince Bank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Student Loan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10000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96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0.6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+Guarantor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+Address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+School Fee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extLst>
                  <a:ext uri="{0D108BD9-81ED-4DB2-BD59-A6C34878D82A}">
                    <a16:rowId xmlns:a16="http://schemas.microsoft.com/office/drawing/2014/main" val="800487432"/>
                  </a:ext>
                </a:extLst>
              </a:tr>
              <a:tr h="2691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Hatta Bank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Student Loan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10000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84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1.5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Flexible Payment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extLst>
                  <a:ext uri="{0D108BD9-81ED-4DB2-BD59-A6C34878D82A}">
                    <a16:rowId xmlns:a16="http://schemas.microsoft.com/office/drawing/2014/main" val="2236669639"/>
                  </a:ext>
                </a:extLst>
              </a:tr>
              <a:tr h="2780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Hatha </a:t>
                      </a:r>
                      <a:r>
                        <a:rPr lang="en-US" sz="700" dirty="0" err="1">
                          <a:effectLst/>
                        </a:rPr>
                        <a:t>Kaksekar</a:t>
                      </a:r>
                      <a:r>
                        <a:rPr lang="en-US" sz="700" dirty="0">
                          <a:effectLst/>
                        </a:rPr>
                        <a:t> Limited</a:t>
                      </a:r>
                      <a:endParaRPr lang="en-US" sz="700" dirty="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Student Loan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8000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84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1.5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Flexible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extLst>
                  <a:ext uri="{0D108BD9-81ED-4DB2-BD59-A6C34878D82A}">
                    <a16:rowId xmlns:a16="http://schemas.microsoft.com/office/drawing/2014/main" val="3955226614"/>
                  </a:ext>
                </a:extLst>
              </a:tr>
              <a:tr h="4912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Wing Bank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Quick Loan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50-500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36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1.5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+ Age 18-65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+Good credit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+income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+Bank   Account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extLst>
                  <a:ext uri="{0D108BD9-81ED-4DB2-BD59-A6C34878D82A}">
                    <a16:rowId xmlns:a16="http://schemas.microsoft.com/office/drawing/2014/main" val="2715074404"/>
                  </a:ext>
                </a:extLst>
              </a:tr>
              <a:tr h="218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ABA Bank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Student Loan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Variable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10p.a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EMI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+Tuition fee Application Form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extLst>
                  <a:ext uri="{0D108BD9-81ED-4DB2-BD59-A6C34878D82A}">
                    <a16:rowId xmlns:a16="http://schemas.microsoft.com/office/drawing/2014/main" val="1876416410"/>
                  </a:ext>
                </a:extLst>
              </a:tr>
              <a:tr h="4045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Brasak Bank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Student Loan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25001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Reasonable Rate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Base on client’s cash flow</a:t>
                      </a:r>
                      <a:endParaRPr lang="en-US" sz="70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+</a:t>
                      </a:r>
                      <a:r>
                        <a:rPr lang="en-US" sz="700" dirty="0">
                          <a:effectLst/>
                        </a:rPr>
                        <a:t>ID card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+Passport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+income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endParaRPr lang="en-US" sz="700" dirty="0">
                        <a:solidFill>
                          <a:srgbClr val="8D412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37227" marR="37227" marT="0" marB="0"/>
                </a:tc>
                <a:extLst>
                  <a:ext uri="{0D108BD9-81ED-4DB2-BD59-A6C34878D82A}">
                    <a16:rowId xmlns:a16="http://schemas.microsoft.com/office/drawing/2014/main" val="2995084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6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Coding</a:t>
            </a:r>
            <a:endParaRPr b="1" dirty="0"/>
          </a:p>
        </p:txBody>
      </p:sp>
      <p:cxnSp>
        <p:nvCxnSpPr>
          <p:cNvPr id="1419" name="Google Shape;1419;p67"/>
          <p:cNvCxnSpPr>
            <a:cxnSpLocks/>
            <a:stCxn id="1420" idx="2"/>
            <a:endCxn id="1421" idx="0"/>
          </p:cNvCxnSpPr>
          <p:nvPr/>
        </p:nvCxnSpPr>
        <p:spPr>
          <a:xfrm rot="16200000" flipH="1">
            <a:off x="5394376" y="861302"/>
            <a:ext cx="650159" cy="221403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422" name="Google Shape;1422;p67"/>
          <p:cNvCxnSpPr>
            <a:cxnSpLocks/>
            <a:stCxn id="1423" idx="0"/>
            <a:endCxn id="1420" idx="2"/>
          </p:cNvCxnSpPr>
          <p:nvPr/>
        </p:nvCxnSpPr>
        <p:spPr>
          <a:xfrm rot="5400000" flipH="1" flipV="1">
            <a:off x="3381990" y="1062952"/>
            <a:ext cx="650159" cy="181073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424" name="Google Shape;1424;p67"/>
          <p:cNvCxnSpPr>
            <a:cxnSpLocks/>
            <a:stCxn id="1423" idx="2"/>
          </p:cNvCxnSpPr>
          <p:nvPr/>
        </p:nvCxnSpPr>
        <p:spPr>
          <a:xfrm rot="-5400000" flipH="1">
            <a:off x="2881500" y="2579900"/>
            <a:ext cx="6858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426" name="Google Shape;1426;p67"/>
          <p:cNvCxnSpPr>
            <a:cxnSpLocks/>
            <a:endCxn id="1423" idx="2"/>
          </p:cNvCxnSpPr>
          <p:nvPr/>
        </p:nvCxnSpPr>
        <p:spPr>
          <a:xfrm rot="-5400000">
            <a:off x="2036250" y="2579900"/>
            <a:ext cx="6858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428" name="Google Shape;1428;p67"/>
          <p:cNvCxnSpPr>
            <a:cxnSpLocks/>
          </p:cNvCxnSpPr>
          <p:nvPr/>
        </p:nvCxnSpPr>
        <p:spPr>
          <a:xfrm rot="16200000" flipH="1">
            <a:off x="6664111" y="2830634"/>
            <a:ext cx="685800" cy="361077"/>
          </a:xfrm>
          <a:prstGeom prst="bentConnector3">
            <a:avLst>
              <a:gd name="adj1" fmla="val 49111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430" name="Google Shape;1430;p67"/>
          <p:cNvCxnSpPr>
            <a:cxnSpLocks/>
            <a:endCxn id="1421" idx="2"/>
          </p:cNvCxnSpPr>
          <p:nvPr/>
        </p:nvCxnSpPr>
        <p:spPr>
          <a:xfrm rot="5400000" flipH="1" flipV="1">
            <a:off x="5818861" y="2337889"/>
            <a:ext cx="685800" cy="13294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420" name="Google Shape;1420;p67"/>
          <p:cNvSpPr txBox="1"/>
          <p:nvPr/>
        </p:nvSpPr>
        <p:spPr>
          <a:xfrm>
            <a:off x="3224400" y="1276941"/>
            <a:ext cx="2776075" cy="36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System Design</a:t>
            </a:r>
            <a:endParaRPr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423" name="Google Shape;1423;p67"/>
          <p:cNvSpPr txBox="1"/>
          <p:nvPr/>
        </p:nvSpPr>
        <p:spPr>
          <a:xfrm>
            <a:off x="2032650" y="2293400"/>
            <a:ext cx="1538100" cy="36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Baloo 2"/>
                <a:cs typeface="Baloo 2"/>
              </a:rPr>
              <a:t>User Function</a:t>
            </a:r>
            <a:endParaRPr sz="1600" b="1" dirty="0">
              <a:solidFill>
                <a:schemeClr val="dk1"/>
              </a:solidFill>
              <a:latin typeface="Baloo 2"/>
              <a:cs typeface="Baloo 2"/>
              <a:sym typeface="Baloo 2"/>
            </a:endParaRPr>
          </a:p>
        </p:txBody>
      </p:sp>
      <p:sp>
        <p:nvSpPr>
          <p:cNvPr id="1421" name="Google Shape;1421;p67"/>
          <p:cNvSpPr txBox="1"/>
          <p:nvPr/>
        </p:nvSpPr>
        <p:spPr>
          <a:xfrm>
            <a:off x="5573248" y="2293400"/>
            <a:ext cx="2506449" cy="36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sz="1600" b="1" dirty="0">
              <a:solidFill>
                <a:schemeClr val="dk1"/>
              </a:solidFill>
              <a:latin typeface="Baloo 2"/>
              <a:cs typeface="Baloo 2"/>
            </a:endParaRPr>
          </a:p>
          <a:p>
            <a:pPr algn="ctr"/>
            <a:r>
              <a:rPr lang="en-US" sz="1600" b="1" dirty="0">
                <a:solidFill>
                  <a:schemeClr val="dk1"/>
                </a:solidFill>
                <a:latin typeface="Baloo 2"/>
                <a:cs typeface="Baloo 2"/>
              </a:rPr>
              <a:t>Administration Function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27" name="Google Shape;1499;p69">
            <a:extLst>
              <a:ext uri="{FF2B5EF4-FFF2-40B4-BE49-F238E27FC236}">
                <a16:creationId xmlns:a16="http://schemas.microsoft.com/office/drawing/2014/main" id="{6A9F0D0F-0E35-03A5-6E5F-CE43EAAE7FB4}"/>
              </a:ext>
            </a:extLst>
          </p:cNvPr>
          <p:cNvSpPr/>
          <p:nvPr/>
        </p:nvSpPr>
        <p:spPr>
          <a:xfrm>
            <a:off x="1553833" y="3432296"/>
            <a:ext cx="845400" cy="74996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1505;p69">
            <a:extLst>
              <a:ext uri="{FF2B5EF4-FFF2-40B4-BE49-F238E27FC236}">
                <a16:creationId xmlns:a16="http://schemas.microsoft.com/office/drawing/2014/main" id="{3029FFE0-2CC7-39FC-DFF8-D1BE95463EFF}"/>
              </a:ext>
            </a:extLst>
          </p:cNvPr>
          <p:cNvGrpSpPr/>
          <p:nvPr/>
        </p:nvGrpSpPr>
        <p:grpSpPr>
          <a:xfrm>
            <a:off x="1724528" y="3555140"/>
            <a:ext cx="463843" cy="504272"/>
            <a:chOff x="2313518" y="2046722"/>
            <a:chExt cx="941706" cy="1027476"/>
          </a:xfrm>
        </p:grpSpPr>
        <p:sp>
          <p:nvSpPr>
            <p:cNvPr id="29" name="Google Shape;1506;p69">
              <a:extLst>
                <a:ext uri="{FF2B5EF4-FFF2-40B4-BE49-F238E27FC236}">
                  <a16:creationId xmlns:a16="http://schemas.microsoft.com/office/drawing/2014/main" id="{CF596DE4-2E5D-038A-EFE6-A5542A653344}"/>
                </a:ext>
              </a:extLst>
            </p:cNvPr>
            <p:cNvSpPr/>
            <p:nvPr/>
          </p:nvSpPr>
          <p:spPr>
            <a:xfrm>
              <a:off x="2492133" y="2379204"/>
              <a:ext cx="600741" cy="452484"/>
            </a:xfrm>
            <a:custGeom>
              <a:avLst/>
              <a:gdLst/>
              <a:ahLst/>
              <a:cxnLst/>
              <a:rect l="l" t="t" r="r" b="b"/>
              <a:pathLst>
                <a:path w="20244" h="15248" extrusionOk="0">
                  <a:moveTo>
                    <a:pt x="11458" y="0"/>
                  </a:moveTo>
                  <a:cubicBezTo>
                    <a:pt x="10975" y="0"/>
                    <a:pt x="10548" y="100"/>
                    <a:pt x="10213" y="289"/>
                  </a:cubicBezTo>
                  <a:cubicBezTo>
                    <a:pt x="8511" y="1262"/>
                    <a:pt x="4499" y="5274"/>
                    <a:pt x="3070" y="7857"/>
                  </a:cubicBezTo>
                  <a:cubicBezTo>
                    <a:pt x="3070" y="7857"/>
                    <a:pt x="2645" y="9043"/>
                    <a:pt x="2006" y="9286"/>
                  </a:cubicBezTo>
                  <a:cubicBezTo>
                    <a:pt x="1915" y="9321"/>
                    <a:pt x="1809" y="9336"/>
                    <a:pt x="1694" y="9336"/>
                  </a:cubicBezTo>
                  <a:cubicBezTo>
                    <a:pt x="1005" y="9336"/>
                    <a:pt x="0" y="8800"/>
                    <a:pt x="0" y="8800"/>
                  </a:cubicBezTo>
                  <a:lnTo>
                    <a:pt x="0" y="8800"/>
                  </a:lnTo>
                  <a:cubicBezTo>
                    <a:pt x="0" y="8800"/>
                    <a:pt x="1277" y="13055"/>
                    <a:pt x="5380" y="13876"/>
                  </a:cubicBezTo>
                  <a:cubicBezTo>
                    <a:pt x="6650" y="14120"/>
                    <a:pt x="7650" y="14205"/>
                    <a:pt x="8424" y="14205"/>
                  </a:cubicBezTo>
                  <a:cubicBezTo>
                    <a:pt x="10152" y="14205"/>
                    <a:pt x="10760" y="13784"/>
                    <a:pt x="10760" y="13784"/>
                  </a:cubicBezTo>
                  <a:cubicBezTo>
                    <a:pt x="10760" y="13784"/>
                    <a:pt x="13284" y="15247"/>
                    <a:pt x="15323" y="15247"/>
                  </a:cubicBezTo>
                  <a:cubicBezTo>
                    <a:pt x="15383" y="15247"/>
                    <a:pt x="15443" y="15246"/>
                    <a:pt x="15502" y="15243"/>
                  </a:cubicBezTo>
                  <a:cubicBezTo>
                    <a:pt x="19149" y="15061"/>
                    <a:pt x="19271" y="12417"/>
                    <a:pt x="19757" y="11444"/>
                  </a:cubicBezTo>
                  <a:cubicBezTo>
                    <a:pt x="20244" y="10471"/>
                    <a:pt x="19514" y="10259"/>
                    <a:pt x="17690" y="5426"/>
                  </a:cubicBezTo>
                  <a:cubicBezTo>
                    <a:pt x="16208" y="1586"/>
                    <a:pt x="13385" y="0"/>
                    <a:pt x="11458" y="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07;p69">
              <a:extLst>
                <a:ext uri="{FF2B5EF4-FFF2-40B4-BE49-F238E27FC236}">
                  <a16:creationId xmlns:a16="http://schemas.microsoft.com/office/drawing/2014/main" id="{989A15EA-864A-063E-4CA1-5BCEFAA86538}"/>
                </a:ext>
              </a:extLst>
            </p:cNvPr>
            <p:cNvSpPr/>
            <p:nvPr/>
          </p:nvSpPr>
          <p:spPr>
            <a:xfrm>
              <a:off x="2313518" y="2525770"/>
              <a:ext cx="941706" cy="548424"/>
            </a:xfrm>
            <a:custGeom>
              <a:avLst/>
              <a:gdLst/>
              <a:ahLst/>
              <a:cxnLst/>
              <a:rect l="l" t="t" r="r" b="b"/>
              <a:pathLst>
                <a:path w="31734" h="18481" extrusionOk="0">
                  <a:moveTo>
                    <a:pt x="19029" y="0"/>
                  </a:moveTo>
                  <a:lnTo>
                    <a:pt x="12949" y="6444"/>
                  </a:lnTo>
                  <a:lnTo>
                    <a:pt x="13101" y="9818"/>
                  </a:lnTo>
                  <a:cubicBezTo>
                    <a:pt x="13101" y="9818"/>
                    <a:pt x="10913" y="11004"/>
                    <a:pt x="7083" y="13040"/>
                  </a:cubicBezTo>
                  <a:cubicBezTo>
                    <a:pt x="3223" y="15046"/>
                    <a:pt x="1" y="18481"/>
                    <a:pt x="1" y="18481"/>
                  </a:cubicBezTo>
                  <a:lnTo>
                    <a:pt x="31734" y="18481"/>
                  </a:lnTo>
                  <a:cubicBezTo>
                    <a:pt x="31734" y="18481"/>
                    <a:pt x="27631" y="15107"/>
                    <a:pt x="24561" y="13496"/>
                  </a:cubicBezTo>
                  <a:cubicBezTo>
                    <a:pt x="21521" y="11915"/>
                    <a:pt x="17752" y="9970"/>
                    <a:pt x="17752" y="9970"/>
                  </a:cubicBezTo>
                  <a:lnTo>
                    <a:pt x="19029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08;p69">
              <a:extLst>
                <a:ext uri="{FF2B5EF4-FFF2-40B4-BE49-F238E27FC236}">
                  <a16:creationId xmlns:a16="http://schemas.microsoft.com/office/drawing/2014/main" id="{B63973FA-4325-10ED-1175-CABA98BCCDA9}"/>
                </a:ext>
              </a:extLst>
            </p:cNvPr>
            <p:cNvSpPr/>
            <p:nvPr/>
          </p:nvSpPr>
          <p:spPr>
            <a:xfrm>
              <a:off x="2313518" y="2854988"/>
              <a:ext cx="941706" cy="219209"/>
            </a:xfrm>
            <a:custGeom>
              <a:avLst/>
              <a:gdLst/>
              <a:ahLst/>
              <a:cxnLst/>
              <a:rect l="l" t="t" r="r" b="b"/>
              <a:pathLst>
                <a:path w="31734" h="7387" extrusionOk="0">
                  <a:moveTo>
                    <a:pt x="19940" y="1"/>
                  </a:moveTo>
                  <a:lnTo>
                    <a:pt x="18329" y="5229"/>
                  </a:lnTo>
                  <a:lnTo>
                    <a:pt x="9484" y="5229"/>
                  </a:lnTo>
                  <a:lnTo>
                    <a:pt x="10366" y="183"/>
                  </a:lnTo>
                  <a:lnTo>
                    <a:pt x="10366" y="183"/>
                  </a:lnTo>
                  <a:cubicBezTo>
                    <a:pt x="9484" y="669"/>
                    <a:pt x="8360" y="1247"/>
                    <a:pt x="7083" y="1946"/>
                  </a:cubicBezTo>
                  <a:cubicBezTo>
                    <a:pt x="3223" y="3952"/>
                    <a:pt x="1" y="7387"/>
                    <a:pt x="1" y="7387"/>
                  </a:cubicBezTo>
                  <a:lnTo>
                    <a:pt x="31734" y="7387"/>
                  </a:lnTo>
                  <a:cubicBezTo>
                    <a:pt x="31734" y="7387"/>
                    <a:pt x="27631" y="4013"/>
                    <a:pt x="24591" y="2402"/>
                  </a:cubicBezTo>
                  <a:cubicBezTo>
                    <a:pt x="23041" y="1581"/>
                    <a:pt x="21278" y="700"/>
                    <a:pt x="19940" y="1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09;p69">
              <a:extLst>
                <a:ext uri="{FF2B5EF4-FFF2-40B4-BE49-F238E27FC236}">
                  <a16:creationId xmlns:a16="http://schemas.microsoft.com/office/drawing/2014/main" id="{B6555BAB-A6A8-70E4-3DBF-0ACBADBE818C}"/>
                </a:ext>
              </a:extLst>
            </p:cNvPr>
            <p:cNvSpPr/>
            <p:nvPr/>
          </p:nvSpPr>
          <p:spPr>
            <a:xfrm>
              <a:off x="2557063" y="2232756"/>
              <a:ext cx="406844" cy="508689"/>
            </a:xfrm>
            <a:custGeom>
              <a:avLst/>
              <a:gdLst/>
              <a:ahLst/>
              <a:cxnLst/>
              <a:rect l="l" t="t" r="r" b="b"/>
              <a:pathLst>
                <a:path w="13710" h="17142" extrusionOk="0">
                  <a:moveTo>
                    <a:pt x="8998" y="0"/>
                  </a:moveTo>
                  <a:cubicBezTo>
                    <a:pt x="6799" y="0"/>
                    <a:pt x="4325" y="483"/>
                    <a:pt x="3587" y="877"/>
                  </a:cubicBezTo>
                  <a:cubicBezTo>
                    <a:pt x="2311" y="1607"/>
                    <a:pt x="1429" y="2731"/>
                    <a:pt x="1429" y="2731"/>
                  </a:cubicBezTo>
                  <a:cubicBezTo>
                    <a:pt x="1429" y="2731"/>
                    <a:pt x="1" y="8750"/>
                    <a:pt x="1" y="11972"/>
                  </a:cubicBezTo>
                  <a:cubicBezTo>
                    <a:pt x="1" y="14981"/>
                    <a:pt x="2652" y="17141"/>
                    <a:pt x="4314" y="17141"/>
                  </a:cubicBezTo>
                  <a:cubicBezTo>
                    <a:pt x="4432" y="17141"/>
                    <a:pt x="4545" y="17131"/>
                    <a:pt x="4651" y="17109"/>
                  </a:cubicBezTo>
                  <a:cubicBezTo>
                    <a:pt x="6262" y="16805"/>
                    <a:pt x="8086" y="15893"/>
                    <a:pt x="8998" y="14221"/>
                  </a:cubicBezTo>
                  <a:cubicBezTo>
                    <a:pt x="9454" y="13339"/>
                    <a:pt x="11794" y="6987"/>
                    <a:pt x="11794" y="6987"/>
                  </a:cubicBezTo>
                  <a:cubicBezTo>
                    <a:pt x="11794" y="6987"/>
                    <a:pt x="13709" y="3066"/>
                    <a:pt x="12676" y="1120"/>
                  </a:cubicBezTo>
                  <a:cubicBezTo>
                    <a:pt x="12226" y="287"/>
                    <a:pt x="10693" y="0"/>
                    <a:pt x="8998" y="0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10;p69">
              <a:extLst>
                <a:ext uri="{FF2B5EF4-FFF2-40B4-BE49-F238E27FC236}">
                  <a16:creationId xmlns:a16="http://schemas.microsoft.com/office/drawing/2014/main" id="{C504CD36-2F94-59A4-EB42-AB345FEEA4A0}"/>
                </a:ext>
              </a:extLst>
            </p:cNvPr>
            <p:cNvSpPr/>
            <p:nvPr/>
          </p:nvSpPr>
          <p:spPr>
            <a:xfrm>
              <a:off x="2432605" y="2046722"/>
              <a:ext cx="745970" cy="792797"/>
            </a:xfrm>
            <a:custGeom>
              <a:avLst/>
              <a:gdLst/>
              <a:ahLst/>
              <a:cxnLst/>
              <a:rect l="l" t="t" r="r" b="b"/>
              <a:pathLst>
                <a:path w="25138" h="26716" extrusionOk="0">
                  <a:moveTo>
                    <a:pt x="14382" y="1"/>
                  </a:moveTo>
                  <a:cubicBezTo>
                    <a:pt x="9150" y="1"/>
                    <a:pt x="5380" y="4107"/>
                    <a:pt x="5380" y="4107"/>
                  </a:cubicBezTo>
                  <a:cubicBezTo>
                    <a:pt x="5380" y="4107"/>
                    <a:pt x="3342" y="2250"/>
                    <a:pt x="2178" y="2250"/>
                  </a:cubicBezTo>
                  <a:cubicBezTo>
                    <a:pt x="1994" y="2250"/>
                    <a:pt x="1831" y="2296"/>
                    <a:pt x="1702" y="2405"/>
                  </a:cubicBezTo>
                  <a:cubicBezTo>
                    <a:pt x="730" y="3225"/>
                    <a:pt x="3313" y="5323"/>
                    <a:pt x="3313" y="5323"/>
                  </a:cubicBezTo>
                  <a:cubicBezTo>
                    <a:pt x="3313" y="5323"/>
                    <a:pt x="2361" y="4922"/>
                    <a:pt x="1528" y="4922"/>
                  </a:cubicBezTo>
                  <a:cubicBezTo>
                    <a:pt x="965" y="4922"/>
                    <a:pt x="457" y="5105"/>
                    <a:pt x="334" y="5718"/>
                  </a:cubicBezTo>
                  <a:cubicBezTo>
                    <a:pt x="0" y="7237"/>
                    <a:pt x="3131" y="9639"/>
                    <a:pt x="6991" y="9639"/>
                  </a:cubicBezTo>
                  <a:cubicBezTo>
                    <a:pt x="10851" y="9639"/>
                    <a:pt x="15198" y="8119"/>
                    <a:pt x="15198" y="8119"/>
                  </a:cubicBezTo>
                  <a:lnTo>
                    <a:pt x="15198" y="8119"/>
                  </a:lnTo>
                  <a:cubicBezTo>
                    <a:pt x="15198" y="8119"/>
                    <a:pt x="13830" y="11979"/>
                    <a:pt x="14134" y="13013"/>
                  </a:cubicBezTo>
                  <a:cubicBezTo>
                    <a:pt x="14468" y="14076"/>
                    <a:pt x="15927" y="15019"/>
                    <a:pt x="15927" y="15019"/>
                  </a:cubicBezTo>
                  <a:cubicBezTo>
                    <a:pt x="15927" y="15019"/>
                    <a:pt x="15350" y="17207"/>
                    <a:pt x="14560" y="19213"/>
                  </a:cubicBezTo>
                  <a:cubicBezTo>
                    <a:pt x="13739" y="21219"/>
                    <a:pt x="12614" y="25110"/>
                    <a:pt x="15836" y="26387"/>
                  </a:cubicBezTo>
                  <a:cubicBezTo>
                    <a:pt x="16414" y="26616"/>
                    <a:pt x="17040" y="26715"/>
                    <a:pt x="17681" y="26715"/>
                  </a:cubicBezTo>
                  <a:cubicBezTo>
                    <a:pt x="20618" y="26715"/>
                    <a:pt x="23889" y="24622"/>
                    <a:pt x="24438" y="23226"/>
                  </a:cubicBezTo>
                  <a:cubicBezTo>
                    <a:pt x="25076" y="21554"/>
                    <a:pt x="25137" y="20825"/>
                    <a:pt x="25137" y="20824"/>
                  </a:cubicBezTo>
                  <a:lnTo>
                    <a:pt x="25137" y="20824"/>
                  </a:lnTo>
                  <a:cubicBezTo>
                    <a:pt x="25137" y="20824"/>
                    <a:pt x="25013" y="21055"/>
                    <a:pt x="24587" y="21055"/>
                  </a:cubicBezTo>
                  <a:cubicBezTo>
                    <a:pt x="24456" y="21055"/>
                    <a:pt x="24297" y="21033"/>
                    <a:pt x="24104" y="20976"/>
                  </a:cubicBezTo>
                  <a:cubicBezTo>
                    <a:pt x="23314" y="20733"/>
                    <a:pt x="23070" y="19943"/>
                    <a:pt x="23070" y="18636"/>
                  </a:cubicBezTo>
                  <a:cubicBezTo>
                    <a:pt x="23070" y="17359"/>
                    <a:pt x="24013" y="13681"/>
                    <a:pt x="23769" y="9396"/>
                  </a:cubicBezTo>
                  <a:cubicBezTo>
                    <a:pt x="23526" y="5140"/>
                    <a:pt x="21703" y="885"/>
                    <a:pt x="15745" y="95"/>
                  </a:cubicBezTo>
                  <a:cubicBezTo>
                    <a:pt x="15281" y="30"/>
                    <a:pt x="14826" y="1"/>
                    <a:pt x="14382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11;p69">
              <a:extLst>
                <a:ext uri="{FF2B5EF4-FFF2-40B4-BE49-F238E27FC236}">
                  <a16:creationId xmlns:a16="http://schemas.microsoft.com/office/drawing/2014/main" id="{99026A0D-0345-644E-8C18-7E3B7ED12860}"/>
                </a:ext>
              </a:extLst>
            </p:cNvPr>
            <p:cNvSpPr/>
            <p:nvPr/>
          </p:nvSpPr>
          <p:spPr>
            <a:xfrm>
              <a:off x="2852036" y="2435172"/>
              <a:ext cx="107364" cy="135555"/>
            </a:xfrm>
            <a:custGeom>
              <a:avLst/>
              <a:gdLst/>
              <a:ahLst/>
              <a:cxnLst/>
              <a:rect l="l" t="t" r="r" b="b"/>
              <a:pathLst>
                <a:path w="3618" h="4568" extrusionOk="0">
                  <a:moveTo>
                    <a:pt x="2449" y="0"/>
                  </a:moveTo>
                  <a:cubicBezTo>
                    <a:pt x="1562" y="0"/>
                    <a:pt x="182" y="1777"/>
                    <a:pt x="182" y="1777"/>
                  </a:cubicBezTo>
                  <a:lnTo>
                    <a:pt x="0" y="4269"/>
                  </a:lnTo>
                  <a:cubicBezTo>
                    <a:pt x="0" y="4269"/>
                    <a:pt x="237" y="4568"/>
                    <a:pt x="742" y="4568"/>
                  </a:cubicBezTo>
                  <a:cubicBezTo>
                    <a:pt x="1026" y="4568"/>
                    <a:pt x="1395" y="4473"/>
                    <a:pt x="1854" y="4178"/>
                  </a:cubicBezTo>
                  <a:cubicBezTo>
                    <a:pt x="3131" y="3388"/>
                    <a:pt x="3617" y="1290"/>
                    <a:pt x="2918" y="257"/>
                  </a:cubicBezTo>
                  <a:cubicBezTo>
                    <a:pt x="2793" y="75"/>
                    <a:pt x="2632" y="0"/>
                    <a:pt x="244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12;p69">
              <a:extLst>
                <a:ext uri="{FF2B5EF4-FFF2-40B4-BE49-F238E27FC236}">
                  <a16:creationId xmlns:a16="http://schemas.microsoft.com/office/drawing/2014/main" id="{BB9CBAD2-622E-5539-F41F-CD594D3C9BC3}"/>
                </a:ext>
              </a:extLst>
            </p:cNvPr>
            <p:cNvSpPr/>
            <p:nvPr/>
          </p:nvSpPr>
          <p:spPr>
            <a:xfrm>
              <a:off x="2852036" y="2411224"/>
              <a:ext cx="107364" cy="172293"/>
            </a:xfrm>
            <a:custGeom>
              <a:avLst/>
              <a:gdLst/>
              <a:ahLst/>
              <a:cxnLst/>
              <a:rect l="l" t="t" r="r" b="b"/>
              <a:pathLst>
                <a:path w="3618" h="5806" fill="none" extrusionOk="0">
                  <a:moveTo>
                    <a:pt x="182" y="2584"/>
                  </a:moveTo>
                  <a:cubicBezTo>
                    <a:pt x="182" y="2584"/>
                    <a:pt x="2189" y="0"/>
                    <a:pt x="2918" y="1064"/>
                  </a:cubicBezTo>
                  <a:cubicBezTo>
                    <a:pt x="3617" y="2097"/>
                    <a:pt x="3131" y="4195"/>
                    <a:pt x="1854" y="4985"/>
                  </a:cubicBezTo>
                  <a:cubicBezTo>
                    <a:pt x="578" y="5806"/>
                    <a:pt x="0" y="5076"/>
                    <a:pt x="0" y="5076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499;p69">
            <a:extLst>
              <a:ext uri="{FF2B5EF4-FFF2-40B4-BE49-F238E27FC236}">
                <a16:creationId xmlns:a16="http://schemas.microsoft.com/office/drawing/2014/main" id="{49DE2CD3-F88E-983E-9AF9-47E55691A193}"/>
              </a:ext>
            </a:extLst>
          </p:cNvPr>
          <p:cNvSpPr/>
          <p:nvPr/>
        </p:nvSpPr>
        <p:spPr>
          <a:xfrm>
            <a:off x="3224400" y="3409689"/>
            <a:ext cx="845400" cy="74996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1505;p69">
            <a:extLst>
              <a:ext uri="{FF2B5EF4-FFF2-40B4-BE49-F238E27FC236}">
                <a16:creationId xmlns:a16="http://schemas.microsoft.com/office/drawing/2014/main" id="{5ADF2C9A-3B38-FA1E-A22D-7BDD31ED9A82}"/>
              </a:ext>
            </a:extLst>
          </p:cNvPr>
          <p:cNvGrpSpPr/>
          <p:nvPr/>
        </p:nvGrpSpPr>
        <p:grpSpPr>
          <a:xfrm>
            <a:off x="3415178" y="3502829"/>
            <a:ext cx="463843" cy="504272"/>
            <a:chOff x="2313518" y="2046722"/>
            <a:chExt cx="941706" cy="1027476"/>
          </a:xfrm>
        </p:grpSpPr>
        <p:sp>
          <p:nvSpPr>
            <p:cNvPr id="38" name="Google Shape;1506;p69">
              <a:extLst>
                <a:ext uri="{FF2B5EF4-FFF2-40B4-BE49-F238E27FC236}">
                  <a16:creationId xmlns:a16="http://schemas.microsoft.com/office/drawing/2014/main" id="{2D83DCE0-7460-7E69-174F-E95FD361F891}"/>
                </a:ext>
              </a:extLst>
            </p:cNvPr>
            <p:cNvSpPr/>
            <p:nvPr/>
          </p:nvSpPr>
          <p:spPr>
            <a:xfrm>
              <a:off x="2492133" y="2379204"/>
              <a:ext cx="600741" cy="452484"/>
            </a:xfrm>
            <a:custGeom>
              <a:avLst/>
              <a:gdLst/>
              <a:ahLst/>
              <a:cxnLst/>
              <a:rect l="l" t="t" r="r" b="b"/>
              <a:pathLst>
                <a:path w="20244" h="15248" extrusionOk="0">
                  <a:moveTo>
                    <a:pt x="11458" y="0"/>
                  </a:moveTo>
                  <a:cubicBezTo>
                    <a:pt x="10975" y="0"/>
                    <a:pt x="10548" y="100"/>
                    <a:pt x="10213" y="289"/>
                  </a:cubicBezTo>
                  <a:cubicBezTo>
                    <a:pt x="8511" y="1262"/>
                    <a:pt x="4499" y="5274"/>
                    <a:pt x="3070" y="7857"/>
                  </a:cubicBezTo>
                  <a:cubicBezTo>
                    <a:pt x="3070" y="7857"/>
                    <a:pt x="2645" y="9043"/>
                    <a:pt x="2006" y="9286"/>
                  </a:cubicBezTo>
                  <a:cubicBezTo>
                    <a:pt x="1915" y="9321"/>
                    <a:pt x="1809" y="9336"/>
                    <a:pt x="1694" y="9336"/>
                  </a:cubicBezTo>
                  <a:cubicBezTo>
                    <a:pt x="1005" y="9336"/>
                    <a:pt x="0" y="8800"/>
                    <a:pt x="0" y="8800"/>
                  </a:cubicBezTo>
                  <a:lnTo>
                    <a:pt x="0" y="8800"/>
                  </a:lnTo>
                  <a:cubicBezTo>
                    <a:pt x="0" y="8800"/>
                    <a:pt x="1277" y="13055"/>
                    <a:pt x="5380" y="13876"/>
                  </a:cubicBezTo>
                  <a:cubicBezTo>
                    <a:pt x="6650" y="14120"/>
                    <a:pt x="7650" y="14205"/>
                    <a:pt x="8424" y="14205"/>
                  </a:cubicBezTo>
                  <a:cubicBezTo>
                    <a:pt x="10152" y="14205"/>
                    <a:pt x="10760" y="13784"/>
                    <a:pt x="10760" y="13784"/>
                  </a:cubicBezTo>
                  <a:cubicBezTo>
                    <a:pt x="10760" y="13784"/>
                    <a:pt x="13284" y="15247"/>
                    <a:pt x="15323" y="15247"/>
                  </a:cubicBezTo>
                  <a:cubicBezTo>
                    <a:pt x="15383" y="15247"/>
                    <a:pt x="15443" y="15246"/>
                    <a:pt x="15502" y="15243"/>
                  </a:cubicBezTo>
                  <a:cubicBezTo>
                    <a:pt x="19149" y="15061"/>
                    <a:pt x="19271" y="12417"/>
                    <a:pt x="19757" y="11444"/>
                  </a:cubicBezTo>
                  <a:cubicBezTo>
                    <a:pt x="20244" y="10471"/>
                    <a:pt x="19514" y="10259"/>
                    <a:pt x="17690" y="5426"/>
                  </a:cubicBezTo>
                  <a:cubicBezTo>
                    <a:pt x="16208" y="1586"/>
                    <a:pt x="13385" y="0"/>
                    <a:pt x="11458" y="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07;p69">
              <a:extLst>
                <a:ext uri="{FF2B5EF4-FFF2-40B4-BE49-F238E27FC236}">
                  <a16:creationId xmlns:a16="http://schemas.microsoft.com/office/drawing/2014/main" id="{BECA1C16-237A-BAE7-7093-11DA05653CC0}"/>
                </a:ext>
              </a:extLst>
            </p:cNvPr>
            <p:cNvSpPr/>
            <p:nvPr/>
          </p:nvSpPr>
          <p:spPr>
            <a:xfrm>
              <a:off x="2313518" y="2525770"/>
              <a:ext cx="941706" cy="548424"/>
            </a:xfrm>
            <a:custGeom>
              <a:avLst/>
              <a:gdLst/>
              <a:ahLst/>
              <a:cxnLst/>
              <a:rect l="l" t="t" r="r" b="b"/>
              <a:pathLst>
                <a:path w="31734" h="18481" extrusionOk="0">
                  <a:moveTo>
                    <a:pt x="19029" y="0"/>
                  </a:moveTo>
                  <a:lnTo>
                    <a:pt x="12949" y="6444"/>
                  </a:lnTo>
                  <a:lnTo>
                    <a:pt x="13101" y="9818"/>
                  </a:lnTo>
                  <a:cubicBezTo>
                    <a:pt x="13101" y="9818"/>
                    <a:pt x="10913" y="11004"/>
                    <a:pt x="7083" y="13040"/>
                  </a:cubicBezTo>
                  <a:cubicBezTo>
                    <a:pt x="3223" y="15046"/>
                    <a:pt x="1" y="18481"/>
                    <a:pt x="1" y="18481"/>
                  </a:cubicBezTo>
                  <a:lnTo>
                    <a:pt x="31734" y="18481"/>
                  </a:lnTo>
                  <a:cubicBezTo>
                    <a:pt x="31734" y="18481"/>
                    <a:pt x="27631" y="15107"/>
                    <a:pt x="24561" y="13496"/>
                  </a:cubicBezTo>
                  <a:cubicBezTo>
                    <a:pt x="21521" y="11915"/>
                    <a:pt x="17752" y="9970"/>
                    <a:pt x="17752" y="9970"/>
                  </a:cubicBezTo>
                  <a:lnTo>
                    <a:pt x="19029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08;p69">
              <a:extLst>
                <a:ext uri="{FF2B5EF4-FFF2-40B4-BE49-F238E27FC236}">
                  <a16:creationId xmlns:a16="http://schemas.microsoft.com/office/drawing/2014/main" id="{BE5526C5-F5C1-800D-ABA4-65184B7C1586}"/>
                </a:ext>
              </a:extLst>
            </p:cNvPr>
            <p:cNvSpPr/>
            <p:nvPr/>
          </p:nvSpPr>
          <p:spPr>
            <a:xfrm>
              <a:off x="2313518" y="2854988"/>
              <a:ext cx="941706" cy="219209"/>
            </a:xfrm>
            <a:custGeom>
              <a:avLst/>
              <a:gdLst/>
              <a:ahLst/>
              <a:cxnLst/>
              <a:rect l="l" t="t" r="r" b="b"/>
              <a:pathLst>
                <a:path w="31734" h="7387" extrusionOk="0">
                  <a:moveTo>
                    <a:pt x="19940" y="1"/>
                  </a:moveTo>
                  <a:lnTo>
                    <a:pt x="18329" y="5229"/>
                  </a:lnTo>
                  <a:lnTo>
                    <a:pt x="9484" y="5229"/>
                  </a:lnTo>
                  <a:lnTo>
                    <a:pt x="10366" y="183"/>
                  </a:lnTo>
                  <a:lnTo>
                    <a:pt x="10366" y="183"/>
                  </a:lnTo>
                  <a:cubicBezTo>
                    <a:pt x="9484" y="669"/>
                    <a:pt x="8360" y="1247"/>
                    <a:pt x="7083" y="1946"/>
                  </a:cubicBezTo>
                  <a:cubicBezTo>
                    <a:pt x="3223" y="3952"/>
                    <a:pt x="1" y="7387"/>
                    <a:pt x="1" y="7387"/>
                  </a:cubicBezTo>
                  <a:lnTo>
                    <a:pt x="31734" y="7387"/>
                  </a:lnTo>
                  <a:cubicBezTo>
                    <a:pt x="31734" y="7387"/>
                    <a:pt x="27631" y="4013"/>
                    <a:pt x="24591" y="2402"/>
                  </a:cubicBezTo>
                  <a:cubicBezTo>
                    <a:pt x="23041" y="1581"/>
                    <a:pt x="21278" y="700"/>
                    <a:pt x="19940" y="1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09;p69">
              <a:extLst>
                <a:ext uri="{FF2B5EF4-FFF2-40B4-BE49-F238E27FC236}">
                  <a16:creationId xmlns:a16="http://schemas.microsoft.com/office/drawing/2014/main" id="{0CD8BC81-DA62-DE4D-25D8-1938651179CC}"/>
                </a:ext>
              </a:extLst>
            </p:cNvPr>
            <p:cNvSpPr/>
            <p:nvPr/>
          </p:nvSpPr>
          <p:spPr>
            <a:xfrm>
              <a:off x="2557063" y="2232756"/>
              <a:ext cx="406844" cy="508689"/>
            </a:xfrm>
            <a:custGeom>
              <a:avLst/>
              <a:gdLst/>
              <a:ahLst/>
              <a:cxnLst/>
              <a:rect l="l" t="t" r="r" b="b"/>
              <a:pathLst>
                <a:path w="13710" h="17142" extrusionOk="0">
                  <a:moveTo>
                    <a:pt x="8998" y="0"/>
                  </a:moveTo>
                  <a:cubicBezTo>
                    <a:pt x="6799" y="0"/>
                    <a:pt x="4325" y="483"/>
                    <a:pt x="3587" y="877"/>
                  </a:cubicBezTo>
                  <a:cubicBezTo>
                    <a:pt x="2311" y="1607"/>
                    <a:pt x="1429" y="2731"/>
                    <a:pt x="1429" y="2731"/>
                  </a:cubicBezTo>
                  <a:cubicBezTo>
                    <a:pt x="1429" y="2731"/>
                    <a:pt x="1" y="8750"/>
                    <a:pt x="1" y="11972"/>
                  </a:cubicBezTo>
                  <a:cubicBezTo>
                    <a:pt x="1" y="14981"/>
                    <a:pt x="2652" y="17141"/>
                    <a:pt x="4314" y="17141"/>
                  </a:cubicBezTo>
                  <a:cubicBezTo>
                    <a:pt x="4432" y="17141"/>
                    <a:pt x="4545" y="17131"/>
                    <a:pt x="4651" y="17109"/>
                  </a:cubicBezTo>
                  <a:cubicBezTo>
                    <a:pt x="6262" y="16805"/>
                    <a:pt x="8086" y="15893"/>
                    <a:pt x="8998" y="14221"/>
                  </a:cubicBezTo>
                  <a:cubicBezTo>
                    <a:pt x="9454" y="13339"/>
                    <a:pt x="11794" y="6987"/>
                    <a:pt x="11794" y="6987"/>
                  </a:cubicBezTo>
                  <a:cubicBezTo>
                    <a:pt x="11794" y="6987"/>
                    <a:pt x="13709" y="3066"/>
                    <a:pt x="12676" y="1120"/>
                  </a:cubicBezTo>
                  <a:cubicBezTo>
                    <a:pt x="12226" y="287"/>
                    <a:pt x="10693" y="0"/>
                    <a:pt x="8998" y="0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10;p69">
              <a:extLst>
                <a:ext uri="{FF2B5EF4-FFF2-40B4-BE49-F238E27FC236}">
                  <a16:creationId xmlns:a16="http://schemas.microsoft.com/office/drawing/2014/main" id="{6D4964B8-C5DD-17EC-6CBA-E59BD4A6CD82}"/>
                </a:ext>
              </a:extLst>
            </p:cNvPr>
            <p:cNvSpPr/>
            <p:nvPr/>
          </p:nvSpPr>
          <p:spPr>
            <a:xfrm>
              <a:off x="2432605" y="2046722"/>
              <a:ext cx="745970" cy="792797"/>
            </a:xfrm>
            <a:custGeom>
              <a:avLst/>
              <a:gdLst/>
              <a:ahLst/>
              <a:cxnLst/>
              <a:rect l="l" t="t" r="r" b="b"/>
              <a:pathLst>
                <a:path w="25138" h="26716" extrusionOk="0">
                  <a:moveTo>
                    <a:pt x="14382" y="1"/>
                  </a:moveTo>
                  <a:cubicBezTo>
                    <a:pt x="9150" y="1"/>
                    <a:pt x="5380" y="4107"/>
                    <a:pt x="5380" y="4107"/>
                  </a:cubicBezTo>
                  <a:cubicBezTo>
                    <a:pt x="5380" y="4107"/>
                    <a:pt x="3342" y="2250"/>
                    <a:pt x="2178" y="2250"/>
                  </a:cubicBezTo>
                  <a:cubicBezTo>
                    <a:pt x="1994" y="2250"/>
                    <a:pt x="1831" y="2296"/>
                    <a:pt x="1702" y="2405"/>
                  </a:cubicBezTo>
                  <a:cubicBezTo>
                    <a:pt x="730" y="3225"/>
                    <a:pt x="3313" y="5323"/>
                    <a:pt x="3313" y="5323"/>
                  </a:cubicBezTo>
                  <a:cubicBezTo>
                    <a:pt x="3313" y="5323"/>
                    <a:pt x="2361" y="4922"/>
                    <a:pt x="1528" y="4922"/>
                  </a:cubicBezTo>
                  <a:cubicBezTo>
                    <a:pt x="965" y="4922"/>
                    <a:pt x="457" y="5105"/>
                    <a:pt x="334" y="5718"/>
                  </a:cubicBezTo>
                  <a:cubicBezTo>
                    <a:pt x="0" y="7237"/>
                    <a:pt x="3131" y="9639"/>
                    <a:pt x="6991" y="9639"/>
                  </a:cubicBezTo>
                  <a:cubicBezTo>
                    <a:pt x="10851" y="9639"/>
                    <a:pt x="15198" y="8119"/>
                    <a:pt x="15198" y="8119"/>
                  </a:cubicBezTo>
                  <a:lnTo>
                    <a:pt x="15198" y="8119"/>
                  </a:lnTo>
                  <a:cubicBezTo>
                    <a:pt x="15198" y="8119"/>
                    <a:pt x="13830" y="11979"/>
                    <a:pt x="14134" y="13013"/>
                  </a:cubicBezTo>
                  <a:cubicBezTo>
                    <a:pt x="14468" y="14076"/>
                    <a:pt x="15927" y="15019"/>
                    <a:pt x="15927" y="15019"/>
                  </a:cubicBezTo>
                  <a:cubicBezTo>
                    <a:pt x="15927" y="15019"/>
                    <a:pt x="15350" y="17207"/>
                    <a:pt x="14560" y="19213"/>
                  </a:cubicBezTo>
                  <a:cubicBezTo>
                    <a:pt x="13739" y="21219"/>
                    <a:pt x="12614" y="25110"/>
                    <a:pt x="15836" y="26387"/>
                  </a:cubicBezTo>
                  <a:cubicBezTo>
                    <a:pt x="16414" y="26616"/>
                    <a:pt x="17040" y="26715"/>
                    <a:pt x="17681" y="26715"/>
                  </a:cubicBezTo>
                  <a:cubicBezTo>
                    <a:pt x="20618" y="26715"/>
                    <a:pt x="23889" y="24622"/>
                    <a:pt x="24438" y="23226"/>
                  </a:cubicBezTo>
                  <a:cubicBezTo>
                    <a:pt x="25076" y="21554"/>
                    <a:pt x="25137" y="20825"/>
                    <a:pt x="25137" y="20824"/>
                  </a:cubicBezTo>
                  <a:lnTo>
                    <a:pt x="25137" y="20824"/>
                  </a:lnTo>
                  <a:cubicBezTo>
                    <a:pt x="25137" y="20824"/>
                    <a:pt x="25013" y="21055"/>
                    <a:pt x="24587" y="21055"/>
                  </a:cubicBezTo>
                  <a:cubicBezTo>
                    <a:pt x="24456" y="21055"/>
                    <a:pt x="24297" y="21033"/>
                    <a:pt x="24104" y="20976"/>
                  </a:cubicBezTo>
                  <a:cubicBezTo>
                    <a:pt x="23314" y="20733"/>
                    <a:pt x="23070" y="19943"/>
                    <a:pt x="23070" y="18636"/>
                  </a:cubicBezTo>
                  <a:cubicBezTo>
                    <a:pt x="23070" y="17359"/>
                    <a:pt x="24013" y="13681"/>
                    <a:pt x="23769" y="9396"/>
                  </a:cubicBezTo>
                  <a:cubicBezTo>
                    <a:pt x="23526" y="5140"/>
                    <a:pt x="21703" y="885"/>
                    <a:pt x="15745" y="95"/>
                  </a:cubicBezTo>
                  <a:cubicBezTo>
                    <a:pt x="15281" y="30"/>
                    <a:pt x="14826" y="1"/>
                    <a:pt x="14382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11;p69">
              <a:extLst>
                <a:ext uri="{FF2B5EF4-FFF2-40B4-BE49-F238E27FC236}">
                  <a16:creationId xmlns:a16="http://schemas.microsoft.com/office/drawing/2014/main" id="{E1899020-BA3A-48E5-7BFE-091DD7575DA6}"/>
                </a:ext>
              </a:extLst>
            </p:cNvPr>
            <p:cNvSpPr/>
            <p:nvPr/>
          </p:nvSpPr>
          <p:spPr>
            <a:xfrm>
              <a:off x="2852036" y="2435172"/>
              <a:ext cx="107364" cy="135555"/>
            </a:xfrm>
            <a:custGeom>
              <a:avLst/>
              <a:gdLst/>
              <a:ahLst/>
              <a:cxnLst/>
              <a:rect l="l" t="t" r="r" b="b"/>
              <a:pathLst>
                <a:path w="3618" h="4568" extrusionOk="0">
                  <a:moveTo>
                    <a:pt x="2449" y="0"/>
                  </a:moveTo>
                  <a:cubicBezTo>
                    <a:pt x="1562" y="0"/>
                    <a:pt x="182" y="1777"/>
                    <a:pt x="182" y="1777"/>
                  </a:cubicBezTo>
                  <a:lnTo>
                    <a:pt x="0" y="4269"/>
                  </a:lnTo>
                  <a:cubicBezTo>
                    <a:pt x="0" y="4269"/>
                    <a:pt x="237" y="4568"/>
                    <a:pt x="742" y="4568"/>
                  </a:cubicBezTo>
                  <a:cubicBezTo>
                    <a:pt x="1026" y="4568"/>
                    <a:pt x="1395" y="4473"/>
                    <a:pt x="1854" y="4178"/>
                  </a:cubicBezTo>
                  <a:cubicBezTo>
                    <a:pt x="3131" y="3388"/>
                    <a:pt x="3617" y="1290"/>
                    <a:pt x="2918" y="257"/>
                  </a:cubicBezTo>
                  <a:cubicBezTo>
                    <a:pt x="2793" y="75"/>
                    <a:pt x="2632" y="0"/>
                    <a:pt x="244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12;p69">
              <a:extLst>
                <a:ext uri="{FF2B5EF4-FFF2-40B4-BE49-F238E27FC236}">
                  <a16:creationId xmlns:a16="http://schemas.microsoft.com/office/drawing/2014/main" id="{3481FFFA-18B9-CE22-898F-0FBCF1BBF93C}"/>
                </a:ext>
              </a:extLst>
            </p:cNvPr>
            <p:cNvSpPr/>
            <p:nvPr/>
          </p:nvSpPr>
          <p:spPr>
            <a:xfrm>
              <a:off x="2852036" y="2411224"/>
              <a:ext cx="107364" cy="172293"/>
            </a:xfrm>
            <a:custGeom>
              <a:avLst/>
              <a:gdLst/>
              <a:ahLst/>
              <a:cxnLst/>
              <a:rect l="l" t="t" r="r" b="b"/>
              <a:pathLst>
                <a:path w="3618" h="5806" fill="none" extrusionOk="0">
                  <a:moveTo>
                    <a:pt x="182" y="2584"/>
                  </a:moveTo>
                  <a:cubicBezTo>
                    <a:pt x="182" y="2584"/>
                    <a:pt x="2189" y="0"/>
                    <a:pt x="2918" y="1064"/>
                  </a:cubicBezTo>
                  <a:cubicBezTo>
                    <a:pt x="3617" y="2097"/>
                    <a:pt x="3131" y="4195"/>
                    <a:pt x="1854" y="4985"/>
                  </a:cubicBezTo>
                  <a:cubicBezTo>
                    <a:pt x="578" y="5806"/>
                    <a:pt x="0" y="5076"/>
                    <a:pt x="0" y="5076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1499;p69">
            <a:extLst>
              <a:ext uri="{FF2B5EF4-FFF2-40B4-BE49-F238E27FC236}">
                <a16:creationId xmlns:a16="http://schemas.microsoft.com/office/drawing/2014/main" id="{8240B9D8-60E8-B82D-21F0-86DE66EE59C1}"/>
              </a:ext>
            </a:extLst>
          </p:cNvPr>
          <p:cNvSpPr/>
          <p:nvPr/>
        </p:nvSpPr>
        <p:spPr>
          <a:xfrm>
            <a:off x="5074200" y="3396292"/>
            <a:ext cx="845400" cy="74996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499;p69">
            <a:extLst>
              <a:ext uri="{FF2B5EF4-FFF2-40B4-BE49-F238E27FC236}">
                <a16:creationId xmlns:a16="http://schemas.microsoft.com/office/drawing/2014/main" id="{D72FA474-79B7-46E5-E7C7-901D87FBA8BA}"/>
              </a:ext>
            </a:extLst>
          </p:cNvPr>
          <p:cNvSpPr/>
          <p:nvPr/>
        </p:nvSpPr>
        <p:spPr>
          <a:xfrm>
            <a:off x="6744767" y="3384879"/>
            <a:ext cx="845400" cy="74996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8049;p93">
            <a:extLst>
              <a:ext uri="{FF2B5EF4-FFF2-40B4-BE49-F238E27FC236}">
                <a16:creationId xmlns:a16="http://schemas.microsoft.com/office/drawing/2014/main" id="{1D6D5505-0E58-B6BB-A090-B6F675CA7C64}"/>
              </a:ext>
            </a:extLst>
          </p:cNvPr>
          <p:cNvGrpSpPr/>
          <p:nvPr/>
        </p:nvGrpSpPr>
        <p:grpSpPr>
          <a:xfrm>
            <a:off x="5238791" y="3526773"/>
            <a:ext cx="516218" cy="438025"/>
            <a:chOff x="-55576850" y="3198125"/>
            <a:chExt cx="279625" cy="319025"/>
          </a:xfrm>
          <a:solidFill>
            <a:schemeClr val="tx1"/>
          </a:solidFill>
        </p:grpSpPr>
        <p:sp>
          <p:nvSpPr>
            <p:cNvPr id="56" name="Google Shape;8050;p93">
              <a:extLst>
                <a:ext uri="{FF2B5EF4-FFF2-40B4-BE49-F238E27FC236}">
                  <a16:creationId xmlns:a16="http://schemas.microsoft.com/office/drawing/2014/main" id="{A4CB5694-75A4-D953-C76C-25C26BBD8FD8}"/>
                </a:ext>
              </a:extLst>
            </p:cNvPr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051;p93">
              <a:extLst>
                <a:ext uri="{FF2B5EF4-FFF2-40B4-BE49-F238E27FC236}">
                  <a16:creationId xmlns:a16="http://schemas.microsoft.com/office/drawing/2014/main" id="{22D02D40-2A46-874D-B2AB-C8366EB4F5A8}"/>
                </a:ext>
              </a:extLst>
            </p:cNvPr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052;p93">
              <a:extLst>
                <a:ext uri="{FF2B5EF4-FFF2-40B4-BE49-F238E27FC236}">
                  <a16:creationId xmlns:a16="http://schemas.microsoft.com/office/drawing/2014/main" id="{A9A23E63-E72F-9F99-8AC1-4EA6821412BD}"/>
                </a:ext>
              </a:extLst>
            </p:cNvPr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8053;p93">
              <a:extLst>
                <a:ext uri="{FF2B5EF4-FFF2-40B4-BE49-F238E27FC236}">
                  <a16:creationId xmlns:a16="http://schemas.microsoft.com/office/drawing/2014/main" id="{4BF2FB82-2FBE-A001-1D05-91BC5EC28926}"/>
                </a:ext>
              </a:extLst>
            </p:cNvPr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8049;p93">
            <a:extLst>
              <a:ext uri="{FF2B5EF4-FFF2-40B4-BE49-F238E27FC236}">
                <a16:creationId xmlns:a16="http://schemas.microsoft.com/office/drawing/2014/main" id="{00852D80-9541-C7C0-18C4-A1650E0DD01F}"/>
              </a:ext>
            </a:extLst>
          </p:cNvPr>
          <p:cNvGrpSpPr/>
          <p:nvPr/>
        </p:nvGrpSpPr>
        <p:grpSpPr>
          <a:xfrm>
            <a:off x="6922599" y="3567594"/>
            <a:ext cx="516218" cy="438025"/>
            <a:chOff x="-55576850" y="3198125"/>
            <a:chExt cx="279625" cy="319025"/>
          </a:xfrm>
          <a:solidFill>
            <a:schemeClr val="tx1"/>
          </a:solidFill>
        </p:grpSpPr>
        <p:sp>
          <p:nvSpPr>
            <p:cNvPr id="61" name="Google Shape;8050;p93">
              <a:extLst>
                <a:ext uri="{FF2B5EF4-FFF2-40B4-BE49-F238E27FC236}">
                  <a16:creationId xmlns:a16="http://schemas.microsoft.com/office/drawing/2014/main" id="{A033573E-2005-1E12-30C3-77931AB59194}"/>
                </a:ext>
              </a:extLst>
            </p:cNvPr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051;p93">
              <a:extLst>
                <a:ext uri="{FF2B5EF4-FFF2-40B4-BE49-F238E27FC236}">
                  <a16:creationId xmlns:a16="http://schemas.microsoft.com/office/drawing/2014/main" id="{CFD68838-A810-D423-3F5A-E539BFA09E96}"/>
                </a:ext>
              </a:extLst>
            </p:cNvPr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052;p93">
              <a:extLst>
                <a:ext uri="{FF2B5EF4-FFF2-40B4-BE49-F238E27FC236}">
                  <a16:creationId xmlns:a16="http://schemas.microsoft.com/office/drawing/2014/main" id="{EAB1C701-9B7B-0F91-947B-F68CF0566A28}"/>
                </a:ext>
              </a:extLst>
            </p:cNvPr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8" name="Google Shape;8053;p93">
              <a:extLst>
                <a:ext uri="{FF2B5EF4-FFF2-40B4-BE49-F238E27FC236}">
                  <a16:creationId xmlns:a16="http://schemas.microsoft.com/office/drawing/2014/main" id="{36AE223D-5BC0-1E38-6B66-D709ECCF63D8}"/>
                </a:ext>
              </a:extLst>
            </p:cNvPr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0" name="Google Shape;1501;p69">
            <a:extLst>
              <a:ext uri="{FF2B5EF4-FFF2-40B4-BE49-F238E27FC236}">
                <a16:creationId xmlns:a16="http://schemas.microsoft.com/office/drawing/2014/main" id="{0413D258-1893-3162-F0DB-9088AE165F62}"/>
              </a:ext>
            </a:extLst>
          </p:cNvPr>
          <p:cNvSpPr txBox="1">
            <a:spLocks/>
          </p:cNvSpPr>
          <p:nvPr/>
        </p:nvSpPr>
        <p:spPr>
          <a:xfrm>
            <a:off x="1122471" y="4197971"/>
            <a:ext cx="1820358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Sao Samarth</a:t>
            </a:r>
          </a:p>
        </p:txBody>
      </p:sp>
      <p:sp>
        <p:nvSpPr>
          <p:cNvPr id="1411" name="Google Shape;1501;p69">
            <a:extLst>
              <a:ext uri="{FF2B5EF4-FFF2-40B4-BE49-F238E27FC236}">
                <a16:creationId xmlns:a16="http://schemas.microsoft.com/office/drawing/2014/main" id="{04C2AFA1-2C73-E1D6-CBD0-5FE616ECF998}"/>
              </a:ext>
            </a:extLst>
          </p:cNvPr>
          <p:cNvSpPr txBox="1">
            <a:spLocks/>
          </p:cNvSpPr>
          <p:nvPr/>
        </p:nvSpPr>
        <p:spPr>
          <a:xfrm>
            <a:off x="2792079" y="4182256"/>
            <a:ext cx="1820358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Pov Rathna</a:t>
            </a:r>
          </a:p>
        </p:txBody>
      </p:sp>
      <p:sp>
        <p:nvSpPr>
          <p:cNvPr id="1412" name="Google Shape;1501;p69">
            <a:extLst>
              <a:ext uri="{FF2B5EF4-FFF2-40B4-BE49-F238E27FC236}">
                <a16:creationId xmlns:a16="http://schemas.microsoft.com/office/drawing/2014/main" id="{4AC12673-46D2-A13D-EB00-A7166986E53A}"/>
              </a:ext>
            </a:extLst>
          </p:cNvPr>
          <p:cNvSpPr txBox="1">
            <a:spLocks/>
          </p:cNvSpPr>
          <p:nvPr/>
        </p:nvSpPr>
        <p:spPr>
          <a:xfrm>
            <a:off x="4612437" y="4146252"/>
            <a:ext cx="1820358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Rithy Vira</a:t>
            </a:r>
          </a:p>
        </p:txBody>
      </p:sp>
      <p:sp>
        <p:nvSpPr>
          <p:cNvPr id="1413" name="Google Shape;1501;p69">
            <a:extLst>
              <a:ext uri="{FF2B5EF4-FFF2-40B4-BE49-F238E27FC236}">
                <a16:creationId xmlns:a16="http://schemas.microsoft.com/office/drawing/2014/main" id="{B7EAC345-A663-BE5F-E25D-451D3EDFDC4F}"/>
              </a:ext>
            </a:extLst>
          </p:cNvPr>
          <p:cNvSpPr txBox="1">
            <a:spLocks/>
          </p:cNvSpPr>
          <p:nvPr/>
        </p:nvSpPr>
        <p:spPr>
          <a:xfrm>
            <a:off x="6282045" y="4156496"/>
            <a:ext cx="1820358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Sreng Seangleng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0"/>
          <p:cNvSpPr txBox="1">
            <a:spLocks noGrp="1"/>
          </p:cNvSpPr>
          <p:nvPr>
            <p:ph type="title"/>
          </p:nvPr>
        </p:nvSpPr>
        <p:spPr>
          <a:xfrm>
            <a:off x="2497055" y="100252"/>
            <a:ext cx="47132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Function Diagram</a:t>
            </a:r>
            <a:endParaRPr dirty="0"/>
          </a:p>
        </p:txBody>
      </p:sp>
      <p:grpSp>
        <p:nvGrpSpPr>
          <p:cNvPr id="13" name="Google Shape;1628;p73">
            <a:extLst>
              <a:ext uri="{FF2B5EF4-FFF2-40B4-BE49-F238E27FC236}">
                <a16:creationId xmlns:a16="http://schemas.microsoft.com/office/drawing/2014/main" id="{E5B1A5E9-9596-85EF-7322-DC209B543439}"/>
              </a:ext>
            </a:extLst>
          </p:cNvPr>
          <p:cNvGrpSpPr/>
          <p:nvPr/>
        </p:nvGrpSpPr>
        <p:grpSpPr>
          <a:xfrm>
            <a:off x="1134935" y="796245"/>
            <a:ext cx="6631795" cy="4321282"/>
            <a:chOff x="1917371" y="1288466"/>
            <a:chExt cx="2993079" cy="2405568"/>
          </a:xfrm>
        </p:grpSpPr>
        <p:sp>
          <p:nvSpPr>
            <p:cNvPr id="14" name="Google Shape;1629;p73">
              <a:extLst>
                <a:ext uri="{FF2B5EF4-FFF2-40B4-BE49-F238E27FC236}">
                  <a16:creationId xmlns:a16="http://schemas.microsoft.com/office/drawing/2014/main" id="{004E4C4D-109E-EACA-5C23-2D142766CBD9}"/>
                </a:ext>
              </a:extLst>
            </p:cNvPr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30;p73">
              <a:extLst>
                <a:ext uri="{FF2B5EF4-FFF2-40B4-BE49-F238E27FC236}">
                  <a16:creationId xmlns:a16="http://schemas.microsoft.com/office/drawing/2014/main" id="{E5F07C2F-F8DD-A715-9420-43C13B6E9581}"/>
                </a:ext>
              </a:extLst>
            </p:cNvPr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31;p73">
              <a:extLst>
                <a:ext uri="{FF2B5EF4-FFF2-40B4-BE49-F238E27FC236}">
                  <a16:creationId xmlns:a16="http://schemas.microsoft.com/office/drawing/2014/main" id="{573B3251-6A41-0A87-49E8-15642D4FEC36}"/>
                </a:ext>
              </a:extLst>
            </p:cNvPr>
            <p:cNvSpPr/>
            <p:nvPr/>
          </p:nvSpPr>
          <p:spPr>
            <a:xfrm>
              <a:off x="1917372" y="1288466"/>
              <a:ext cx="2993079" cy="1995402"/>
            </a:xfrm>
            <a:custGeom>
              <a:avLst/>
              <a:gdLst/>
              <a:ahLst/>
              <a:cxnLst/>
              <a:rect l="l" t="t" r="r" b="b"/>
              <a:pathLst>
                <a:path w="183540" h="122361" extrusionOk="0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632;p73">
              <a:extLst>
                <a:ext uri="{FF2B5EF4-FFF2-40B4-BE49-F238E27FC236}">
                  <a16:creationId xmlns:a16="http://schemas.microsoft.com/office/drawing/2014/main" id="{6B6B05B5-152A-28E8-733E-6C9A6B30BDE2}"/>
                </a:ext>
              </a:extLst>
            </p:cNvPr>
            <p:cNvSpPr/>
            <p:nvPr/>
          </p:nvSpPr>
          <p:spPr>
            <a:xfrm>
              <a:off x="1917371" y="2936993"/>
              <a:ext cx="2993079" cy="346864"/>
            </a:xfrm>
            <a:custGeom>
              <a:avLst/>
              <a:gdLst/>
              <a:ahLst/>
              <a:cxnLst/>
              <a:rect l="l" t="t" r="r" b="b"/>
              <a:pathLst>
                <a:path w="183540" h="18355" extrusionOk="0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8D4EB85D-58A3-390E-4590-C742CBE07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843" y="735117"/>
            <a:ext cx="6721691" cy="3645582"/>
          </a:xfrm>
          <a:prstGeom prst="rect">
            <a:avLst/>
          </a:prstGeom>
          <a:effectLst>
            <a:softEdge rad="127000"/>
          </a:effectLst>
        </p:spPr>
      </p:pic>
      <p:grpSp>
        <p:nvGrpSpPr>
          <p:cNvPr id="19" name="Google Shape;754;p50">
            <a:extLst>
              <a:ext uri="{FF2B5EF4-FFF2-40B4-BE49-F238E27FC236}">
                <a16:creationId xmlns:a16="http://schemas.microsoft.com/office/drawing/2014/main" id="{2F17B504-B3EE-C948-5FE0-8E35FFC1718A}"/>
              </a:ext>
            </a:extLst>
          </p:cNvPr>
          <p:cNvGrpSpPr/>
          <p:nvPr/>
        </p:nvGrpSpPr>
        <p:grpSpPr>
          <a:xfrm flipH="1">
            <a:off x="7593625" y="2109154"/>
            <a:ext cx="1223892" cy="3034347"/>
            <a:chOff x="2330682" y="1468700"/>
            <a:chExt cx="824447" cy="2044019"/>
          </a:xfrm>
        </p:grpSpPr>
        <p:sp>
          <p:nvSpPr>
            <p:cNvPr id="20" name="Google Shape;755;p50">
              <a:extLst>
                <a:ext uri="{FF2B5EF4-FFF2-40B4-BE49-F238E27FC236}">
                  <a16:creationId xmlns:a16="http://schemas.microsoft.com/office/drawing/2014/main" id="{8A67A9BE-2D13-B7CC-C6DE-033A85C520D1}"/>
                </a:ext>
              </a:extLst>
            </p:cNvPr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56;p50">
              <a:extLst>
                <a:ext uri="{FF2B5EF4-FFF2-40B4-BE49-F238E27FC236}">
                  <a16:creationId xmlns:a16="http://schemas.microsoft.com/office/drawing/2014/main" id="{723AEEB3-135C-8D20-5B30-4EEC3E08117A}"/>
                </a:ext>
              </a:extLst>
            </p:cNvPr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57;p50">
              <a:extLst>
                <a:ext uri="{FF2B5EF4-FFF2-40B4-BE49-F238E27FC236}">
                  <a16:creationId xmlns:a16="http://schemas.microsoft.com/office/drawing/2014/main" id="{FEF4CB01-FA34-96D1-15B4-20EC06930069}"/>
                </a:ext>
              </a:extLst>
            </p:cNvPr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58;p50">
              <a:extLst>
                <a:ext uri="{FF2B5EF4-FFF2-40B4-BE49-F238E27FC236}">
                  <a16:creationId xmlns:a16="http://schemas.microsoft.com/office/drawing/2014/main" id="{67EB83DA-6667-C95A-A690-77B9E88C1D83}"/>
                </a:ext>
              </a:extLst>
            </p:cNvPr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59;p50">
              <a:extLst>
                <a:ext uri="{FF2B5EF4-FFF2-40B4-BE49-F238E27FC236}">
                  <a16:creationId xmlns:a16="http://schemas.microsoft.com/office/drawing/2014/main" id="{B8CD7C5D-F38E-8D64-5C3E-716F3806EE99}"/>
                </a:ext>
              </a:extLst>
            </p:cNvPr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67"/>
          <p:cNvSpPr txBox="1">
            <a:spLocks noGrp="1"/>
          </p:cNvSpPr>
          <p:nvPr>
            <p:ph type="title"/>
          </p:nvPr>
        </p:nvSpPr>
        <p:spPr>
          <a:xfrm>
            <a:off x="975360" y="261375"/>
            <a:ext cx="6918960" cy="554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Administration Function </a:t>
            </a:r>
            <a:r>
              <a:rPr lang="en" sz="2800" b="1" dirty="0"/>
              <a:t>Diagram</a:t>
            </a:r>
            <a:endParaRPr sz="2800" b="1" dirty="0"/>
          </a:p>
        </p:txBody>
      </p:sp>
      <p:cxnSp>
        <p:nvCxnSpPr>
          <p:cNvPr id="1419" name="Google Shape;1419;p67"/>
          <p:cNvCxnSpPr>
            <a:cxnSpLocks/>
          </p:cNvCxnSpPr>
          <p:nvPr/>
        </p:nvCxnSpPr>
        <p:spPr>
          <a:xfrm>
            <a:off x="4622393" y="1967813"/>
            <a:ext cx="2979319" cy="3245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422" name="Google Shape;1422;p67"/>
          <p:cNvCxnSpPr>
            <a:cxnSpLocks/>
          </p:cNvCxnSpPr>
          <p:nvPr/>
        </p:nvCxnSpPr>
        <p:spPr>
          <a:xfrm rot="5400000" flipH="1" flipV="1">
            <a:off x="3578907" y="1248900"/>
            <a:ext cx="649145" cy="143782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424" name="Google Shape;1424;p67"/>
          <p:cNvCxnSpPr>
            <a:cxnSpLocks/>
          </p:cNvCxnSpPr>
          <p:nvPr/>
        </p:nvCxnSpPr>
        <p:spPr>
          <a:xfrm>
            <a:off x="2992737" y="3424451"/>
            <a:ext cx="25003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420" name="Google Shape;1420;p67"/>
          <p:cNvSpPr txBox="1"/>
          <p:nvPr/>
        </p:nvSpPr>
        <p:spPr>
          <a:xfrm>
            <a:off x="3224400" y="1276941"/>
            <a:ext cx="2776075" cy="36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Administraion</a:t>
            </a:r>
            <a:endParaRPr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423" name="Google Shape;1423;p67"/>
          <p:cNvSpPr txBox="1"/>
          <p:nvPr/>
        </p:nvSpPr>
        <p:spPr>
          <a:xfrm>
            <a:off x="1886950" y="2292386"/>
            <a:ext cx="2575322" cy="1499326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Baloo 2"/>
                <a:cs typeface="Baloo 2"/>
                <a:sym typeface="Baloo 2"/>
              </a:rPr>
              <a:t>Manage Student Info: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Baloo 2"/>
                <a:cs typeface="Baloo 2"/>
              </a:rPr>
              <a:t>Create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Baloo 2"/>
                <a:cs typeface="Baloo 2"/>
              </a:rPr>
              <a:t>Update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Baloo 2"/>
                <a:cs typeface="Baloo 2"/>
              </a:rPr>
              <a:t>Delete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sz="1600" b="1" dirty="0">
              <a:solidFill>
                <a:schemeClr val="dk1"/>
              </a:solidFill>
              <a:latin typeface="Baloo 2"/>
              <a:cs typeface="Baloo 2"/>
              <a:sym typeface="Baloo 2"/>
            </a:endParaRPr>
          </a:p>
        </p:txBody>
      </p:sp>
      <p:sp>
        <p:nvSpPr>
          <p:cNvPr id="1421" name="Google Shape;1421;p67"/>
          <p:cNvSpPr txBox="1"/>
          <p:nvPr/>
        </p:nvSpPr>
        <p:spPr>
          <a:xfrm>
            <a:off x="5133469" y="2292386"/>
            <a:ext cx="2776075" cy="1498312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Manage Bank Info: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Loan info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Update interest rate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b="1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  <p:extLst>
      <p:ext uri="{BB962C8B-B14F-4D97-AF65-F5344CB8AC3E}">
        <p14:creationId xmlns:p14="http://schemas.microsoft.com/office/powerpoint/2010/main" val="2647701023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477</Words>
  <Application>Microsoft Office PowerPoint</Application>
  <PresentationFormat>On-screen Show (16:9)</PresentationFormat>
  <Paragraphs>218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El Messiri</vt:lpstr>
      <vt:lpstr>Calibri</vt:lpstr>
      <vt:lpstr>Baloo 2</vt:lpstr>
      <vt:lpstr>Wingdings</vt:lpstr>
      <vt:lpstr>Arial</vt:lpstr>
      <vt:lpstr>Programming Language Master's Degree by Slidesgo</vt:lpstr>
      <vt:lpstr>STUDENT LOAN MANAGEMENT SYSTEM</vt:lpstr>
      <vt:lpstr>Table of contents</vt:lpstr>
      <vt:lpstr>Introduction</vt:lpstr>
      <vt:lpstr>Project Process</vt:lpstr>
      <vt:lpstr>Data Collector</vt:lpstr>
      <vt:lpstr>The Data that we obtained:</vt:lpstr>
      <vt:lpstr>Coding</vt:lpstr>
      <vt:lpstr>User Function Diagram</vt:lpstr>
      <vt:lpstr>Administration Function Diagram</vt:lpstr>
      <vt:lpstr>Drawback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LOAN MANAGEMENT SYSTEM</dc:title>
  <dc:creator>Tyda-Chan</dc:creator>
  <cp:lastModifiedBy>Rith Chan thyda</cp:lastModifiedBy>
  <cp:revision>2</cp:revision>
  <dcterms:modified xsi:type="dcterms:W3CDTF">2022-11-14T15:29:52Z</dcterms:modified>
</cp:coreProperties>
</file>