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Bodoni MT" panose="02070603080606020203" pitchFamily="18" charset="0"/>
      <p:regular r:id="rId15"/>
      <p:bold r:id="rId16"/>
      <p:italic r:id="rId17"/>
      <p:boldItalic r:id="rId18"/>
    </p:embeddedFont>
    <p:embeddedFont>
      <p:font typeface="High Tower Text" panose="02040502050506030303" pitchFamily="18" charset="0"/>
      <p:regular r:id="rId19"/>
      <p:italic r:id="rId20"/>
    </p:embeddedFont>
    <p:embeddedFont>
      <p:font typeface="Overpass" panose="020B0604020202020204" charset="0"/>
      <p:regular r:id="rId21"/>
      <p:bold r:id="rId22"/>
      <p:italic r:id="rId23"/>
      <p:boldItalic r:id="rId24"/>
    </p:embeddedFont>
    <p:embeddedFont>
      <p:font typeface="Oxan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CBA055-0605-43D4-AB48-1AB72C8F3888}">
  <a:tblStyle styleId="{38CBA055-0605-43D4-AB48-1AB72C8F38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4:02:4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0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487893" y="171784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chemeClr val="accent4"/>
                </a:solidFill>
              </a:rPr>
              <a:t>PRESENTATIO </a:t>
            </a:r>
            <a:r>
              <a:rPr lang="en-US" sz="3200" dirty="0">
                <a:solidFill>
                  <a:schemeClr val="bg1"/>
                </a:solidFill>
              </a:rPr>
              <a:t>Of  JAVA  Basic </a:t>
            </a:r>
            <a:r>
              <a:rPr lang="en-US" sz="3200" dirty="0" err="1">
                <a:solidFill>
                  <a:schemeClr val="bg1"/>
                </a:solidFill>
              </a:rPr>
              <a:t>DataTypes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Grpoup1: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1. LENG MOUYHONG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2. LUN TOLA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3. CHHON CHINA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4.HONG KIMMENG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5. HOK KIMLEANG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F621-3CE0-4B97-B08F-4C71DD89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07" y="410705"/>
            <a:ext cx="8028793" cy="4192645"/>
          </a:xfrm>
        </p:spPr>
        <p:txBody>
          <a:bodyPr/>
          <a:lstStyle/>
          <a:p>
            <a:pPr marL="139700" indent="0">
              <a:buNone/>
            </a:pPr>
            <a:r>
              <a:rPr lang="en-US" sz="1400" dirty="0"/>
              <a:t>Integral literals: For integral data types (</a:t>
            </a:r>
            <a:r>
              <a:rPr lang="en-US" sz="1400" dirty="0" err="1"/>
              <a:t>byte,short,int,long</a:t>
            </a:r>
            <a:r>
              <a:rPr lang="en-US" sz="1400" dirty="0"/>
              <a:t>) we can specify literals in 4 ways:</a:t>
            </a:r>
          </a:p>
          <a:p>
            <a:r>
              <a:rPr lang="en-US" sz="1400" dirty="0"/>
              <a:t>-Decimal literals (Base10): In this form, the allowed digits are 0-9.-Octal literals (Base 8): In this form, the allowed digits are 0-7.The octal number should be prefix with 0. Example: int x=0512;</a:t>
            </a:r>
          </a:p>
          <a:p>
            <a:r>
              <a:rPr lang="en-US" sz="1400" dirty="0"/>
              <a:t>-Hexa-decimal literals (Base 16): In this form, the allowed digits are 0-9, and characters are a-</a:t>
            </a:r>
            <a:r>
              <a:rPr lang="en-US" sz="1400" dirty="0" err="1"/>
              <a:t>f.We</a:t>
            </a:r>
            <a:r>
              <a:rPr lang="en-US" sz="1400" dirty="0"/>
              <a:t> can both uppercase and lowercase characters as we know that java is a case-sensitive programming language, but here java is not case-sensitive.</a:t>
            </a:r>
          </a:p>
          <a:p>
            <a:r>
              <a:rPr lang="en-US" sz="1400" dirty="0"/>
              <a:t>The hexa-decimal number should be prefix with 0X or ox. Example x = 0X123Face;-Binary literals: Form 1.7 onward, we can specify literal value even in binary form also, allowed digits are 0 and 1. Literals value should be prefixed with 0b or 0B. Example: int x = 0b1111;Floating-Point literals: For Floating-Point data types, we can specify literals in only decimal form, and we can't specify in octal and hexadecimal forms.</a:t>
            </a:r>
          </a:p>
          <a:p>
            <a:r>
              <a:rPr lang="en-US" sz="1400" dirty="0"/>
              <a:t>-Decimal literals (Base 10): In this form, the allowed digits are 0-9.</a:t>
            </a:r>
          </a:p>
        </p:txBody>
      </p:sp>
    </p:spTree>
    <p:extLst>
      <p:ext uri="{BB962C8B-B14F-4D97-AF65-F5344CB8AC3E}">
        <p14:creationId xmlns:p14="http://schemas.microsoft.com/office/powerpoint/2010/main" val="71706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5E54-2612-4F93-99A3-9E04E374C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5A5CC-D30E-49E8-8E7E-1F6A9271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40166"/>
            <a:ext cx="4059881" cy="310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A636E-CC03-4D1A-8E1F-85075AA6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81" y="1240166"/>
            <a:ext cx="3802435" cy="31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CONTENTS</a:t>
            </a:r>
            <a:r>
              <a:rPr lang="en" dirty="0"/>
              <a:t> OF THIS TOPICE</a:t>
            </a:r>
            <a:endParaRPr dirty="0"/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solidFill>
            <a:schemeClr val="bg2">
              <a:alpha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 Black" panose="020B0A04020102020204" pitchFamily="34" charset="0"/>
                <a:ea typeface="MS Gothic" panose="020B0609070205080204" pitchFamily="49" charset="-128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  <a:t>Topic cover: </a:t>
            </a:r>
            <a:b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</a:b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  <a:t>Basic Datatypes</a:t>
            </a:r>
            <a:b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</a:b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  <a:t>      a. Primitive Datatypes</a:t>
            </a:r>
            <a:b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</a:b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  <a:t>      b. Reference Datatypes</a:t>
            </a:r>
            <a:b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</a:b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  <a:t>      c. Java Literals</a:t>
            </a:r>
            <a:endParaRPr sz="2800" dirty="0">
              <a:solidFill>
                <a:schemeClr val="accent4"/>
              </a:solidFill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99B6A9-889A-8BCB-E1EB-6B5783156FF5}"/>
                  </a:ext>
                </a:extLst>
              </p14:cNvPr>
              <p14:cNvContentPartPr/>
              <p14:nvPr/>
            </p14:nvContentPartPr>
            <p14:xfrm>
              <a:off x="5888616" y="22188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99B6A9-889A-8BCB-E1EB-6B5783156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9616" y="2209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107E-C1C2-27D4-AEF2-703CF5B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A22C-C09F-50CA-3A8A-BD5B0A486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Primitive Datatypes: In Java, the primitive data types are the predefined data types of Java. They specify the size and type of any standard values. Java has 8 primitive data types namely byte, short, int, long, float, double, char and Boolean.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doni MT" panose="02070603080606020203" pitchFamily="18" charset="0"/>
                <a:ea typeface="STCaiyun" panose="02010800040101010101" pitchFamily="2" charset="-122"/>
              </a:rPr>
              <a:t>Byte : </a:t>
            </a:r>
            <a:r>
              <a:rPr lang="en-US" sz="1600" dirty="0">
                <a:latin typeface="Bodoni MT" panose="02070603080606020203" pitchFamily="18" charset="0"/>
                <a:ea typeface="STCaiyun" panose="02010800040101010101" pitchFamily="2" charset="-122"/>
              </a:rPr>
              <a:t>This can be used instead of int or other integer types to save memory when you are certain that the value will be within -128 and 127.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Bodoni MT" panose="02070603080606020203" pitchFamily="18" charset="0"/>
                <a:ea typeface="STCaiyun" panose="02010800040101010101" pitchFamily="2" charset="-122"/>
              </a:rPr>
              <a:t>Example code:</a:t>
            </a:r>
          </a:p>
          <a:p>
            <a:pPr marL="139700" indent="0">
              <a:buNone/>
            </a:pPr>
            <a:endParaRPr lang="en-US" sz="1600" dirty="0">
              <a:latin typeface="Bodoni MT" panose="02070603080606020203" pitchFamily="18" charset="0"/>
              <a:ea typeface="STCaiyun" panose="02010800040101010101" pitchFamily="2" charset="-122"/>
            </a:endParaRPr>
          </a:p>
          <a:p>
            <a:pPr marL="139700" indent="0">
              <a:buNone/>
            </a:pPr>
            <a:endParaRPr lang="en-US" sz="1600" dirty="0">
              <a:latin typeface="Bodoni MT" panose="02070603080606020203" pitchFamily="18" charset="0"/>
              <a:ea typeface="STCaiyun" panose="02010800040101010101" pitchFamily="2" charset="-122"/>
            </a:endParaRPr>
          </a:p>
          <a:p>
            <a:pPr marL="139700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48BB8-8A15-E847-148D-FB9B80A5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47" y="2910450"/>
            <a:ext cx="2725707" cy="9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577E-EA26-F3B0-D396-2957F12C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1843-6F50-AA35-8F69-EDA24BB2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054" y="1174500"/>
            <a:ext cx="7571945" cy="3428850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Int</a:t>
            </a:r>
            <a:r>
              <a:rPr lang="en-US" sz="3200" dirty="0">
                <a:latin typeface="High Tower Text" panose="0204050205050603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: </a:t>
            </a:r>
            <a:r>
              <a:rPr lang="en-US" sz="1600" dirty="0">
                <a:latin typeface="High Tower Text" panose="0204050205050603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The int data type is used to store integers. Integers are numbers which don’t have decimal.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C9282-55F9-9346-1924-48B8D39C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46" y="1809000"/>
            <a:ext cx="2739636" cy="666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4674C-50B7-EBBB-7FFD-AFBA7A805CDC}"/>
              </a:ext>
            </a:extLst>
          </p:cNvPr>
          <p:cNvSpPr txBox="1"/>
          <p:nvPr/>
        </p:nvSpPr>
        <p:spPr>
          <a:xfrm>
            <a:off x="1073727" y="2475305"/>
            <a:ext cx="6781799" cy="73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 Double:</a:t>
            </a:r>
          </a:p>
          <a:p>
            <a:r>
              <a:rPr lang="en-US" dirty="0">
                <a:solidFill>
                  <a:schemeClr val="bg1"/>
                </a:solidFill>
              </a:rPr>
              <a:t>The double data type is used to store double-precision 64-bit floating point numbers. Floating point numbers are numbers which have decimal.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CEF93-F381-09A4-8D9F-5AF1F398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91" y="2993223"/>
            <a:ext cx="2974230" cy="12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94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9D7D-4326-AFBC-58A6-B0E367D909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39750"/>
            <a:ext cx="7702550" cy="635000"/>
          </a:xfrm>
        </p:spPr>
        <p:txBody>
          <a:bodyPr/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long keyword is a primitive data type. It is used to declare variables. It can also be used with methods. It can hold a 64-bit two's complement integer.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1797-7593-DDD4-D2CB-AF9B32F924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17613"/>
            <a:ext cx="7702550" cy="3386137"/>
          </a:xfrm>
        </p:spPr>
        <p:txBody>
          <a:bodyPr/>
          <a:lstStyle/>
          <a:p>
            <a:pPr marL="139700" indent="0">
              <a:buNone/>
            </a:pPr>
            <a:r>
              <a:rPr lang="en-US" sz="1600" dirty="0"/>
              <a:t>  Float: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float data type is used to store single-precision 32-bit floating point numbers. A float value should always end with f or F.</a:t>
            </a:r>
          </a:p>
          <a:p>
            <a:pPr marL="139700" indent="0">
              <a:buNone/>
            </a:pPr>
            <a:r>
              <a:rPr lang="en-US" sz="1600" dirty="0"/>
              <a:t>  Char: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19FD8-A250-624D-0CC0-2BBA4C52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49" y="893694"/>
            <a:ext cx="2520042" cy="561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AB7A7-9233-3321-B6A7-D0C39CA48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7" y="1871565"/>
            <a:ext cx="3014456" cy="942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DAB52-EB1D-5C51-F796-2E5F177D7D96}"/>
              </a:ext>
            </a:extLst>
          </p:cNvPr>
          <p:cNvSpPr txBox="1"/>
          <p:nvPr/>
        </p:nvSpPr>
        <p:spPr>
          <a:xfrm>
            <a:off x="241363" y="2166398"/>
            <a:ext cx="48224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 data type is used to store a character. A character value must be written within single quotes ‘ ‘.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String data type is used to store a string. A string is a sequence of characters.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9E4E0-EABF-6266-FECE-CF4DDB2E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27" y="2857172"/>
            <a:ext cx="3156320" cy="1104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55C37-D492-BC17-EA68-3E19C4F98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455" y="3296413"/>
            <a:ext cx="300291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99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E4605-706B-BE68-4FD9-754890DC249B}"/>
              </a:ext>
            </a:extLst>
          </p:cNvPr>
          <p:cNvSpPr txBox="1"/>
          <p:nvPr/>
        </p:nvSpPr>
        <p:spPr>
          <a:xfrm>
            <a:off x="62345" y="83127"/>
            <a:ext cx="6795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type consists of two values - true and false.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39525-AEB5-D6DA-3B5F-5D952702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0" y="729458"/>
            <a:ext cx="359142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5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3590E4-C8EB-4F68-8F36-63EA0E16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type in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C3C58-EA45-0807-E63E-220CC5542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Reference variable is used to point object/values. 2. Classes, interfaces, arrays, enumerations, and, annotations are reference types in Java. Reference variables hold the objects/values of reference types in Java. 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Non-primitive data types are called reference types because they refer to objects.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1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DA451-B78C-3E48-021C-EC69B4E4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" y="1174500"/>
            <a:ext cx="7948800" cy="3385800"/>
          </a:xfrm>
        </p:spPr>
        <p:txBody>
          <a:bodyPr/>
          <a:lstStyle/>
          <a:p>
            <a:r>
              <a:rPr lang="en-US" dirty="0"/>
              <a:t>For example non primitive or reference data type is :</a:t>
            </a:r>
          </a:p>
          <a:p>
            <a:pPr marL="139700" indent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: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inter-regular"/>
              </a:rPr>
              <a:t>It is a set of instructions. It describes the content of the object.</a:t>
            </a:r>
          </a:p>
          <a:p>
            <a:pPr marL="139700" indent="0">
              <a:buNone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.Arrays :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inter-regular"/>
              </a:rPr>
              <a:t>It provides the fixed-size data structure that stores the elements of the same type.</a:t>
            </a:r>
          </a:p>
          <a:p>
            <a:pPr marL="139700" indent="0">
              <a:buNone/>
            </a:pPr>
            <a:endParaRPr lang="en-US" sz="11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.String: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string is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object that represents a number of character values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39700" indent="0">
              <a:buNone/>
            </a:pPr>
            <a:endParaRPr lang="en-US" sz="11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.Interface: </a:t>
            </a:r>
            <a:r>
              <a:rPr lang="en-US" sz="1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abstract type that is used to describe a behavior that classes must implement.</a:t>
            </a:r>
          </a:p>
          <a:p>
            <a:pPr marL="139700" indent="0">
              <a:buNone/>
            </a:pPr>
            <a:endParaRPr lang="en-US" sz="9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.Enums: </a:t>
            </a:r>
            <a:r>
              <a:rPr lang="en-US" sz="1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special data type that enables for a variable to be a set of predefined constants.</a:t>
            </a:r>
          </a:p>
          <a:p>
            <a:pPr marL="139700" indent="0">
              <a:buNone/>
            </a:pPr>
            <a:endParaRPr lang="en-US" sz="9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.objects: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member (also called an instance) of a Java class.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60E6B-8C6A-0AED-7BBF-7B8BA80E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00" y="1174500"/>
            <a:ext cx="2930400" cy="30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4182-484A-4C42-8980-EA224D61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D03D-EAE3-4191-8D86-B8E3A032D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Literal: Any constant value which can be assigned to the variable is called literal/constant.</a:t>
            </a:r>
          </a:p>
          <a:p>
            <a:pPr marL="139700" indent="0">
              <a:buNone/>
            </a:pPr>
            <a:r>
              <a:rPr lang="en-US" sz="1200" dirty="0"/>
              <a:t>In simple words, Literals in Java is a synthetic representation of </a:t>
            </a:r>
            <a:r>
              <a:rPr lang="en-US" sz="1200" dirty="0" err="1"/>
              <a:t>boolean</a:t>
            </a:r>
            <a:r>
              <a:rPr lang="en-US" sz="1200" dirty="0"/>
              <a:t>, numeric, character, or string data. It is a medium of expressing particular values in the program, such as an integer variable named “/counted is assigned an integer value in the following </a:t>
            </a:r>
            <a:r>
              <a:rPr lang="en-US" sz="1200" dirty="0" err="1"/>
              <a:t>statement.Literals</a:t>
            </a:r>
            <a:r>
              <a:rPr lang="en-US" sz="1200" dirty="0"/>
              <a:t> in Java have:</a:t>
            </a:r>
          </a:p>
          <a:p>
            <a:pPr marL="139700" indent="0">
              <a:buNone/>
            </a:pPr>
            <a:r>
              <a:rPr lang="en-US" sz="1200" dirty="0"/>
              <a:t>+ Integral literals                + Char literals as Integral literals</a:t>
            </a:r>
          </a:p>
          <a:p>
            <a:pPr marL="139700" indent="0">
              <a:buNone/>
            </a:pPr>
            <a:r>
              <a:rPr lang="en-US" sz="1200" dirty="0"/>
              <a:t>- Decimal literals            - Unicode Representation</a:t>
            </a:r>
          </a:p>
          <a:p>
            <a:pPr marL="139700" indent="0">
              <a:buNone/>
            </a:pPr>
            <a:r>
              <a:rPr lang="en-US" sz="1200" dirty="0"/>
              <a:t>- Octal                              - Escape Sequence</a:t>
            </a:r>
          </a:p>
          <a:p>
            <a:pPr marL="139700" indent="0">
              <a:buNone/>
            </a:pPr>
            <a:r>
              <a:rPr lang="en-US" sz="1200" dirty="0"/>
              <a:t>- Hexa-decimal                - String</a:t>
            </a:r>
          </a:p>
          <a:p>
            <a:pPr marL="139700" indent="0">
              <a:buNone/>
            </a:pPr>
            <a:r>
              <a:rPr lang="en-US" sz="1200" dirty="0"/>
              <a:t>- Binary literals                - Boolean</a:t>
            </a:r>
          </a:p>
          <a:p>
            <a:pPr marL="139700" indent="0">
              <a:buNone/>
            </a:pPr>
            <a:r>
              <a:rPr lang="en-US" sz="1200" dirty="0"/>
              <a:t>+ Floating-Point literals            </a:t>
            </a:r>
          </a:p>
          <a:p>
            <a:pPr marL="139700" indent="0">
              <a:buNone/>
            </a:pPr>
            <a:r>
              <a:rPr lang="en-US" sz="1200" dirty="0"/>
              <a:t>+ Char literals</a:t>
            </a:r>
          </a:p>
        </p:txBody>
      </p:sp>
    </p:spTree>
    <p:extLst>
      <p:ext uri="{BB962C8B-B14F-4D97-AF65-F5344CB8AC3E}">
        <p14:creationId xmlns:p14="http://schemas.microsoft.com/office/powerpoint/2010/main" val="2550908429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718</Words>
  <Application>Microsoft Office PowerPoint</Application>
  <PresentationFormat>On-screen Show (16:9)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Wingdings</vt:lpstr>
      <vt:lpstr>Times New Roman</vt:lpstr>
      <vt:lpstr>High Tower Text</vt:lpstr>
      <vt:lpstr>Arial Black</vt:lpstr>
      <vt:lpstr>arial</vt:lpstr>
      <vt:lpstr>Overpass</vt:lpstr>
      <vt:lpstr>Bodoni MT</vt:lpstr>
      <vt:lpstr>arial</vt:lpstr>
      <vt:lpstr>Oxanium</vt:lpstr>
      <vt:lpstr>inter-regular</vt:lpstr>
      <vt:lpstr>History of Internet Class for College by Slidesgo</vt:lpstr>
      <vt:lpstr>PRESENTATIO Of  JAVA  Basic DataTypes Grpoup1: 1. LENG MOUYHONG 2. LUN TOLA 3. CHHON CHINA 4.HONG KIMMENG 5. HOK KIMLEANG </vt:lpstr>
      <vt:lpstr>CONTENTS OF THIS TOPICE</vt:lpstr>
      <vt:lpstr>Primitive Datatypes</vt:lpstr>
      <vt:lpstr>PowerPoint Presentation</vt:lpstr>
      <vt:lpstr>    Long : The Java long keyword is a primitive data type. It is used to declare variables. It can also be used with methods. It can hold a 64-bit two's complement integer.  </vt:lpstr>
      <vt:lpstr>PowerPoint Presentation</vt:lpstr>
      <vt:lpstr>reference data type in java</vt:lpstr>
      <vt:lpstr>PowerPoint Presentation</vt:lpstr>
      <vt:lpstr>Literals in Java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 Of  JAVA Topic cover:  1. Java – Basic Datatypes       a. Primitive Datatypes       b. Reference Datatypes       c. Java Literals</dc:title>
  <dc:creator>ASUS</dc:creator>
  <cp:lastModifiedBy>Tola Lun</cp:lastModifiedBy>
  <cp:revision>5</cp:revision>
  <dcterms:modified xsi:type="dcterms:W3CDTF">2022-10-26T01:41:17Z</dcterms:modified>
</cp:coreProperties>
</file>