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82" r:id="rId3"/>
    <p:sldId id="273" r:id="rId4"/>
    <p:sldId id="259" r:id="rId5"/>
    <p:sldId id="278" r:id="rId6"/>
    <p:sldId id="261" r:id="rId7"/>
    <p:sldId id="26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13-Dec-22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13-Dec-22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ss.com.kh/" TargetMode="External"/><Relationship Id="rId2" Type="http://schemas.openxmlformats.org/officeDocument/2006/relationships/hyperlink" Target="https://www.realestate.com.kh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hyperlink" Target="https://ips-cambodia.com/" TargetMode="External"/><Relationship Id="rId4" Type="http://schemas.openxmlformats.org/officeDocument/2006/relationships/hyperlink" Target="https://boreypenghuoth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Retrieving &amp; Preparation for Condo rental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Sopheak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7FD4D-A98E-3DE4-D385-B6398DF3D342}"/>
              </a:ext>
            </a:extLst>
          </p:cNvPr>
          <p:cNvGrpSpPr/>
          <p:nvPr/>
        </p:nvGrpSpPr>
        <p:grpSpPr>
          <a:xfrm>
            <a:off x="217055" y="1551704"/>
            <a:ext cx="11757889" cy="2318328"/>
            <a:chOff x="217055" y="1071415"/>
            <a:chExt cx="11757889" cy="23183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428F7E-B12F-900D-66EF-5F9E5172E01F}"/>
                </a:ext>
              </a:extLst>
            </p:cNvPr>
            <p:cNvSpPr/>
            <p:nvPr/>
          </p:nvSpPr>
          <p:spPr>
            <a:xfrm>
              <a:off x="217055" y="1491670"/>
              <a:ext cx="2336800" cy="14778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Acquisition through Web Scraping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82A95E-2094-9F63-BD9E-235A5D509612}"/>
                </a:ext>
              </a:extLst>
            </p:cNvPr>
            <p:cNvSpPr/>
            <p:nvPr/>
          </p:nvSpPr>
          <p:spPr>
            <a:xfrm>
              <a:off x="3359727" y="1491670"/>
              <a:ext cx="1533235" cy="14778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Storage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0BF0DB-366D-0838-B1A1-522C67DD4F88}"/>
                </a:ext>
              </a:extLst>
            </p:cNvPr>
            <p:cNvSpPr/>
            <p:nvPr/>
          </p:nvSpPr>
          <p:spPr>
            <a:xfrm>
              <a:off x="5698835" y="1071415"/>
              <a:ext cx="2978729" cy="2318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Pre-Processing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Merge columns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Replace </a:t>
              </a:r>
              <a:r>
                <a:rPr lang="en-US" dirty="0" err="1"/>
                <a:t>NaN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Remove outliers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Convert data types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Omitted features with &gt;50% missing values?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Data transformation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EC5F91-1BD9-F66E-80AE-0B6D6B3E3EC3}"/>
                </a:ext>
              </a:extLst>
            </p:cNvPr>
            <p:cNvSpPr/>
            <p:nvPr/>
          </p:nvSpPr>
          <p:spPr>
            <a:xfrm>
              <a:off x="9582727" y="1491670"/>
              <a:ext cx="2392217" cy="14778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Insights from Exploratory Data Analysis (EDA)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FE5ACAB-0625-49E3-A78E-74824CCA9608}"/>
                </a:ext>
              </a:extLst>
            </p:cNvPr>
            <p:cNvSpPr/>
            <p:nvPr/>
          </p:nvSpPr>
          <p:spPr>
            <a:xfrm>
              <a:off x="2623127" y="1988263"/>
              <a:ext cx="718127" cy="484632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E980416-F0D3-5AD2-545A-F93131856C31}"/>
                </a:ext>
              </a:extLst>
            </p:cNvPr>
            <p:cNvSpPr/>
            <p:nvPr/>
          </p:nvSpPr>
          <p:spPr>
            <a:xfrm>
              <a:off x="4936835" y="1988263"/>
              <a:ext cx="718127" cy="484632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DFF9B7-0D19-238A-DA95-912AAF23DCCB}"/>
                </a:ext>
              </a:extLst>
            </p:cNvPr>
            <p:cNvSpPr/>
            <p:nvPr/>
          </p:nvSpPr>
          <p:spPr>
            <a:xfrm>
              <a:off x="8765310" y="1988263"/>
              <a:ext cx="718127" cy="484632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3927C6F-051B-2C29-B8FF-F4F908BD7F1D}"/>
              </a:ext>
            </a:extLst>
          </p:cNvPr>
          <p:cNvSpPr/>
          <p:nvPr/>
        </p:nvSpPr>
        <p:spPr>
          <a:xfrm rot="5400000">
            <a:off x="10312398" y="3870033"/>
            <a:ext cx="718127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2C141-E2F5-6D6F-D06C-6205993D9FFB}"/>
              </a:ext>
            </a:extLst>
          </p:cNvPr>
          <p:cNvSpPr/>
          <p:nvPr/>
        </p:nvSpPr>
        <p:spPr>
          <a:xfrm>
            <a:off x="10030691" y="4774921"/>
            <a:ext cx="1311564" cy="109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13458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04900"/>
              </p:ext>
            </p:extLst>
          </p:nvPr>
        </p:nvGraphicFramePr>
        <p:xfrm>
          <a:off x="7791450" y="1169988"/>
          <a:ext cx="4132263" cy="4351468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Where data come from?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How to collect them?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How to store data?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How to clean data?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Where data come from?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092583" cy="4070729"/>
          </a:xfrm>
        </p:spPr>
        <p:txBody>
          <a:bodyPr/>
          <a:lstStyle/>
          <a:p>
            <a:r>
              <a:rPr lang="en-US" sz="2400" dirty="0"/>
              <a:t>Mostly data will come from website: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hlinkClick r:id="rId2"/>
              </a:rPr>
              <a:t>https://www.realestate.com.kh/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hlinkClick r:id="rId3"/>
              </a:rPr>
              <a:t>https://www.compass.com.kh/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hlinkClick r:id="rId4"/>
              </a:rPr>
              <a:t>https://boreypenghuoth.com/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hlinkClick r:id="rId5"/>
              </a:rPr>
              <a:t>https://ips-cambodia.com/</a:t>
            </a:r>
            <a:endParaRPr lang="en-US" sz="2400" dirty="0"/>
          </a:p>
          <a:p>
            <a:endParaRPr lang="en-US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46" y="1530927"/>
            <a:ext cx="6597397" cy="3796145"/>
          </a:xfrm>
        </p:spPr>
        <p:txBody>
          <a:bodyPr/>
          <a:lstStyle/>
          <a:p>
            <a:r>
              <a:rPr lang="en-US" dirty="0"/>
              <a:t>How to collect them?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Web scraping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 Other ways?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6"/>
            <a:ext cx="10515600" cy="5197950"/>
          </a:xfrm>
        </p:spPr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How to store data?</a:t>
            </a: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  <a:sym typeface="Wingdings" panose="05000000000000000000" pitchFamily="2" charset="2"/>
              </a:rPr>
              <a:t> Excel</a:t>
            </a: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  <a:sym typeface="Wingdings" panose="05000000000000000000" pitchFamily="2" charset="2"/>
              </a:rPr>
              <a:t> SQL</a:t>
            </a: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  <a:sym typeface="Wingdings" panose="05000000000000000000" pitchFamily="2" charset="2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endParaRPr lang="en-US" sz="4800" dirty="0">
              <a:latin typeface="Sagona Book" panose="020F0502020204030204" pitchFamily="34" charset="0"/>
              <a:cs typeface="Sagona Book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How to clean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9B770D-284C-4A6F-10DA-2FAD8B20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can go wrong?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Duplicates (How about same condo but different prices?)</a:t>
            </a:r>
          </a:p>
          <a:p>
            <a:r>
              <a:rPr lang="en-US" dirty="0"/>
              <a:t>Outliers: to low price/to high price/too big/too small,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Wrong location </a:t>
            </a:r>
          </a:p>
          <a:p>
            <a:r>
              <a:rPr lang="en-US" dirty="0"/>
              <a:t>How to make sure info information is accurate</a:t>
            </a:r>
          </a:p>
          <a:p>
            <a:r>
              <a:rPr lang="en-US" dirty="0"/>
              <a:t>How to get nearby interesting facilities (</a:t>
            </a:r>
            <a:r>
              <a:rPr lang="en-US" dirty="0" err="1"/>
              <a:t>shoping</a:t>
            </a:r>
            <a:r>
              <a:rPr lang="en-US" dirty="0"/>
              <a:t>, school,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{F702EE77-6D3F-4458-B8B1-61E5F6CC12FE}tf11964407_win32</Template>
  <TotalTime>63</TotalTime>
  <Words>220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Wingdings</vt:lpstr>
      <vt:lpstr>Office Theme</vt:lpstr>
      <vt:lpstr>Data Retrieving &amp; Preparation for Condo rental price prediction</vt:lpstr>
      <vt:lpstr>PowerPoint Presentation</vt:lpstr>
      <vt:lpstr>Agenda</vt:lpstr>
      <vt:lpstr>Where data come from?</vt:lpstr>
      <vt:lpstr>How to collect them?  Web scraping  Other ways?</vt:lpstr>
      <vt:lpstr>How to store data?  Excel  SQL   </vt:lpstr>
      <vt:lpstr>How to clean data?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Retrieving &amp; Preparation for Condo rental price prediction</dc:title>
  <dc:creator>Sopheak Touch</dc:creator>
  <cp:lastModifiedBy>Sopheak Touch</cp:lastModifiedBy>
  <cp:revision>6</cp:revision>
  <dcterms:created xsi:type="dcterms:W3CDTF">2022-12-06T08:35:51Z</dcterms:created>
  <dcterms:modified xsi:type="dcterms:W3CDTF">2022-12-13T07:45:34Z</dcterms:modified>
</cp:coreProperties>
</file>