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9FAAD-75FD-46A2-BC62-AEFA68233603}" v="37" dt="2022-12-09T14:43:28.690"/>
    <p1510:client id="{EF5B3763-475D-4E2C-AC4E-33A09A8C5FDB}" v="112" dt="2022-12-09T15:44:1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4" autoAdjust="0"/>
  </p:normalViewPr>
  <p:slideViewPr>
    <p:cSldViewPr snapToGrid="0">
      <p:cViewPr varScale="1">
        <p:scale>
          <a:sx n="57" d="100"/>
          <a:sy n="57" d="100"/>
        </p:scale>
        <p:origin x="69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Machine learning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OBTAIN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SCRUB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Data cleansing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Examine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MODEL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EXPLORE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C648BAA-E746-4F36-AEFD-6F6BF66C85A5}">
      <dgm:prSet phldr="0" custT="1"/>
      <dgm:spPr/>
      <dgm:t>
        <a:bodyPr/>
        <a:lstStyle/>
        <a:p>
          <a:pPr marL="0" rtl="0"/>
          <a:r>
            <a:rPr lang="en-US" sz="1400" kern="1200" spc="150" baseline="0" dirty="0">
              <a:latin typeface="Tenorite"/>
              <a:ea typeface="+mn-ea"/>
              <a:cs typeface="+mn-cs"/>
            </a:rPr>
            <a:t>Get data from </a:t>
          </a:r>
          <a:r>
            <a:rPr lang="en-US" sz="1400" kern="1200" spc="150" baseline="0" dirty="0" err="1" smtClean="0">
              <a:latin typeface="Tenorite"/>
              <a:ea typeface="+mn-ea"/>
              <a:cs typeface="+mn-cs"/>
            </a:rPr>
            <a:t>Kaggle</a:t>
          </a:r>
          <a:r>
            <a:rPr lang="en-US" sz="1400" kern="1200" spc="150" baseline="0" dirty="0" smtClean="0">
              <a:latin typeface="Tenorite"/>
              <a:ea typeface="+mn-ea"/>
              <a:cs typeface="+mn-cs"/>
            </a:rPr>
            <a:t> from March 1983-September 2022</a:t>
          </a:r>
          <a:endParaRPr lang="en-US" sz="1400" kern="1200" spc="150" baseline="0" dirty="0">
            <a:latin typeface="Tenorite"/>
            <a:ea typeface="+mn-ea"/>
            <a:cs typeface="+mn-cs"/>
          </a:endParaRPr>
        </a:p>
      </dgm:t>
    </dgm:pt>
    <dgm:pt modelId="{41026DE3-4F79-49CA-B44A-F54459B1DD02}" type="parTrans" cxnId="{42A159A2-3FD1-499E-ACCE-3E206F283786}">
      <dgm:prSet/>
      <dgm:spPr/>
      <dgm:t>
        <a:bodyPr/>
        <a:lstStyle/>
        <a:p>
          <a:endParaRPr lang="en-US"/>
        </a:p>
      </dgm:t>
    </dgm:pt>
    <dgm:pt modelId="{7C2FEFFD-C81F-4A7B-8377-ADF30D1E9706}" type="sibTrans" cxnId="{42A159A2-3FD1-499E-ACCE-3E206F283786}">
      <dgm:prSet/>
      <dgm:spPr/>
      <dgm:t>
        <a:bodyPr/>
        <a:lstStyle/>
        <a:p>
          <a:endParaRPr lang="en-US"/>
        </a:p>
      </dgm:t>
    </dgm:pt>
    <dgm:pt modelId="{8ADA94E4-4520-4F52-BBF2-71D0DE1B2968}">
      <dgm:prSet phldr="0" custT="1"/>
      <dgm:spPr/>
      <dgm:t>
        <a:bodyPr/>
        <a:lstStyle/>
        <a:p>
          <a:r>
            <a:rPr lang="en-US" sz="16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INTERPRET</a:t>
          </a:r>
          <a:endParaRPr lang="en-US" sz="16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A4C8F5B8-3E38-40B3-A1C9-A47AB0B5ED4C}" type="parTrans" cxnId="{62EF59F2-8AD2-4270-9040-AFA4368582B2}">
      <dgm:prSet/>
      <dgm:spPr/>
      <dgm:t>
        <a:bodyPr/>
        <a:lstStyle/>
        <a:p>
          <a:endParaRPr lang="en-US"/>
        </a:p>
      </dgm:t>
    </dgm:pt>
    <dgm:pt modelId="{55502A95-5833-4650-B830-3BC94D1F3FEF}" type="sibTrans" cxnId="{62EF59F2-8AD2-4270-9040-AFA4368582B2}">
      <dgm:prSet/>
      <dgm:spPr/>
      <dgm:t>
        <a:bodyPr/>
        <a:lstStyle/>
        <a:p>
          <a:endParaRPr lang="en-US"/>
        </a:p>
      </dgm:t>
    </dgm:pt>
    <dgm:pt modelId="{3F2C2608-E654-4B03-9722-E04756023F91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0506AC11-898B-4682-A234-58A43D59447B}" type="parTrans" cxnId="{DF654586-12CD-440C-9ECF-8AED008029FB}">
      <dgm:prSet/>
      <dgm:spPr/>
      <dgm:t>
        <a:bodyPr/>
        <a:lstStyle/>
        <a:p>
          <a:endParaRPr lang="en-US"/>
        </a:p>
      </dgm:t>
    </dgm:pt>
    <dgm:pt modelId="{6D9E117A-A803-4D2D-8D7A-A05C3AF4A20B}" type="sibTrans" cxnId="{DF654586-12CD-440C-9ECF-8AED008029FB}">
      <dgm:prSet/>
      <dgm:spPr/>
      <dgm:t>
        <a:bodyPr/>
        <a:lstStyle/>
        <a:p>
          <a:endParaRPr lang="en-US"/>
        </a:p>
      </dgm:t>
    </dgm:pt>
    <dgm:pt modelId="{1B466EB9-6B52-48B6-932E-AEE586311C2C}">
      <dgm:prSet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Convert data if needed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7CD1BDB8-B8A3-4611-BD87-2B586E5C1FAF}" type="parTrans" cxnId="{885153BC-800A-4E99-B124-7281128DAF14}">
      <dgm:prSet/>
      <dgm:spPr/>
      <dgm:t>
        <a:bodyPr/>
        <a:lstStyle/>
        <a:p>
          <a:endParaRPr lang="en-US"/>
        </a:p>
      </dgm:t>
    </dgm:pt>
    <dgm:pt modelId="{B135EA60-68ED-4315-AF42-A8BA5864B9C9}" type="sibTrans" cxnId="{885153BC-800A-4E99-B124-7281128DAF14}">
      <dgm:prSet/>
      <dgm:spPr/>
      <dgm:t>
        <a:bodyPr/>
        <a:lstStyle/>
        <a:p>
          <a:endParaRPr lang="en-US"/>
        </a:p>
      </dgm:t>
    </dgm:pt>
    <dgm:pt modelId="{64EA4B6E-A917-47B3-86F6-28CF603EEF2E}">
      <dgm:prSet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Split or merge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77F63B39-42FB-445D-90B0-52900A83F47B}" type="parTrans" cxnId="{F338183F-1434-4D1C-B7F9-73F7630814FC}">
      <dgm:prSet/>
      <dgm:spPr/>
      <dgm:t>
        <a:bodyPr/>
        <a:lstStyle/>
        <a:p>
          <a:endParaRPr lang="en-US"/>
        </a:p>
      </dgm:t>
    </dgm:pt>
    <dgm:pt modelId="{44C57E40-C704-4861-A328-8E0D24458603}" type="sibTrans" cxnId="{F338183F-1434-4D1C-B7F9-73F7630814FC}">
      <dgm:prSet/>
      <dgm:spPr/>
      <dgm:t>
        <a:bodyPr/>
        <a:lstStyle/>
        <a:p>
          <a:endParaRPr lang="en-US"/>
        </a:p>
      </dgm:t>
    </dgm:pt>
    <dgm:pt modelId="{85A692AF-E8FA-42FD-8087-6CEEE6CC1EB7}">
      <dgm:prSet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Replace if data appears non-values or missing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3873F89-F239-4C06-94AC-7277086C0E2E}" type="parTrans" cxnId="{6352E12C-0B25-41A4-99B2-C62AA2727563}">
      <dgm:prSet/>
      <dgm:spPr/>
      <dgm:t>
        <a:bodyPr/>
        <a:lstStyle/>
        <a:p>
          <a:endParaRPr lang="en-US"/>
        </a:p>
      </dgm:t>
    </dgm:pt>
    <dgm:pt modelId="{9D2FDD5D-41A6-4143-8AD8-815C1730C8BD}" type="sibTrans" cxnId="{6352E12C-0B25-41A4-99B2-C62AA2727563}">
      <dgm:prSet/>
      <dgm:spPr/>
      <dgm:t>
        <a:bodyPr/>
        <a:lstStyle/>
        <a:p>
          <a:endParaRPr lang="en-US"/>
        </a:p>
      </dgm:t>
    </dgm:pt>
    <dgm:pt modelId="{21B1EF93-EBAA-4A19-BE42-6F9AC7D2EE9A}">
      <dgm:prSet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A4A53050-9A10-4B9E-B077-8F3F69972602}" type="parTrans" cxnId="{907D817B-597D-4BBD-B75E-59E2188F0EE2}">
      <dgm:prSet/>
      <dgm:spPr/>
      <dgm:t>
        <a:bodyPr/>
        <a:lstStyle/>
        <a:p>
          <a:endParaRPr lang="en-US"/>
        </a:p>
      </dgm:t>
    </dgm:pt>
    <dgm:pt modelId="{21BC8358-F14C-4598-8847-17B1EBEE9A2F}" type="sibTrans" cxnId="{907D817B-597D-4BBD-B75E-59E2188F0EE2}">
      <dgm:prSet/>
      <dgm:spPr/>
      <dgm:t>
        <a:bodyPr/>
        <a:lstStyle/>
        <a:p>
          <a:endParaRPr lang="en-US"/>
        </a:p>
      </dgm:t>
    </dgm:pt>
    <dgm:pt modelId="{AC1943B2-7A31-4C5A-9928-769B4F12259F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79251DB-9334-4688-87E7-F7CCB261CEE0}" type="parTrans" cxnId="{762D2141-801F-4CAB-B031-2501F7C38A29}">
      <dgm:prSet/>
      <dgm:spPr/>
      <dgm:t>
        <a:bodyPr/>
        <a:lstStyle/>
        <a:p>
          <a:endParaRPr lang="en-US"/>
        </a:p>
      </dgm:t>
    </dgm:pt>
    <dgm:pt modelId="{3C7BECFB-6459-41CE-B20D-9A106DC58911}" type="sibTrans" cxnId="{762D2141-801F-4CAB-B031-2501F7C38A29}">
      <dgm:prSet/>
      <dgm:spPr/>
      <dgm:t>
        <a:bodyPr/>
        <a:lstStyle/>
        <a:p>
          <a:endParaRPr lang="en-US"/>
        </a:p>
      </dgm:t>
    </dgm:pt>
    <dgm:pt modelId="{5951A362-1268-4D53-8E47-397DDD6B3140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 library: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Sci</a:t>
          </a: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-kit learn,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numpy</a:t>
          </a: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matplotlib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90A2FEBA-5500-4D16-AE97-65589729CF08}" type="parTrans" cxnId="{822D4E38-2BC6-4054-98B4-FEF893161EAA}">
      <dgm:prSet/>
      <dgm:spPr/>
      <dgm:t>
        <a:bodyPr/>
        <a:lstStyle/>
        <a:p>
          <a:endParaRPr lang="en-US"/>
        </a:p>
      </dgm:t>
    </dgm:pt>
    <dgm:pt modelId="{53248399-6EEB-48B7-82EA-D848E814869E}" type="sibTrans" cxnId="{822D4E38-2BC6-4054-98B4-FEF893161EAA}">
      <dgm:prSet/>
      <dgm:spPr/>
      <dgm:t>
        <a:bodyPr/>
        <a:lstStyle/>
        <a:p>
          <a:endParaRPr lang="en-US"/>
        </a:p>
      </dgm:t>
    </dgm:pt>
    <dgm:pt modelId="{3A454AAB-60E1-4F7E-A27F-3DFBAC998F49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Numerical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2FA5CCA2-442A-42AF-863F-6A15D58138F0}" type="parTrans" cxnId="{4EE55B0A-B6D2-4A0A-B294-E899B7A09DFF}">
      <dgm:prSet/>
      <dgm:spPr/>
      <dgm:t>
        <a:bodyPr/>
        <a:lstStyle/>
        <a:p>
          <a:endParaRPr lang="en-US"/>
        </a:p>
      </dgm:t>
    </dgm:pt>
    <dgm:pt modelId="{81B3917C-D4F2-4DEE-BCEA-06904AE705E3}" type="sibTrans" cxnId="{4EE55B0A-B6D2-4A0A-B294-E899B7A09DFF}">
      <dgm:prSet/>
      <dgm:spPr/>
      <dgm:t>
        <a:bodyPr/>
        <a:lstStyle/>
        <a:p>
          <a:endParaRPr lang="en-US"/>
        </a:p>
      </dgm:t>
    </dgm:pt>
    <dgm:pt modelId="{CA7E5CF8-1CFE-4C2A-9B27-BE77201CFC2B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DDF992DB-3FB5-4BCF-A785-A53E46670D1C}" type="parTrans" cxnId="{E7991F3D-C74D-401A-9813-1D711C30E398}">
      <dgm:prSet/>
      <dgm:spPr/>
      <dgm:t>
        <a:bodyPr/>
        <a:lstStyle/>
        <a:p>
          <a:endParaRPr lang="en-US"/>
        </a:p>
      </dgm:t>
    </dgm:pt>
    <dgm:pt modelId="{7033E76F-D2F0-43D1-AE11-72C73D0E1C2E}" type="sibTrans" cxnId="{E7991F3D-C74D-401A-9813-1D711C30E398}">
      <dgm:prSet/>
      <dgm:spPr/>
      <dgm:t>
        <a:bodyPr/>
        <a:lstStyle/>
        <a:p>
          <a:endParaRPr lang="en-US"/>
        </a:p>
      </dgm:t>
    </dgm:pt>
    <dgm:pt modelId="{EFF18825-A06C-45C0-9D0A-CECAD2FD4DAA}">
      <dgm:prSet custT="1"/>
      <dgm:spPr/>
      <dgm:t>
        <a:bodyPr/>
        <a:lstStyle/>
        <a:p>
          <a:r>
            <a:rPr lang="en-US" sz="1400" dirty="0" smtClean="0"/>
            <a:t>Use data visualization like </a:t>
          </a:r>
          <a:r>
            <a:rPr lang="en-US" sz="1400" dirty="0" err="1" smtClean="0"/>
            <a:t>matplotlib</a:t>
          </a:r>
          <a:r>
            <a:rPr lang="en-US" sz="1400" dirty="0" smtClean="0"/>
            <a:t>, </a:t>
          </a:r>
          <a:r>
            <a:rPr lang="en-US" sz="1400" dirty="0" err="1" smtClean="0"/>
            <a:t>ggplot</a:t>
          </a:r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Time series chart</a:t>
          </a:r>
          <a:endParaRPr lang="en-US" sz="1400" dirty="0"/>
        </a:p>
      </dgm:t>
    </dgm:pt>
    <dgm:pt modelId="{FC9358DA-9F28-4DF8-A28D-6E937E4EB1A0}" type="parTrans" cxnId="{7EF20141-441B-424D-B01F-F97ECB4F1FE4}">
      <dgm:prSet/>
      <dgm:spPr/>
      <dgm:t>
        <a:bodyPr/>
        <a:lstStyle/>
        <a:p>
          <a:endParaRPr lang="en-US"/>
        </a:p>
      </dgm:t>
    </dgm:pt>
    <dgm:pt modelId="{5DAC2256-08A1-4B58-871B-75138396A043}" type="sibTrans" cxnId="{7EF20141-441B-424D-B01F-F97ECB4F1FE4}">
      <dgm:prSet/>
      <dgm:spPr/>
      <dgm:t>
        <a:bodyPr/>
        <a:lstStyle/>
        <a:p>
          <a:endParaRPr lang="en-US"/>
        </a:p>
      </dgm:t>
    </dgm:pt>
    <dgm:pt modelId="{18A3C0FD-4968-4BDD-8C56-E147B3302215}">
      <dgm:prSet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Neural network GARCH/LSTM model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ACB2774E-BB77-498C-9A0D-2F395E60A0DB}" type="parTrans" cxnId="{63F6332D-EAE2-42EB-9337-47BE6E101B30}">
      <dgm:prSet/>
      <dgm:spPr/>
      <dgm:t>
        <a:bodyPr/>
        <a:lstStyle/>
        <a:p>
          <a:endParaRPr lang="en-US"/>
        </a:p>
      </dgm:t>
    </dgm:pt>
    <dgm:pt modelId="{13BC7AC2-FC92-475D-8D9F-97BBC029B311}" type="sibTrans" cxnId="{63F6332D-EAE2-42EB-9337-47BE6E101B30}">
      <dgm:prSet/>
      <dgm:spPr/>
      <dgm:t>
        <a:bodyPr/>
        <a:lstStyle/>
        <a:p>
          <a:endParaRPr lang="en-US"/>
        </a:p>
      </dgm:t>
    </dgm:pt>
    <dgm:pt modelId="{F5E04D59-6D2F-4D00-9FF1-13E587FDE91A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Find outlier with boxplot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6E6AB50D-DAC7-4643-A550-EFEEA7330280}" type="parTrans" cxnId="{D151C43A-0D73-46A2-A3D0-BE8CEDEF62B6}">
      <dgm:prSet/>
      <dgm:spPr/>
      <dgm:t>
        <a:bodyPr/>
        <a:lstStyle/>
        <a:p>
          <a:endParaRPr lang="en-US"/>
        </a:p>
      </dgm:t>
    </dgm:pt>
    <dgm:pt modelId="{C57E43AD-901A-455D-9247-DFF4C7F626B6}" type="sibTrans" cxnId="{D151C43A-0D73-46A2-A3D0-BE8CEDEF62B6}">
      <dgm:prSet/>
      <dgm:spPr/>
      <dgm:t>
        <a:bodyPr/>
        <a:lstStyle/>
        <a:p>
          <a:endParaRPr lang="en-US"/>
        </a:p>
      </dgm:t>
    </dgm:pt>
    <dgm:pt modelId="{293F7C4F-C7A0-436A-8C78-530383E675F5}">
      <dgm:prSet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7E0C7425-1949-48BC-9080-FF7333B1B223}" type="parTrans" cxnId="{28F11FAE-66A6-4ACC-8240-CECB5899A804}">
      <dgm:prSet/>
      <dgm:spPr/>
      <dgm:t>
        <a:bodyPr/>
        <a:lstStyle/>
        <a:p>
          <a:endParaRPr lang="en-US"/>
        </a:p>
      </dgm:t>
    </dgm:pt>
    <dgm:pt modelId="{2D4EE037-36E6-44D8-B5D6-9BF4D925CA29}" type="sibTrans" cxnId="{28F11FAE-66A6-4ACC-8240-CECB5899A804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  <dgm:t>
        <a:bodyPr/>
        <a:lstStyle/>
        <a:p>
          <a:endParaRPr lang="en-US"/>
        </a:p>
      </dgm:t>
    </dgm:pt>
    <dgm:pt modelId="{38C65349-0C40-499F-9765-B6F38C2DC3C3}" type="pres">
      <dgm:prSet presAssocID="{AE813459-65AB-4FA9-B717-330DDA6DFA4E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5FE59C-B471-448A-AA7A-B526DCC4D4CA}" type="pres">
      <dgm:prSet presAssocID="{E9682B4F-0217-4B50-923E-C104AA24290F}" presName="desTx" presStyleLbl="alignAccFollowNode1" presStyleIdx="1" presStyleCnt="5">
        <dgm:presLayoutVars/>
      </dgm:prSet>
      <dgm:spPr/>
      <dgm:t>
        <a:bodyPr/>
        <a:lstStyle/>
        <a:p>
          <a:endParaRPr lang="en-US"/>
        </a:p>
      </dgm:t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2A8BDE-B838-475D-AFDE-17B60D744AB6}" type="pres">
      <dgm:prSet presAssocID="{4F85505A-81B6-4FDA-A144-900B71DAD946}" presName="desTx" presStyleLbl="alignAccFollowNode1" presStyleIdx="2" presStyleCnt="5">
        <dgm:presLayoutVars/>
      </dgm:prSet>
      <dgm:spPr/>
      <dgm:t>
        <a:bodyPr/>
        <a:lstStyle/>
        <a:p>
          <a:endParaRPr lang="en-US"/>
        </a:p>
      </dgm:t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429E68-36DD-4F6A-A2F4-7CCDADCEFAD1}" type="pres">
      <dgm:prSet presAssocID="{A2322D3A-7AC2-4C5C-9D7E-EAB2313D47D4}" presName="desTx" presStyleLbl="alignAccFollowNode1" presStyleIdx="3" presStyleCnt="5">
        <dgm:presLayoutVars/>
      </dgm:prSet>
      <dgm:spPr/>
      <dgm:t>
        <a:bodyPr/>
        <a:lstStyle/>
        <a:p>
          <a:endParaRPr lang="en-US"/>
        </a:p>
      </dgm:t>
    </dgm:pt>
    <dgm:pt modelId="{D663C857-E43C-4F42-8C2C-0DB469C176CD}" type="pres">
      <dgm:prSet presAssocID="{84DE1C3A-3FC7-4DB3-88ED-33F65A71557A}" presName="space" presStyleCnt="0"/>
      <dgm:spPr/>
    </dgm:pt>
    <dgm:pt modelId="{FDB1A554-101F-43E7-9C3D-11283B5F84E0}" type="pres">
      <dgm:prSet presAssocID="{8ADA94E4-4520-4F52-BBF2-71D0DE1B2968}" presName="composite" presStyleCnt="0"/>
      <dgm:spPr/>
    </dgm:pt>
    <dgm:pt modelId="{22AFA043-534D-4B03-BC88-E91E6BECC2C9}" type="pres">
      <dgm:prSet presAssocID="{8ADA94E4-4520-4F52-BBF2-71D0DE1B2968}" presName="parTx" presStyleLbl="alignNode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AA3C3B-3A34-4062-8C1D-203AE6A2C49C}" type="pres">
      <dgm:prSet presAssocID="{8ADA94E4-4520-4F52-BBF2-71D0DE1B2968}" presName="desTx" presStyleLbl="alignAccFollowNode1" presStyleIdx="4" presStyleCnt="5" custLinFactNeighborX="684" custLinFactNeighborY="6978">
        <dgm:presLayoutVars/>
      </dgm:prSet>
      <dgm:spPr/>
      <dgm:t>
        <a:bodyPr/>
        <a:lstStyle/>
        <a:p>
          <a:endParaRPr lang="en-US"/>
        </a:p>
      </dgm:t>
    </dgm:pt>
  </dgm:ptLst>
  <dgm:cxnLst>
    <dgm:cxn modelId="{18211707-CFB3-4338-BB76-2952778F37FF}" type="presOf" srcId="{21B1EF93-EBAA-4A19-BE42-6F9AC7D2EE9A}" destId="{6B5FE59C-B471-448A-AA7A-B526DCC4D4CA}" srcOrd="0" destOrd="4" presId="urn:microsoft.com/office/officeart/2016/7/layout/HorizontalActionList"/>
    <dgm:cxn modelId="{CF70A820-F65C-4641-98A6-3974452A2050}" type="presOf" srcId="{5951A362-1268-4D53-8E47-397DDD6B3140}" destId="{C8429E68-36DD-4F6A-A2F4-7CCDADCEFAD1}" srcOrd="0" destOrd="2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ECF6A7C-A9A3-4B47-9E26-3633A1CCD1D1}" type="presOf" srcId="{A2322D3A-7AC2-4C5C-9D7E-EAB2313D47D4}" destId="{59606EB9-9F10-4D12-A33F-A242FDCC0D0F}" srcOrd="0" destOrd="0" presId="urn:microsoft.com/office/officeart/2016/7/layout/HorizontalActionList"/>
    <dgm:cxn modelId="{8A7E9B4F-785A-491D-9D1D-973DA752E0C8}" type="presOf" srcId="{85A692AF-E8FA-42FD-8087-6CEEE6CC1EB7}" destId="{6B5FE59C-B471-448A-AA7A-B526DCC4D4CA}" srcOrd="0" destOrd="2" presId="urn:microsoft.com/office/officeart/2016/7/layout/HorizontalActionList"/>
    <dgm:cxn modelId="{1A6A600F-8825-4917-8671-1B7CBDAB033E}" type="presOf" srcId="{EFF18825-A06C-45C0-9D0A-CECAD2FD4DAA}" destId="{70AA3C3B-3A34-4062-8C1D-203AE6A2C49C}" srcOrd="0" destOrd="0" presId="urn:microsoft.com/office/officeart/2016/7/layout/HorizontalActionList"/>
    <dgm:cxn modelId="{28F11FAE-66A6-4ACC-8240-CECB5899A804}" srcId="{FEB4A941-E9FA-4A86-A673-85FF34B35F20}" destId="{293F7C4F-C7A0-436A-8C78-530383E675F5}" srcOrd="2" destOrd="0" parTransId="{7E0C7425-1949-48BC-9080-FF7333B1B223}" sibTransId="{2D4EE037-36E6-44D8-B5D6-9BF4D925CA29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F654586-12CD-440C-9ECF-8AED008029FB}" srcId="{E9682B4F-0217-4B50-923E-C104AA24290F}" destId="{3F2C2608-E654-4B03-9722-E04756023F91}" srcOrd="1" destOrd="0" parTransId="{0506AC11-898B-4682-A234-58A43D59447B}" sibTransId="{6D9E117A-A803-4D2D-8D7A-A05C3AF4A20B}"/>
    <dgm:cxn modelId="{822D4E38-2BC6-4054-98B4-FEF893161EAA}" srcId="{8FE81FEC-2664-411F-AEB3-065F29F52751}" destId="{5951A362-1268-4D53-8E47-397DDD6B3140}" srcOrd="1" destOrd="0" parTransId="{90A2FEBA-5500-4D16-AE97-65589729CF08}" sibTransId="{53248399-6EEB-48B7-82EA-D848E814869E}"/>
    <dgm:cxn modelId="{DB90658C-AD4C-48E4-81E9-6D934A8A766A}" type="presOf" srcId="{293F7C4F-C7A0-436A-8C78-530383E675F5}" destId="{C42A8BDE-B838-475D-AFDE-17B60D744AB6}" srcOrd="0" destOrd="3" presId="urn:microsoft.com/office/officeart/2016/7/layout/HorizontalActionList"/>
    <dgm:cxn modelId="{762D2141-801F-4CAB-B031-2501F7C38A29}" srcId="{CA7E5CF8-1CFE-4C2A-9B27-BE77201CFC2B}" destId="{AC1943B2-7A31-4C5A-9928-769B4F12259F}" srcOrd="0" destOrd="0" parTransId="{379251DB-9334-4688-87E7-F7CCB261CEE0}" sibTransId="{3C7BECFB-6459-41CE-B20D-9A106DC58911}"/>
    <dgm:cxn modelId="{6352E12C-0B25-41A4-99B2-C62AA2727563}" srcId="{0EC0C300-11E4-45CF-8418-973585107209}" destId="{85A692AF-E8FA-42FD-8087-6CEEE6CC1EB7}" srcOrd="1" destOrd="0" parTransId="{13873F89-F239-4C06-94AC-7277086C0E2E}" sibTransId="{9D2FDD5D-41A6-4143-8AD8-815C1730C8BD}"/>
    <dgm:cxn modelId="{10433983-F55A-4712-B8FA-C0ED7C6D6EFF}" type="presOf" srcId="{F5E04D59-6D2F-4D00-9FF1-13E587FDE91A}" destId="{C42A8BDE-B838-475D-AFDE-17B60D744AB6}" srcOrd="0" destOrd="2" presId="urn:microsoft.com/office/officeart/2016/7/layout/HorizontalActionList"/>
    <dgm:cxn modelId="{F338183F-1434-4D1C-B7F9-73F7630814FC}" srcId="{0EC0C300-11E4-45CF-8418-973585107209}" destId="{64EA4B6E-A917-47B3-86F6-28CF603EEF2E}" srcOrd="2" destOrd="0" parTransId="{77F63B39-42FB-445D-90B0-52900A83F47B}" sibTransId="{44C57E40-C704-4861-A328-8E0D24458603}"/>
    <dgm:cxn modelId="{717E4C76-58A0-4072-8E1A-B1F88ED7F98B}" type="presOf" srcId="{4F85505A-81B6-4FDA-A144-900B71DAD946}" destId="{4132ECB1-6BEF-4935-AFA3-B2EAA48FDE7E}" srcOrd="0" destOrd="0" presId="urn:microsoft.com/office/officeart/2016/7/layout/HorizontalActionList"/>
    <dgm:cxn modelId="{68DFD736-4B48-4FA7-9E10-B0AEF9E1667E}" type="presOf" srcId="{64EA4B6E-A917-47B3-86F6-28CF603EEF2E}" destId="{6B5FE59C-B471-448A-AA7A-B526DCC4D4CA}" srcOrd="0" destOrd="3" presId="urn:microsoft.com/office/officeart/2016/7/layout/HorizontalActionList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885153BC-800A-4E99-B124-7281128DAF14}" srcId="{0EC0C300-11E4-45CF-8418-973585107209}" destId="{1B466EB9-6B52-48B6-932E-AEE586311C2C}" srcOrd="0" destOrd="0" parTransId="{7CD1BDB8-B8A3-4611-BD87-2B586E5C1FAF}" sibTransId="{B135EA60-68ED-4315-AF42-A8BA5864B9C9}"/>
    <dgm:cxn modelId="{62EF59F2-8AD2-4270-9040-AFA4368582B2}" srcId="{0DD8915E-DC14-41D6-9BB5-F49E1C265163}" destId="{8ADA94E4-4520-4F52-BBF2-71D0DE1B2968}" srcOrd="4" destOrd="0" parTransId="{A4C8F5B8-3E38-40B3-A1C9-A47AB0B5ED4C}" sibTransId="{55502A95-5833-4650-B830-3BC94D1F3FEF}"/>
    <dgm:cxn modelId="{450A4B15-AAA2-4974-87BF-73878D0A9EE9}" type="presOf" srcId="{8ADA94E4-4520-4F52-BBF2-71D0DE1B2968}" destId="{22AFA043-534D-4B03-BC88-E91E6BECC2C9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1892B4C3-E22B-4530-82BC-806D68F6C57B}" type="presOf" srcId="{3A454AAB-60E1-4F7E-A27F-3DFBAC998F49}" destId="{C42A8BDE-B838-475D-AFDE-17B60D744AB6}" srcOrd="0" destOrd="1" presId="urn:microsoft.com/office/officeart/2016/7/layout/HorizontalActionList"/>
    <dgm:cxn modelId="{1B54EB2C-77BD-4E6D-8D84-93C8C635831C}" type="presOf" srcId="{8FE81FEC-2664-411F-AEB3-065F29F52751}" destId="{C8429E68-36DD-4F6A-A2F4-7CCDADCEFAD1}" srcOrd="0" destOrd="0" presId="urn:microsoft.com/office/officeart/2016/7/layout/HorizontalActionList"/>
    <dgm:cxn modelId="{5FC126C6-6723-4530-B58A-BC33E0A3AE30}" type="presOf" srcId="{73D947E0-108F-4D20-A71E-3CF329F97212}" destId="{BDBD7220-3F85-45D2-BED6-5BBFBC23EAE3}" srcOrd="0" destOrd="0" presId="urn:microsoft.com/office/officeart/2016/7/layout/HorizontalActionList"/>
    <dgm:cxn modelId="{437E0C9F-3EF1-4622-AABA-217B66F7833B}" type="presOf" srcId="{FEB4A941-E9FA-4A86-A673-85FF34B35F20}" destId="{C42A8BDE-B838-475D-AFDE-17B60D744AB6}" srcOrd="0" destOrd="0" presId="urn:microsoft.com/office/officeart/2016/7/layout/HorizontalActionList"/>
    <dgm:cxn modelId="{AD69B9C5-2345-4EB0-8AD3-E040267A00B1}" type="presOf" srcId="{3F2C2608-E654-4B03-9722-E04756023F91}" destId="{6B5FE59C-B471-448A-AA7A-B526DCC4D4CA}" srcOrd="0" destOrd="5" presId="urn:microsoft.com/office/officeart/2016/7/layout/HorizontalActionList"/>
    <dgm:cxn modelId="{409BA4F4-D7FB-4E54-8270-37B8E7BE2AD2}" type="presOf" srcId="{E9682B4F-0217-4B50-923E-C104AA24290F}" destId="{49B7F8FA-D256-41EF-9327-52A3551D9A60}" srcOrd="0" destOrd="0" presId="urn:microsoft.com/office/officeart/2016/7/layout/HorizontalActionList"/>
    <dgm:cxn modelId="{81F6C907-8D91-43DD-98E4-3E67007DFCE1}" type="presOf" srcId="{AC1943B2-7A31-4C5A-9928-769B4F12259F}" destId="{C42A8BDE-B838-475D-AFDE-17B60D744AB6}" srcOrd="0" destOrd="5" presId="urn:microsoft.com/office/officeart/2016/7/layout/HorizontalActionList"/>
    <dgm:cxn modelId="{103CC6DC-F670-4BE9-8587-AAD95ECA3A46}" type="presOf" srcId="{CA7E5CF8-1CFE-4C2A-9B27-BE77201CFC2B}" destId="{C42A8BDE-B838-475D-AFDE-17B60D744AB6}" srcOrd="0" destOrd="4" presId="urn:microsoft.com/office/officeart/2016/7/layout/HorizontalActionList"/>
    <dgm:cxn modelId="{4EE55B0A-B6D2-4A0A-B294-E899B7A09DFF}" srcId="{FEB4A941-E9FA-4A86-A673-85FF34B35F20}" destId="{3A454AAB-60E1-4F7E-A27F-3DFBAC998F49}" srcOrd="0" destOrd="0" parTransId="{2FA5CCA2-442A-42AF-863F-6A15D58138F0}" sibTransId="{81B3917C-D4F2-4DEE-BCEA-06904AE705E3}"/>
    <dgm:cxn modelId="{7EF20141-441B-424D-B01F-F97ECB4F1FE4}" srcId="{8ADA94E4-4520-4F52-BBF2-71D0DE1B2968}" destId="{EFF18825-A06C-45C0-9D0A-CECAD2FD4DAA}" srcOrd="0" destOrd="0" parTransId="{FC9358DA-9F28-4DF8-A28D-6E937E4EB1A0}" sibTransId="{5DAC2256-08A1-4B58-871B-75138396A043}"/>
    <dgm:cxn modelId="{D151C43A-0D73-46A2-A3D0-BE8CEDEF62B6}" srcId="{FEB4A941-E9FA-4A86-A673-85FF34B35F20}" destId="{F5E04D59-6D2F-4D00-9FF1-13E587FDE91A}" srcOrd="1" destOrd="0" parTransId="{6E6AB50D-DAC7-4643-A550-EFEEA7330280}" sibTransId="{C57E43AD-901A-455D-9247-DFF4C7F626B6}"/>
    <dgm:cxn modelId="{13F89C11-8A6E-4D36-B957-6B515A2CE9C1}" type="presOf" srcId="{1B466EB9-6B52-48B6-932E-AEE586311C2C}" destId="{6B5FE59C-B471-448A-AA7A-B526DCC4D4CA}" srcOrd="0" destOrd="1" presId="urn:microsoft.com/office/officeart/2016/7/layout/HorizontalActionList"/>
    <dgm:cxn modelId="{E4CB45DF-2869-4688-884C-F89D4A8C83E6}" type="presOf" srcId="{0EC0C300-11E4-45CF-8418-973585107209}" destId="{6B5FE59C-B471-448A-AA7A-B526DCC4D4CA}" srcOrd="0" destOrd="0" presId="urn:microsoft.com/office/officeart/2016/7/layout/HorizontalActionList"/>
    <dgm:cxn modelId="{907D817B-597D-4BBD-B75E-59E2188F0EE2}" srcId="{0EC0C300-11E4-45CF-8418-973585107209}" destId="{21B1EF93-EBAA-4A19-BE42-6F9AC7D2EE9A}" srcOrd="3" destOrd="0" parTransId="{A4A53050-9A10-4B9E-B077-8F3F69972602}" sibTransId="{21BC8358-F14C-4598-8847-17B1EBEE9A2F}"/>
    <dgm:cxn modelId="{53E2CE76-80E4-404D-894C-8A7D444B1E61}" type="presOf" srcId="{18A3C0FD-4968-4BDD-8C56-E147B3302215}" destId="{C8429E68-36DD-4F6A-A2F4-7CCDADCEFAD1}" srcOrd="0" destOrd="1" presId="urn:microsoft.com/office/officeart/2016/7/layout/HorizontalActionList"/>
    <dgm:cxn modelId="{63F6332D-EAE2-42EB-9337-47BE6E101B30}" srcId="{8FE81FEC-2664-411F-AEB3-065F29F52751}" destId="{18A3C0FD-4968-4BDD-8C56-E147B3302215}" srcOrd="0" destOrd="0" parTransId="{ACB2774E-BB77-498C-9A0D-2F395E60A0DB}" sibTransId="{13BC7AC2-FC92-475D-8D9F-97BBC029B311}"/>
    <dgm:cxn modelId="{E7991F3D-C74D-401A-9813-1D711C30E398}" srcId="{4F85505A-81B6-4FDA-A144-900B71DAD946}" destId="{CA7E5CF8-1CFE-4C2A-9B27-BE77201CFC2B}" srcOrd="1" destOrd="0" parTransId="{DDF992DB-3FB5-4BCF-A785-A53E46670D1C}" sibTransId="{7033E76F-D2F0-43D1-AE11-72C73D0E1C2E}"/>
    <dgm:cxn modelId="{A7DCD85A-3C72-4997-BF03-F12B97AB555E}" type="presOf" srcId="{9C648BAA-E746-4F36-AEFD-6F6BF66C85A5}" destId="{22359DD7-1BFB-4900-BAE6-6084F2F57988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42A159A2-3FD1-499E-ACCE-3E206F283786}" srcId="{73D947E0-108F-4D20-A71E-3CF329F97212}" destId="{9C648BAA-E746-4F36-AEFD-6F6BF66C85A5}" srcOrd="0" destOrd="0" parTransId="{41026DE3-4F79-49CA-B44A-F54459B1DD02}" sibTransId="{7C2FEFFD-C81F-4A7B-8377-ADF30D1E9706}"/>
    <dgm:cxn modelId="{C5C8A2CC-8957-4C29-9E6D-6E0372EF2D0B}" type="presParOf" srcId="{E4B4F7C4-5024-45F0-9FD7-C5068A1AE6C4}" destId="{473E2436-1BC1-4A6C-8568-5C38418F52D1}" srcOrd="0" destOrd="0" presId="urn:microsoft.com/office/officeart/2016/7/layout/HorizontalActionList"/>
    <dgm:cxn modelId="{CC7B183A-DCAD-43D4-B5AD-861E36B690D2}" type="presParOf" srcId="{473E2436-1BC1-4A6C-8568-5C38418F52D1}" destId="{BDBD7220-3F85-45D2-BED6-5BBFBC23EAE3}" srcOrd="0" destOrd="0" presId="urn:microsoft.com/office/officeart/2016/7/layout/HorizontalActionList"/>
    <dgm:cxn modelId="{203968A5-D180-4569-A0F9-F72B085C7126}" type="presParOf" srcId="{473E2436-1BC1-4A6C-8568-5C38418F52D1}" destId="{22359DD7-1BFB-4900-BAE6-6084F2F57988}" srcOrd="1" destOrd="0" presId="urn:microsoft.com/office/officeart/2016/7/layout/HorizontalActionList"/>
    <dgm:cxn modelId="{9F787BFC-8E73-49FA-B12D-333D734458D1}" type="presParOf" srcId="{E4B4F7C4-5024-45F0-9FD7-C5068A1AE6C4}" destId="{38C65349-0C40-499F-9765-B6F38C2DC3C3}" srcOrd="1" destOrd="0" presId="urn:microsoft.com/office/officeart/2016/7/layout/HorizontalActionList"/>
    <dgm:cxn modelId="{C45FD43B-0C3A-4BB1-BF4B-E5D4D216AE3F}" type="presParOf" srcId="{E4B4F7C4-5024-45F0-9FD7-C5068A1AE6C4}" destId="{BB2E4F65-C461-40C3-BC82-6A29AA851F44}" srcOrd="2" destOrd="0" presId="urn:microsoft.com/office/officeart/2016/7/layout/HorizontalActionList"/>
    <dgm:cxn modelId="{F6DD419D-A88C-461F-8345-B0B200B53EA5}" type="presParOf" srcId="{BB2E4F65-C461-40C3-BC82-6A29AA851F44}" destId="{49B7F8FA-D256-41EF-9327-52A3551D9A60}" srcOrd="0" destOrd="0" presId="urn:microsoft.com/office/officeart/2016/7/layout/HorizontalActionList"/>
    <dgm:cxn modelId="{3C908931-1A0C-4F91-8904-7E80A1806990}" type="presParOf" srcId="{BB2E4F65-C461-40C3-BC82-6A29AA851F44}" destId="{6B5FE59C-B471-448A-AA7A-B526DCC4D4CA}" srcOrd="1" destOrd="0" presId="urn:microsoft.com/office/officeart/2016/7/layout/HorizontalActionList"/>
    <dgm:cxn modelId="{7EC52C0B-9D68-458A-8F79-C0B0A5803360}" type="presParOf" srcId="{E4B4F7C4-5024-45F0-9FD7-C5068A1AE6C4}" destId="{A91542D9-4FB3-4302-AD03-3D6EF82E6748}" srcOrd="3" destOrd="0" presId="urn:microsoft.com/office/officeart/2016/7/layout/HorizontalActionList"/>
    <dgm:cxn modelId="{C6B02613-89A1-4C66-89F3-B3D6B63EA500}" type="presParOf" srcId="{E4B4F7C4-5024-45F0-9FD7-C5068A1AE6C4}" destId="{1A7C3045-2DAF-4A19-82DB-79436B2E4575}" srcOrd="4" destOrd="0" presId="urn:microsoft.com/office/officeart/2016/7/layout/HorizontalActionList"/>
    <dgm:cxn modelId="{39C6BF6F-D3E6-4D8C-8737-FAC5445CF5A6}" type="presParOf" srcId="{1A7C3045-2DAF-4A19-82DB-79436B2E4575}" destId="{4132ECB1-6BEF-4935-AFA3-B2EAA48FDE7E}" srcOrd="0" destOrd="0" presId="urn:microsoft.com/office/officeart/2016/7/layout/HorizontalActionList"/>
    <dgm:cxn modelId="{F8A765C0-F548-4815-9223-4ECA9F91311F}" type="presParOf" srcId="{1A7C3045-2DAF-4A19-82DB-79436B2E4575}" destId="{C42A8BDE-B838-475D-AFDE-17B60D744AB6}" srcOrd="1" destOrd="0" presId="urn:microsoft.com/office/officeart/2016/7/layout/HorizontalActionList"/>
    <dgm:cxn modelId="{9D949F64-945B-4C44-B97C-569D3882BC6C}" type="presParOf" srcId="{E4B4F7C4-5024-45F0-9FD7-C5068A1AE6C4}" destId="{D0DC94A3-770A-4810-A89A-7DB7918862F6}" srcOrd="5" destOrd="0" presId="urn:microsoft.com/office/officeart/2016/7/layout/HorizontalActionList"/>
    <dgm:cxn modelId="{4D4AE8E7-4EC2-4277-8380-1D1473A3C3F3}" type="presParOf" srcId="{E4B4F7C4-5024-45F0-9FD7-C5068A1AE6C4}" destId="{647B2244-AC3A-441A-A6FB-6136FA04F429}" srcOrd="6" destOrd="0" presId="urn:microsoft.com/office/officeart/2016/7/layout/HorizontalActionList"/>
    <dgm:cxn modelId="{ADCB932D-37EC-4428-B1D7-F377B0A94E60}" type="presParOf" srcId="{647B2244-AC3A-441A-A6FB-6136FA04F429}" destId="{59606EB9-9F10-4D12-A33F-A242FDCC0D0F}" srcOrd="0" destOrd="0" presId="urn:microsoft.com/office/officeart/2016/7/layout/HorizontalActionList"/>
    <dgm:cxn modelId="{A6D2209A-9613-472D-9552-27D83E32B6E9}" type="presParOf" srcId="{647B2244-AC3A-441A-A6FB-6136FA04F429}" destId="{C8429E68-36DD-4F6A-A2F4-7CCDADCEFAD1}" srcOrd="1" destOrd="0" presId="urn:microsoft.com/office/officeart/2016/7/layout/HorizontalActionList"/>
    <dgm:cxn modelId="{2EFD5532-E230-487F-A421-8E4C8948BDB2}" type="presParOf" srcId="{E4B4F7C4-5024-45F0-9FD7-C5068A1AE6C4}" destId="{D663C857-E43C-4F42-8C2C-0DB469C176CD}" srcOrd="7" destOrd="0" presId="urn:microsoft.com/office/officeart/2016/7/layout/HorizontalActionList"/>
    <dgm:cxn modelId="{DB04601D-A503-4321-88C3-E7622D26E61E}" type="presParOf" srcId="{E4B4F7C4-5024-45F0-9FD7-C5068A1AE6C4}" destId="{FDB1A554-101F-43E7-9C3D-11283B5F84E0}" srcOrd="8" destOrd="0" presId="urn:microsoft.com/office/officeart/2016/7/layout/HorizontalActionList"/>
    <dgm:cxn modelId="{7130D86E-1121-42FA-ADFB-13F6CC581DD7}" type="presParOf" srcId="{FDB1A554-101F-43E7-9C3D-11283B5F84E0}" destId="{22AFA043-534D-4B03-BC88-E91E6BECC2C9}" srcOrd="0" destOrd="0" presId="urn:microsoft.com/office/officeart/2016/7/layout/HorizontalActionList"/>
    <dgm:cxn modelId="{0B55F01F-1B8D-44CA-93CD-D9EB055F3958}" type="presParOf" srcId="{FDB1A554-101F-43E7-9C3D-11283B5F84E0}" destId="{70AA3C3B-3A34-4062-8C1D-203AE6A2C49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55866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OBTAIN</a:t>
          </a:r>
        </a:p>
      </dsp:txBody>
      <dsp:txXfrm>
        <a:off x="8634" y="55866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659871"/>
          <a:ext cx="2013350" cy="3029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150" baseline="0" dirty="0">
              <a:latin typeface="Tenorite"/>
              <a:ea typeface="+mn-ea"/>
              <a:cs typeface="+mn-cs"/>
            </a:rPr>
            <a:t>Get data from </a:t>
          </a:r>
          <a:r>
            <a:rPr lang="en-US" sz="1400" kern="1200" spc="150" baseline="0" dirty="0" err="1" smtClean="0">
              <a:latin typeface="Tenorite"/>
              <a:ea typeface="+mn-ea"/>
              <a:cs typeface="+mn-cs"/>
            </a:rPr>
            <a:t>Kaggle</a:t>
          </a:r>
          <a:r>
            <a:rPr lang="en-US" sz="1400" kern="1200" spc="150" baseline="0" dirty="0" smtClean="0">
              <a:latin typeface="Tenorite"/>
              <a:ea typeface="+mn-ea"/>
              <a:cs typeface="+mn-cs"/>
            </a:rPr>
            <a:t> from March 1983-September 2022</a:t>
          </a:r>
          <a:endParaRPr lang="en-US" sz="1400" kern="1200" spc="150" baseline="0" dirty="0">
            <a:latin typeface="Tenorite"/>
            <a:ea typeface="+mn-ea"/>
            <a:cs typeface="+mn-cs"/>
          </a:endParaRPr>
        </a:p>
      </dsp:txBody>
      <dsp:txXfrm>
        <a:off x="8634" y="659871"/>
        <a:ext cx="2013350" cy="3029175"/>
      </dsp:txXfrm>
    </dsp:sp>
    <dsp:sp modelId="{49B7F8FA-D256-41EF-9327-52A3551D9A60}">
      <dsp:nvSpPr>
        <dsp:cNvPr id="0" name=""/>
        <dsp:cNvSpPr/>
      </dsp:nvSpPr>
      <dsp:spPr>
        <a:xfrm>
          <a:off x="2129879" y="55866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SCRUB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2129879" y="55866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2129879" y="659871"/>
          <a:ext cx="2013350" cy="3029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Data cleansing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Convert data if needed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Replace if data appears non-values or missing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Split or merge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2129879" y="659871"/>
        <a:ext cx="2013350" cy="3029175"/>
      </dsp:txXfrm>
    </dsp:sp>
    <dsp:sp modelId="{4132ECB1-6BEF-4935-AFA3-B2EAA48FDE7E}">
      <dsp:nvSpPr>
        <dsp:cNvPr id="0" name=""/>
        <dsp:cNvSpPr/>
      </dsp:nvSpPr>
      <dsp:spPr>
        <a:xfrm>
          <a:off x="4251124" y="55866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EXPLORE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4251124" y="55866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4251124" y="659871"/>
          <a:ext cx="2013350" cy="3029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Examine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Numerical data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Find outlier with boxplot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4251124" y="659871"/>
        <a:ext cx="2013350" cy="3029175"/>
      </dsp:txXfrm>
    </dsp:sp>
    <dsp:sp modelId="{59606EB9-9F10-4D12-A33F-A242FDCC0D0F}">
      <dsp:nvSpPr>
        <dsp:cNvPr id="0" name=""/>
        <dsp:cNvSpPr/>
      </dsp:nvSpPr>
      <dsp:spPr>
        <a:xfrm>
          <a:off x="6372369" y="55866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MODEL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6372369" y="55866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6372369" y="659871"/>
          <a:ext cx="2013350" cy="3029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Machine learning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Neural network GARCH/LSTM model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python library: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Sci</a:t>
          </a: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-kit learn,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numpy</a:t>
          </a:r>
          <a:r>
            <a:rPr lang="en-US" sz="1400" kern="1200" spc="50" baseline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400" kern="1200" spc="50" baseline="0" dirty="0" err="1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matplotlib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72369" y="659871"/>
        <a:ext cx="2013350" cy="3029175"/>
      </dsp:txXfrm>
    </dsp:sp>
    <dsp:sp modelId="{22AFA043-534D-4B03-BC88-E91E6BECC2C9}">
      <dsp:nvSpPr>
        <dsp:cNvPr id="0" name=""/>
        <dsp:cNvSpPr/>
      </dsp:nvSpPr>
      <dsp:spPr>
        <a:xfrm>
          <a:off x="8493615" y="55866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pc="150" baseline="0" dirty="0" smtClean="0">
              <a:solidFill>
                <a:prstClr val="black"/>
              </a:solidFill>
              <a:latin typeface="Tenorite"/>
              <a:ea typeface="+mn-ea"/>
              <a:cs typeface="+mn-cs"/>
            </a:rPr>
            <a:t>INTERPRET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8493615" y="55866"/>
        <a:ext cx="2013350" cy="604005"/>
      </dsp:txXfrm>
    </dsp:sp>
    <dsp:sp modelId="{70AA3C3B-3A34-4062-8C1D-203AE6A2C49C}">
      <dsp:nvSpPr>
        <dsp:cNvPr id="0" name=""/>
        <dsp:cNvSpPr/>
      </dsp:nvSpPr>
      <dsp:spPr>
        <a:xfrm>
          <a:off x="8502249" y="715737"/>
          <a:ext cx="2013350" cy="3029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data visualization like </a:t>
          </a:r>
          <a:r>
            <a:rPr lang="en-US" sz="1400" kern="1200" dirty="0" err="1" smtClean="0"/>
            <a:t>matplotlib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ggplot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Time series chart</a:t>
          </a:r>
          <a:endParaRPr lang="en-US" sz="1400" kern="1200" dirty="0"/>
        </a:p>
      </dsp:txBody>
      <dsp:txXfrm>
        <a:off x="8502249" y="715737"/>
        <a:ext cx="2013350" cy="302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7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5-steps-of-a-data-science-project-lifecycle-26c50372b492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Case study overview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Data science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Case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793" y="3053593"/>
            <a:ext cx="6065240" cy="263414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 dirty="0" smtClean="0"/>
              <a:t>Crude oil</a:t>
            </a:r>
            <a:r>
              <a:rPr lang="en-US" dirty="0" smtClean="0"/>
              <a:t> </a:t>
            </a:r>
            <a:r>
              <a:rPr lang="en-US" dirty="0"/>
              <a:t>price prediction 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smtClean="0"/>
              <a:t>Called “black gold”</a:t>
            </a:r>
          </a:p>
          <a:p>
            <a:pPr marL="285750" indent="-285750">
              <a:buChar char="•"/>
            </a:pPr>
            <a:r>
              <a:rPr lang="en-US" dirty="0" smtClean="0"/>
              <a:t>Key commodity of the world’s economy</a:t>
            </a:r>
          </a:p>
          <a:p>
            <a:pPr marL="285750" indent="-285750">
              <a:buChar char="•"/>
            </a:pPr>
            <a:r>
              <a:rPr lang="en-US" dirty="0"/>
              <a:t>Many other factors like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Gross Domestic Production growth</a:t>
            </a:r>
            <a:r>
              <a:rPr lang="en-US" dirty="0"/>
              <a:t>, stock levels inventories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foreign exchange rates</a:t>
            </a:r>
            <a:r>
              <a:rPr lang="en-US" dirty="0"/>
              <a:t>, world population, political aspects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investors‟ expectations</a:t>
            </a:r>
            <a:r>
              <a:rPr lang="en-US" dirty="0"/>
              <a:t> can significantly affect the price of </a:t>
            </a:r>
            <a:r>
              <a:rPr lang="en-US" dirty="0" smtClean="0"/>
              <a:t>oil.</a:t>
            </a:r>
          </a:p>
          <a:p>
            <a:pPr marL="285750" indent="-285750"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 to ship</a:t>
            </a:r>
            <a:r>
              <a:rPr lang="en-US" dirty="0"/>
              <a:t> crude oil from one country to another can affect directly their price because oil prices vary in different regions of the </a:t>
            </a:r>
            <a:r>
              <a:rPr lang="en-US" dirty="0" smtClean="0"/>
              <a:t>worldwide.</a:t>
            </a:r>
          </a:p>
          <a:p>
            <a:pPr marL="285750" indent="-285750">
              <a:buChar char="•"/>
            </a:pPr>
            <a:r>
              <a:rPr lang="en-US" dirty="0"/>
              <a:t>The oil price fluctuations have a direct effect on the </a:t>
            </a:r>
            <a:r>
              <a:rPr lang="en-US" dirty="0" err="1"/>
              <a:t>nation‟s</a:t>
            </a:r>
            <a:r>
              <a:rPr lang="en-US" dirty="0"/>
              <a:t> </a:t>
            </a:r>
            <a:r>
              <a:rPr lang="en-US" dirty="0" smtClean="0"/>
              <a:t>economy</a:t>
            </a:r>
          </a:p>
          <a:p>
            <a:pPr marL="285750" indent="-285750">
              <a:buChar char="•"/>
            </a:pPr>
            <a:r>
              <a:rPr lang="en-US" dirty="0"/>
              <a:t>therefore, it is of vital importance to predict oil price.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8A4239-7854-AAFA-F5CE-13D0CE8C8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4062" y="1138949"/>
            <a:ext cx="8978474" cy="469336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​​​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err="1" smtClean="0"/>
              <a:t>Procress</a:t>
            </a:r>
            <a:endParaRPr lang="en-US" dirty="0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2658233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towardsdatascience.com/5-steps-of-a-data-science-project-lifecycle-26c50372b492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www.w3.org/XML/1998/namespace"/>
    <ds:schemaRef ds:uri="http://purl.org/dc/elements/1.1/"/>
    <ds:schemaRef ds:uri="http://purl.org/dc/terms/"/>
    <ds:schemaRef ds:uri="http://schemas.microsoft.com/sharepoint/v3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</TotalTime>
  <Words>205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Tenorite</vt:lpstr>
      <vt:lpstr>Arial</vt:lpstr>
      <vt:lpstr>Calibri</vt:lpstr>
      <vt:lpstr>Wingdings</vt:lpstr>
      <vt:lpstr>Office Theme</vt:lpstr>
      <vt:lpstr>Data science framework</vt:lpstr>
      <vt:lpstr>AGENDA</vt:lpstr>
      <vt:lpstr>Case study</vt:lpstr>
      <vt:lpstr>Data science Process</vt:lpstr>
      <vt:lpstr>PowerPoint Presentation</vt:lpstr>
      <vt:lpstr>Data science Procress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NITA LI</dc:creator>
  <cp:lastModifiedBy>NITA LI</cp:lastModifiedBy>
  <cp:revision>91</cp:revision>
  <dcterms:created xsi:type="dcterms:W3CDTF">2022-12-09T14:40:22Z</dcterms:created>
  <dcterms:modified xsi:type="dcterms:W3CDTF">2022-12-13T08:37:10Z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