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(ML) </a:t>
            </a:r>
            <a:r>
              <a:rPr lang="en-US" dirty="0" smtClean="0"/>
              <a:t>Deployment Method</a:t>
            </a:r>
            <a:endParaRPr lang="en-US" dirty="0"/>
          </a:p>
        </p:txBody>
      </p:sp>
      <p:sp>
        <p:nvSpPr>
          <p:cNvPr id="3" name="Subtitle 2"/>
          <p:cNvSpPr>
            <a:spLocks noGrp="1"/>
          </p:cNvSpPr>
          <p:nvPr>
            <p:ph type="subTitle" idx="1"/>
          </p:nvPr>
        </p:nvSpPr>
        <p:spPr/>
        <p:txBody>
          <a:bodyPr>
            <a:normAutofit/>
          </a:bodyPr>
          <a:lstStyle/>
          <a:p>
            <a:r>
              <a:rPr lang="en-US" sz="3200" dirty="0" smtClean="0"/>
              <a:t> Embedded In The Application</a:t>
            </a:r>
            <a:endParaRPr lang="en-US" sz="3200" dirty="0"/>
          </a:p>
        </p:txBody>
      </p:sp>
    </p:spTree>
    <p:extLst>
      <p:ext uri="{BB962C8B-B14F-4D97-AF65-F5344CB8AC3E}">
        <p14:creationId xmlns:p14="http://schemas.microsoft.com/office/powerpoint/2010/main" val="242429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Embedded </a:t>
            </a:r>
            <a:r>
              <a:rPr lang="en-US" dirty="0"/>
              <a:t>In The </a:t>
            </a:r>
            <a:r>
              <a:rPr lang="en-US" dirty="0" smtClean="0"/>
              <a:t>Application?</a:t>
            </a:r>
            <a:endParaRPr lang="en-US" dirty="0"/>
          </a:p>
        </p:txBody>
      </p:sp>
      <p:sp>
        <p:nvSpPr>
          <p:cNvPr id="3" name="Content Placeholder 2"/>
          <p:cNvSpPr>
            <a:spLocks noGrp="1"/>
          </p:cNvSpPr>
          <p:nvPr>
            <p:ph idx="1"/>
          </p:nvPr>
        </p:nvSpPr>
        <p:spPr>
          <a:xfrm>
            <a:off x="1295401" y="2556931"/>
            <a:ext cx="9781902" cy="3608737"/>
          </a:xfrm>
        </p:spPr>
        <p:txBody>
          <a:bodyPr>
            <a:normAutofit/>
          </a:bodyPr>
          <a:lstStyle/>
          <a:p>
            <a:r>
              <a:rPr lang="en-US" dirty="0"/>
              <a:t>Embedded deployment involves integrating a trained machine learning model directly into an application, where it can be used to make predictions in real-time. This is in contrast to deploying a model as a separate service that the application would need to call via an API</a:t>
            </a:r>
            <a:r>
              <a:rPr lang="en-US" dirty="0" smtClean="0"/>
              <a:t>.</a:t>
            </a:r>
          </a:p>
          <a:p>
            <a:r>
              <a:rPr lang="en-US" dirty="0"/>
              <a:t>Embedded deployment is commonly used in applications such as autonomous vehicles, mobile devices, and Internet of Things (</a:t>
            </a:r>
            <a:r>
              <a:rPr lang="en-US" dirty="0" err="1"/>
              <a:t>IoT</a:t>
            </a:r>
            <a:r>
              <a:rPr lang="en-US" dirty="0"/>
              <a:t>) devices, where low latency and real-time processing are critical. However, it can also be used in other types of applications where the benefits of embedded deployment outweigh the costs of integrating the model directly into the codebase.</a:t>
            </a:r>
          </a:p>
        </p:txBody>
      </p:sp>
    </p:spTree>
    <p:extLst>
      <p:ext uri="{BB962C8B-B14F-4D97-AF65-F5344CB8AC3E}">
        <p14:creationId xmlns:p14="http://schemas.microsoft.com/office/powerpoint/2010/main" val="135594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Embedded In The Application?</a:t>
            </a:r>
            <a:endParaRPr lang="en-US" dirty="0"/>
          </a:p>
        </p:txBody>
      </p:sp>
      <p:sp>
        <p:nvSpPr>
          <p:cNvPr id="3" name="Content Placeholder 2"/>
          <p:cNvSpPr>
            <a:spLocks noGrp="1"/>
          </p:cNvSpPr>
          <p:nvPr>
            <p:ph idx="1"/>
          </p:nvPr>
        </p:nvSpPr>
        <p:spPr/>
        <p:txBody>
          <a:bodyPr/>
          <a:lstStyle/>
          <a:p>
            <a:r>
              <a:rPr lang="en-US" dirty="0"/>
              <a:t>If the machine learning model is small and the predictions it makes are simple, then it is possible to embed the model directly in the application. This approach is commonly used for simple models that are used in web applications, such as sentiment analysis or image classification models</a:t>
            </a:r>
            <a:r>
              <a:rPr lang="en-US" dirty="0" smtClean="0"/>
              <a:t>.</a:t>
            </a:r>
          </a:p>
          <a:p>
            <a:r>
              <a:rPr lang="en-US" dirty="0"/>
              <a:t>There are several platforms and tools available for embedding machine learning models in an application. Here are a few examples</a:t>
            </a:r>
            <a:r>
              <a:rPr lang="en-US" dirty="0" smtClean="0"/>
              <a:t>: </a:t>
            </a:r>
            <a:r>
              <a:rPr lang="en-US" dirty="0" err="1" smtClean="0"/>
              <a:t>TensorFlow</a:t>
            </a:r>
            <a:r>
              <a:rPr lang="en-US" dirty="0" smtClean="0"/>
              <a:t>, </a:t>
            </a:r>
            <a:r>
              <a:rPr lang="en-US" dirty="0" err="1" smtClean="0"/>
              <a:t>Pytorch</a:t>
            </a:r>
            <a:r>
              <a:rPr lang="en-US" dirty="0" smtClean="0"/>
              <a:t>, </a:t>
            </a:r>
            <a:r>
              <a:rPr lang="en-US" dirty="0" err="1" smtClean="0"/>
              <a:t>scikit</a:t>
            </a:r>
            <a:r>
              <a:rPr lang="en-US" dirty="0" smtClean="0"/>
              <a:t>-learn, </a:t>
            </a:r>
            <a:r>
              <a:rPr lang="en-US" dirty="0" err="1" smtClean="0"/>
              <a:t>Keras</a:t>
            </a:r>
            <a:r>
              <a:rPr lang="en-US" dirty="0" smtClean="0"/>
              <a:t>, ONNX, …. </a:t>
            </a:r>
            <a:endParaRPr lang="en-US" dirty="0"/>
          </a:p>
        </p:txBody>
      </p:sp>
    </p:spTree>
    <p:extLst>
      <p:ext uri="{BB962C8B-B14F-4D97-AF65-F5344CB8AC3E}">
        <p14:creationId xmlns:p14="http://schemas.microsoft.com/office/powerpoint/2010/main" val="40146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Embedded Deployment</a:t>
            </a:r>
            <a:endParaRPr lang="en-US" dirty="0"/>
          </a:p>
        </p:txBody>
      </p:sp>
      <p:sp>
        <p:nvSpPr>
          <p:cNvPr id="3" name="Content Placeholder 2"/>
          <p:cNvSpPr>
            <a:spLocks noGrp="1"/>
          </p:cNvSpPr>
          <p:nvPr>
            <p:ph idx="1"/>
          </p:nvPr>
        </p:nvSpPr>
        <p:spPr/>
        <p:txBody>
          <a:bodyPr/>
          <a:lstStyle/>
          <a:p>
            <a:pPr marL="0" indent="0">
              <a:buNone/>
            </a:pPr>
            <a:r>
              <a:rPr lang="en-US" dirty="0"/>
              <a:t>There are a few benefits to embedded deployment. </a:t>
            </a:r>
            <a:endParaRPr lang="en-US" dirty="0" smtClean="0"/>
          </a:p>
          <a:p>
            <a:r>
              <a:rPr lang="en-US" dirty="0" smtClean="0"/>
              <a:t>First</a:t>
            </a:r>
            <a:r>
              <a:rPr lang="en-US" dirty="0"/>
              <a:t>, it can improve the performance and responsiveness of the application, since the predictions can be made locally and quickly. </a:t>
            </a:r>
            <a:endParaRPr lang="en-US" dirty="0" smtClean="0"/>
          </a:p>
          <a:p>
            <a:r>
              <a:rPr lang="en-US" dirty="0" smtClean="0"/>
              <a:t>Second</a:t>
            </a:r>
            <a:r>
              <a:rPr lang="en-US" dirty="0"/>
              <a:t>, it can improve the security of the model, since it is not exposed to potential attackers via an API. </a:t>
            </a:r>
            <a:endParaRPr lang="en-US" dirty="0" smtClean="0"/>
          </a:p>
          <a:p>
            <a:r>
              <a:rPr lang="en-US" dirty="0" smtClean="0"/>
              <a:t>Finally</a:t>
            </a:r>
            <a:r>
              <a:rPr lang="en-US" dirty="0"/>
              <a:t>, it can simplify the deployment process, since there is no need to set up and maintain a separate service.</a:t>
            </a:r>
          </a:p>
        </p:txBody>
      </p:sp>
    </p:spTree>
    <p:extLst>
      <p:ext uri="{BB962C8B-B14F-4D97-AF65-F5344CB8AC3E}">
        <p14:creationId xmlns:p14="http://schemas.microsoft.com/office/powerpoint/2010/main" val="338744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Disadvantages</a:t>
            </a:r>
          </a:p>
        </p:txBody>
      </p:sp>
      <p:sp>
        <p:nvSpPr>
          <p:cNvPr id="3" name="Content Placeholder 2"/>
          <p:cNvSpPr>
            <a:spLocks noGrp="1"/>
          </p:cNvSpPr>
          <p:nvPr>
            <p:ph idx="1"/>
          </p:nvPr>
        </p:nvSpPr>
        <p:spPr/>
        <p:txBody>
          <a:bodyPr/>
          <a:lstStyle/>
          <a:p>
            <a:r>
              <a:rPr lang="en-US" dirty="0" smtClean="0"/>
              <a:t>This </a:t>
            </a:r>
            <a:r>
              <a:rPr lang="en-US" dirty="0"/>
              <a:t>approach may not be suitable for more complex models or applications that require predictions to be made on large amounts of data, as these can consume significant resources and slow down the application</a:t>
            </a:r>
          </a:p>
        </p:txBody>
      </p:sp>
    </p:spTree>
    <p:extLst>
      <p:ext uri="{BB962C8B-B14F-4D97-AF65-F5344CB8AC3E}">
        <p14:creationId xmlns:p14="http://schemas.microsoft.com/office/powerpoint/2010/main" val="341666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Disadvantages</a:t>
            </a:r>
            <a:endParaRPr lang="en-US" dirty="0"/>
          </a:p>
        </p:txBody>
      </p:sp>
      <p:sp>
        <p:nvSpPr>
          <p:cNvPr id="3" name="Content Placeholder 2"/>
          <p:cNvSpPr>
            <a:spLocks noGrp="1"/>
          </p:cNvSpPr>
          <p:nvPr>
            <p:ph idx="1"/>
          </p:nvPr>
        </p:nvSpPr>
        <p:spPr/>
        <p:txBody>
          <a:bodyPr>
            <a:normAutofit lnSpcReduction="10000"/>
          </a:bodyPr>
          <a:lstStyle/>
          <a:p>
            <a:r>
              <a:rPr lang="en-US" dirty="0"/>
              <a:t>Limited Scalability: Embedding a machine learning model in an application can make it more difficult to scale the application, as the resources required to make predictions increase as the number of users or requests grow. This can be especially problematic for models that require a lot of computational resources or large amounts of data</a:t>
            </a:r>
            <a:r>
              <a:rPr lang="en-US" dirty="0" smtClean="0"/>
              <a:t>.</a:t>
            </a:r>
            <a:endParaRPr lang="en-US" dirty="0"/>
          </a:p>
          <a:p>
            <a:r>
              <a:rPr lang="en-US" dirty="0"/>
              <a:t>Limited Flexibility: Once a machine learning model is embedded in an application, it can be difficult to modify or update the model without making changes to the application itself. This can make it harder to experiment with different models or to make improvements to the existing model.</a:t>
            </a:r>
          </a:p>
        </p:txBody>
      </p:sp>
    </p:spTree>
    <p:extLst>
      <p:ext uri="{BB962C8B-B14F-4D97-AF65-F5344CB8AC3E}">
        <p14:creationId xmlns:p14="http://schemas.microsoft.com/office/powerpoint/2010/main" val="136181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Disadvantages</a:t>
            </a:r>
          </a:p>
        </p:txBody>
      </p:sp>
      <p:sp>
        <p:nvSpPr>
          <p:cNvPr id="3" name="Content Placeholder 2"/>
          <p:cNvSpPr>
            <a:spLocks noGrp="1"/>
          </p:cNvSpPr>
          <p:nvPr>
            <p:ph idx="1"/>
          </p:nvPr>
        </p:nvSpPr>
        <p:spPr>
          <a:xfrm>
            <a:off x="1295400" y="2556932"/>
            <a:ext cx="9601197" cy="3569548"/>
          </a:xfrm>
        </p:spPr>
        <p:txBody>
          <a:bodyPr>
            <a:normAutofit lnSpcReduction="10000"/>
          </a:bodyPr>
          <a:lstStyle/>
          <a:p>
            <a:r>
              <a:rPr lang="en-US" dirty="0"/>
              <a:t>Increased Complexity: Embedding a machine learning model in an application can increase the complexity of the application, making it more difficult to develop and maintain. This can be especially true if the model requires a lot of custom code or if it interacts with other parts of the application in complex ways</a:t>
            </a:r>
            <a:r>
              <a:rPr lang="en-US" dirty="0" smtClean="0"/>
              <a:t>.</a:t>
            </a:r>
            <a:endParaRPr lang="en-US" dirty="0"/>
          </a:p>
          <a:p>
            <a:r>
              <a:rPr lang="en-US" dirty="0"/>
              <a:t>Limited Security: While embedding a machine learning model in an application can improve security in some ways, it can also introduce new security risks. For example, if the model is not properly secured, an attacker may be able to exploit vulnerabilities in the application to gain access to the model and use it to make unauthorized predictions.</a:t>
            </a:r>
          </a:p>
        </p:txBody>
      </p:sp>
    </p:spTree>
    <p:extLst>
      <p:ext uri="{BB962C8B-B14F-4D97-AF65-F5344CB8AC3E}">
        <p14:creationId xmlns:p14="http://schemas.microsoft.com/office/powerpoint/2010/main" val="75036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04643" y="868271"/>
            <a:ext cx="4707392" cy="4707392"/>
          </a:xfrm>
          <a:prstGeom prst="rect">
            <a:avLst/>
          </a:prstGeom>
        </p:spPr>
      </p:pic>
    </p:spTree>
    <p:extLst>
      <p:ext uri="{BB962C8B-B14F-4D97-AF65-F5344CB8AC3E}">
        <p14:creationId xmlns:p14="http://schemas.microsoft.com/office/powerpoint/2010/main" val="5272951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61</TotalTime>
  <Words>549</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Machine learning (ML) Deployment Method</vt:lpstr>
      <vt:lpstr>What is Embedded In The Application?</vt:lpstr>
      <vt:lpstr>What is Embedded In The Application?</vt:lpstr>
      <vt:lpstr>Benefits To Embedded Deployment</vt:lpstr>
      <vt:lpstr>Potential Disadvantages</vt:lpstr>
      <vt:lpstr>Potential Disadvantages</vt:lpstr>
      <vt:lpstr>Potential Disadvantages</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(ML) Deployment Method</dc:title>
  <dc:creator>Lenovo</dc:creator>
  <cp:lastModifiedBy>Lenovo</cp:lastModifiedBy>
  <cp:revision>5</cp:revision>
  <dcterms:created xsi:type="dcterms:W3CDTF">2023-07-18T09:47:51Z</dcterms:created>
  <dcterms:modified xsi:type="dcterms:W3CDTF">2023-07-19T03:06:03Z</dcterms:modified>
</cp:coreProperties>
</file>