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0228" y="349790"/>
            <a:ext cx="8911687" cy="1280890"/>
          </a:xfrm>
        </p:spPr>
        <p:txBody>
          <a:bodyPr anchor="ctr">
            <a:noAutofit/>
          </a:bodyPr>
          <a:lstStyle/>
          <a:p>
            <a:r>
              <a:rPr lang="en-US" sz="4400" dirty="0" smtClean="0"/>
              <a:t>Framework of Data Preparation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Topic: Prediction on Natural Rubber’s Price in Cambodia using Machine Learning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Objective: To determine which machine learning model is the best for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_ Web Scraping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77229"/>
            <a:ext cx="7343775" cy="2929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6169" y="4774092"/>
            <a:ext cx="8523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https://www.cambodiantr.gov.kh/index.php?r=tradeInfo/listAll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6169" y="5281527"/>
            <a:ext cx="9411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https://www.selinawamucii.com/insights/prices/cambodia/natural-rubber/#:~:text=Cambodia%20natural%20rubber%20wholesale%20price,Siem%20Reap%20and%20Phnom%20Penh</a:t>
            </a:r>
          </a:p>
        </p:txBody>
      </p:sp>
    </p:spTree>
    <p:extLst>
      <p:ext uri="{BB962C8B-B14F-4D97-AF65-F5344CB8AC3E}">
        <p14:creationId xmlns:p14="http://schemas.microsoft.com/office/powerpoint/2010/main" val="423144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83017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6" y="1254034"/>
            <a:ext cx="8990061" cy="5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3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65365"/>
            <a:ext cx="6927625" cy="47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530" y="539706"/>
            <a:ext cx="8911687" cy="930370"/>
          </a:xfrm>
        </p:spPr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79" y="2782388"/>
            <a:ext cx="7452413" cy="4075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7530" y="1470076"/>
            <a:ext cx="9019956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 </a:t>
            </a:r>
            <a:r>
              <a:rPr lang="en-US" dirty="0"/>
              <a:t>is particularly done as part of data preprocessing to clean the data by filling missing values, smoothing the noisy data, resolving the inconsistency, and removing outliers.</a:t>
            </a:r>
          </a:p>
        </p:txBody>
      </p:sp>
    </p:spTree>
    <p:extLst>
      <p:ext uri="{BB962C8B-B14F-4D97-AF65-F5344CB8AC3E}">
        <p14:creationId xmlns:p14="http://schemas.microsoft.com/office/powerpoint/2010/main" val="14886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14" y="611047"/>
            <a:ext cx="8911687" cy="1280890"/>
          </a:xfrm>
        </p:spPr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18" y="1519645"/>
            <a:ext cx="8915400" cy="48942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Integration is one of the data preprocessing steps that are used to merge the data present in multiple sources into a single larger data store like a data warehouse.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might run into some issues while adopting Data Integration as one of the Data Preprocessing steps: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Schema </a:t>
            </a:r>
            <a:r>
              <a:rPr lang="en-US" dirty="0"/>
              <a:t>integration and object matching: The data can be present in different formats, and attributes that might cause difficulty in data integration.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Removing redundant attributes from all data sources. 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Detection and resolution of data value conflicts. </a:t>
            </a:r>
          </a:p>
        </p:txBody>
      </p:sp>
    </p:spTree>
    <p:extLst>
      <p:ext uri="{BB962C8B-B14F-4D97-AF65-F5344CB8AC3E}">
        <p14:creationId xmlns:p14="http://schemas.microsoft.com/office/powerpoint/2010/main" val="9415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850" y="597984"/>
            <a:ext cx="8911687" cy="1280890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7" y="1545770"/>
            <a:ext cx="8915400" cy="4828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Once data clearing has been done, we need to consolidate the quality data into alternate forms by changing the value, structure, or format of data using the below-mentioned Data Transformation strategies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Generalization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Normalization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Min-max normalization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Z-Score normalization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Decimal scaling </a:t>
            </a:r>
            <a:r>
              <a:rPr lang="en-US" dirty="0" smtClean="0"/>
              <a:t>normalization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3. Attribute </a:t>
            </a:r>
            <a:r>
              <a:rPr lang="en-US" dirty="0" smtClean="0"/>
              <a:t>Selection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4. Aggregation</a:t>
            </a:r>
          </a:p>
        </p:txBody>
      </p:sp>
    </p:spTree>
    <p:extLst>
      <p:ext uri="{BB962C8B-B14F-4D97-AF65-F5344CB8AC3E}">
        <p14:creationId xmlns:p14="http://schemas.microsoft.com/office/powerpoint/2010/main" val="18891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571859"/>
            <a:ext cx="8911687" cy="1280890"/>
          </a:xfrm>
        </p:spPr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467395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Here is a walkthrough of various Data Reduction strategies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cube </a:t>
            </a:r>
            <a:r>
              <a:rPr lang="en-US" dirty="0" smtClean="0"/>
              <a:t>aggregation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compression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Discretization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Numerosity</a:t>
            </a:r>
            <a:r>
              <a:rPr lang="en-US" dirty="0"/>
              <a:t> </a:t>
            </a:r>
            <a:r>
              <a:rPr lang="en-US" dirty="0" smtClean="0"/>
              <a:t>reduction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Attribute 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2033808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250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Framework of Data Preparation</vt:lpstr>
      <vt:lpstr>Data Collection _ Web Scraping</vt:lpstr>
      <vt:lpstr>Data Preparation</vt:lpstr>
      <vt:lpstr>Data Preprocessing</vt:lpstr>
      <vt:lpstr>Data Cleansing</vt:lpstr>
      <vt:lpstr>Data Integration</vt:lpstr>
      <vt:lpstr>Data Transformation</vt:lpstr>
      <vt:lpstr>Data Reduction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2022-12-10T01:31:59Z</dcterms:created>
  <dcterms:modified xsi:type="dcterms:W3CDTF">2022-12-13T08:24:54Z</dcterms:modified>
</cp:coreProperties>
</file>