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83" r:id="rId5"/>
    <p:sldId id="279" r:id="rId6"/>
    <p:sldId id="286" r:id="rId7"/>
    <p:sldId id="287" r:id="rId8"/>
    <p:sldId id="290" r:id="rId9"/>
    <p:sldId id="288" r:id="rId10"/>
    <p:sldId id="289" r:id="rId11"/>
    <p:sldId id="297" r:id="rId12"/>
    <p:sldId id="285" r:id="rId13"/>
    <p:sldId id="295" r:id="rId14"/>
    <p:sldId id="296" r:id="rId15"/>
    <p:sldId id="291" r:id="rId16"/>
    <p:sldId id="292" r:id="rId17"/>
    <p:sldId id="293" r:id="rId18"/>
    <p:sldId id="260"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85733" autoAdjust="0"/>
  </p:normalViewPr>
  <p:slideViewPr>
    <p:cSldViewPr snapToGrid="0">
      <p:cViewPr varScale="1">
        <p:scale>
          <a:sx n="77" d="100"/>
          <a:sy n="77" d="100"/>
        </p:scale>
        <p:origin x="27" y="30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7/18/2023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00.626"/>
    </inkml:context>
    <inkml:brush xml:id="br0">
      <inkml:brushProperty name="width" value="0.05" units="cm"/>
      <inkml:brushProperty name="height" value="0.05" units="cm"/>
    </inkml:brush>
  </inkml:definitions>
  <inkml:trace contextRef="#ctx0" brushRef="#br0">1022 249 10160 0 0,'-3'34'464'0'0,"-23"-64"176"0"0,17 20-543 0 0,6 6 121 0 0,-1 1-1 0 0,1-1 0 0 0,-1 1 0 0 0,0-1 1 0 0,-8-4-1 0 0,10 7-146 0 0,1 0 0 0 0,-1 0 0 0 0,0 1 1 0 0,0-1-1 0 0,0 1 0 0 0,0-1 0 0 0,0 1 0 0 0,0 0 1 0 0,0 0-1 0 0,0 0 0 0 0,0 0 0 0 0,0 0 0 0 0,0 0 1 0 0,0 1-1 0 0,0-1 0 0 0,0 1 0 0 0,1-1 1 0 0,-1 1-1 0 0,-3 1 0 0 0,0 0 131 0 0,0 1 1 0 0,0 1-1 0 0,0-1 1 0 0,1 1-1 0 0,-7 5 1 0 0,8-5-109 0 0,0-1-1 0 0,0 0 1 0 0,-1-1 0 0 0,1 1 0 0 0,-1-1-1 0 0,0 1 1 0 0,1-1 0 0 0,-1 0 0 0 0,0 0-1 0 0,0-1 1 0 0,-5 2 0 0 0,-15-2 351 0 0,20-2-376 0 0,1 1 1 0 0,-1 0-1 0 0,1 0 0 0 0,-1 0 0 0 0,0 1 0 0 0,1-1 1 0 0,-1 1-1 0 0,1 0 0 0 0,0 0 0 0 0,-7 3 0 0 0,-8 6 198 0 0,14-7-205 0 0,0 0 1 0 0,0-1-1 0 0,0 1 1 0 0,-1-1 0 0 0,1 0-1 0 0,-1-1 1 0 0,1 1-1 0 0,-1-1 1 0 0,-7 1-1 0 0,5-2 69 0 0,-1 0-1 0 0,1-1 1 0 0,-14-3-1 0 0,15 3-59 0 0,1 0-1 0 0,-1 0 1 0 0,1 0 0 0 0,-1 1-1 0 0,1-1 1 0 0,-1 2-1 0 0,0-1 1 0 0,-9 2 0 0 0,9 0 5 0 0,0 0 1 0 0,0 0 0 0 0,0 1 0 0 0,0 0-1 0 0,0 0 1 0 0,-10 9 0 0 0,-31 28 389 0 0,23-17-171 0 0,6-5-57 0 0,1 0-1 0 0,-17 23 0 0 0,16-18 50 0 0,-23 22 0 0 0,6-9-76 0 0,1 2 1 0 0,2 2-1 0 0,2 0 1 0 0,2 2 0 0 0,1 2-1 0 0,-38 83 1 0 0,47-83-105 0 0,3 1 1 0 0,1 0-1 0 0,2 1 1 0 0,-7 54-1 0 0,14-46 123 0 0,1 58 0 0 0,6-82-102 0 0,0-1-1 0 0,3 1 1 0 0,0-1-1 0 0,2 0 1 0 0,16 46 0 0 0,-13-50-128 0 0,1-1 0 0 0,1-1 0 0 0,1 0 0 0 0,2 0 0 0 0,0-2 1 0 0,1 0-1 0 0,1 0 0 0 0,0-2 0 0 0,2 0 0 0 0,0-1 0 0 0,1-1 1 0 0,1-1-1 0 0,1-1 0 0 0,0 0 0 0 0,42 19 0 0 0,0-7-26 0 0,1-3 0 0 0,0-2-1 0 0,102 18 1 0 0,8-14 145 0 0,-130-21-153 0 0,87-4 0 0 0,-122-2 32 0 0,174-17 57 0 0,-159 13-43 0 0,0 0-1 0 0,0-2 1 0 0,0-1-1 0 0,-1-1 1 0 0,28-14-1 0 0,-46 19-11 0 0,114-61-46 0 0,-91 47 32 0 0,-2-1 0 0 0,28-23 0 0 0,-39 28 14 0 0,0 1 0 0 0,0-1 0 0 0,-1-1 0 0 0,16-21 0 0 0,-15 15 0 0 0,-1 2 0 0 0,0-1 0 0 0,-2 0 0 0 0,15-30 0 0 0,-10 13 0 0 0,-9 20 0 0 0,-1 0 0 0 0,7-23 0 0 0,35-166 0 0 0,-43 166 0 0 0,-3 0 0 0 0,-1-1 0 0 0,-3-52 0 0 0,-2 44 0 0 0,-9-84 0 0 0,-14-57 0 0 0,15 118 0 0 0,7 41 0 0 0,-1 0 0 0 0,-15-49 0 0 0,11 55-10 0 0,0 0-1 0 0,-2 1 0 0 0,-1 0 1 0 0,-25-41-1 0 0,12 24-20 0 0,18 30 22 0 0,0 0 0 0 0,-1 1 1 0 0,0 0-1 0 0,0 0 1 0 0,-16-15-1 0 0,8 11 9 0 0,-33-32 0 0 0,36 33 4 0 0,-1 1 0 0 0,1 1 0 0 0,-2 0 0 0 0,1 1 0 0 0,-1 1 0 0 0,-1 0 0 0 0,-28-13 0 0 0,13 10 4 0 0,0 2 0 0 0,-1 1 0 0 0,-42-8 0 0 0,58 15-8 0 0,0 1 0 0 0,-21 1 0 0 0,-7 0 0 0 0,36-1 7 0 0,0 1-1 0 0,-1 1 0 0 0,1-1 1 0 0,0 1-1 0 0,0 0 0 0 0,0 1 0 0 0,0-1 1 0 0,0 1-1 0 0,0 1 0 0 0,0 0 1 0 0,-10 5-1 0 0,0 3 2 0 0,1 0 0 0 0,-28 26-1 0 0,-6 4-159 0 0,35-31 144 0 0,9-6 22 0 0,0 0-1 0 0,0 0 1 0 0,1 1-1 0 0,-1 0 1 0 0,-8 10-1 0 0,-4 12 36 0 0,14-20-43 0 0,0-1 1 0 0,0 1 0 0 0,0-1 0 0 0,-1 0 0 0 0,0-1 0 0 0,-1 1 0 0 0,1-1 0 0 0,-1 0 0 0 0,-8 6 0 0 0,-20 13-91 0 0,24-15 49 0 0,0-1-1 0 0,-18 10 0 0 0,17-13 24 0 0,-6 4-15 0 0,-24 16 1 0 0,31-20-295 0 0,9-5 285 0 0,1 0 1 0 0,-1 0 0 0 0,0 0 0 0 0,1 0 0 0 0,-1 1 0 0 0,0-1 0 0 0,1 0 0 0 0,-1 0 0 0 0,0 1 0 0 0,1-1 0 0 0,-1 0 0 0 0,1 1-1 0 0,-1-1 1 0 0,1 1 0 0 0,-1-1 0 0 0,1 1 0 0 0,-1-1 0 0 0,1 1 0 0 0,-1-1 0 0 0,1 1 0 0 0,-1-1 0 0 0,1 1 0 0 0,0 0 0 0 0,-1-1 0 0 0,1 1-1 0 0,0 0 1 0 0,0-1 0 0 0,0 1 0 0 0,-1 0 0 0 0,1-1 0 0 0,0 1 0 0 0,0 0 0 0 0,0-1 0 0 0,0 1 0 0 0,0 1 0 0 0,4 8-1565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12.331"/>
    </inkml:context>
    <inkml:brush xml:id="br0">
      <inkml:brushProperty name="width" value="0.05" units="cm"/>
      <inkml:brushProperty name="height" value="0.05" units="cm"/>
    </inkml:brush>
  </inkml:definitions>
  <inkml:trace contextRef="#ctx0" brushRef="#br0">45 835 10136 0 0,'-2'0'464'0'0,"-1"2"-219"0"0,-2 0-71 0 0,-16-1 1143 0 0,8-2 4358 0 0,32 10-3871 0 0,-14-5-1641 0 0,0-1-34 0 0,0 1-1 0 0,0-2 0 0 0,1 1 0 0 0,-1 0 1 0 0,0-1-1 0 0,1 0 0 0 0,7 2 1 0 0,7 0 169 0 0,-12-1-156 0 0,0-1 0 0 0,1-1 0 0 0,13 1 0 0 0,12-3 45 0 0,-1-2 0 0 0,0-1 0 0 0,0-1 0 0 0,0-2 1 0 0,-1-2-1 0 0,0-1 0 0 0,34-15 0 0 0,-13 1-144 0 0,-1-3 0 0 0,-1-2 0 0 0,54-40 1 0 0,49-38 446 0 0,110-84-836 0 0,-181 126 1051 0 0,81-68-413 0 0,-141 113-670 0 0,8-6 191 0 0,-1-2 0 0 0,39-44 0 0 0,-60 56 946 0 0,-9 15-827 0 0,0 1 0 0 0,0-1 0 0 0,0 0 0 0 0,1 1 0 0 0,-1-1 0 0 0,0 0 0 0 0,0 1 0 0 0,0-1 1 0 0,0 1-1 0 0,0-1 0 0 0,0 0 0 0 0,0 1 0 0 0,0-1 0 0 0,-1 0 0 0 0,1 1 0 0 0,0-1 0 0 0,0 1 0 0 0,0-1 0 0 0,-1 0 0 0 0,1 1 0 0 0,0-1 0 0 0,-1 1 0 0 0,1-1 0 0 0,-1 0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7:19.692"/>
    </inkml:context>
    <inkml:brush xml:id="br0">
      <inkml:brushProperty name="width" value="0.05" units="cm"/>
      <inkml:brushProperty name="height" value="0.05" units="cm"/>
    </inkml:brush>
  </inkml:definitions>
  <inkml:trace contextRef="#ctx0" brushRef="#br0">40 68 8928 0 0,'0'0'808'0'0,"-2"0"-664"0"0,-5 0 10 0 0,5 0 566 0 0,1-2 250 0 0,0 2-829 0 0,0-1 0 0 0,0 0 0 0 0,1 0 0 0 0,-1 0 1 0 0,1 0-1 0 0,-1 0 0 0 0,1 0 0 0 0,-1 0 0 0 0,1 0 1 0 0,0 0-1 0 0,-1 0 0 0 0,1 0 0 0 0,0 0 0 0 0,0 0 1 0 0,0 0-1 0 0,-1 0 0 0 0,1 0 0 0 0,0 0 0 0 0,1 0 0 0 0,-1 0 1 0 0,0 0-1 0 0,0 0 0 0 0,0 0 0 0 0,1 0 0 0 0,-1 0 1 0 0,0 0-1 0 0,1 0 0 0 0,0-2 0 0 0,0 2-79 0 0,-1-1-1 0 0,1 0 1 0 0,0 1-1 0 0,0-1 1 0 0,0 1-1 0 0,0-1 1 0 0,0 1-1 0 0,1-1 1 0 0,-1 1-1 0 0,0 0 1 0 0,1 0-1 0 0,-1-1 1 0 0,1 1-1 0 0,-1 0 1 0 0,1 0-1 0 0,3-1 0 0 0,-4 1 250 0 0,1 1-75 0 0,0-2-185 0 0,1 1 0 0 0,0 0 0 0 0,0 1 0 0 0,0-1 0 0 0,0 1-1 0 0,0-1 1 0 0,-1 1 0 0 0,7 0 0 0 0,17-3 288 0 0,-22 3-251 0 0,0-1-1 0 0,0 0 1 0 0,1 1-1 0 0,-1 0 1 0 0,0 0-1 0 0,0 1 1 0 0,1-1-1 0 0,-1 1 0 0 0,0-1 1 0 0,0 2-1 0 0,0-1 1 0 0,0 0-1 0 0,6 4 1 0 0,-8-5-56 0 0,-1 1 1 0 0,0 0 0 0 0,1 0 0 0 0,-1 0-1 0 0,0 0 1 0 0,0 0 0 0 0,0 0 0 0 0,0 0-1 0 0,0 0 1 0 0,0 0 0 0 0,0 1 0 0 0,0-1 0 0 0,0 0-1 0 0,-1 0 1 0 0,1 1 0 0 0,0 2 0 0 0,0-3-10 0 0,-1 1 0 0 0,0 0 0 0 0,0 0 1 0 0,0-1-1 0 0,0 1 0 0 0,0 0 0 0 0,-1 0 1 0 0,1-1-1 0 0,0 1 0 0 0,-1 0 1 0 0,0-1-1 0 0,1 1 0 0 0,-1 0 0 0 0,0-1 1 0 0,1 1-1 0 0,-1-1 0 0 0,-2 3 0 0 0,-1 1 29 0 0,1 0 0 0 0,-1 0-1 0 0,-1 0 1 0 0,1-1 0 0 0,-1 0 0 0 0,1 1-1 0 0,-1-2 1 0 0,0 1 0 0 0,-1 0-1 0 0,1-1 1 0 0,-1 0 0 0 0,-7 3-1 0 0,6-4 34 0 0,1 2 0 0 0,-1-1-1 0 0,-10 8 1 0 0,-16 7 286 0 0,31-17-392 0 0,0 0 0 0 0,-1 0 0 0 0,1 0-1 0 0,-1 0 1 0 0,1-1 0 0 0,-1 1-1 0 0,1-1 1 0 0,-1 0 0 0 0,1 0 0 0 0,-1 0-1 0 0,-4 0 1 0 0,-2-3-202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7:20.251"/>
    </inkml:context>
    <inkml:brush xml:id="br0">
      <inkml:brushProperty name="width" value="0.05" units="cm"/>
      <inkml:brushProperty name="height" value="0.05" units="cm"/>
    </inkml:brush>
  </inkml:definitions>
  <inkml:trace contextRef="#ctx0" brushRef="#br0">26 1 17591 0 0,'-11'18'384'0'0,"2"-5"88"0"0,3-1 600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23:09.230"/>
    </inkml:context>
    <inkml:brush xml:id="br0">
      <inkml:brushProperty name="width" value="0.05" units="cm"/>
      <inkml:brushProperty name="height" value="0.05" units="cm"/>
      <inkml:brushProperty name="color" value="#004F8B"/>
    </inkml:brush>
  </inkml:definitions>
  <inkml:trace contextRef="#ctx0" brushRef="#br0">3236 227 5064 0 0,'0'0'4112'0'0,"-2"0"-2895"0"0,-1 1-995 0 0,1 0-1 0 0,0-1 1 0 0,0 0 0 0 0,0 1-1 0 0,-1-1 1 0 0,1 0 0 0 0,0 0 0 0 0,0 0-1 0 0,0-1 1 0 0,-1 1 0 0 0,1 0-1 0 0,0-1 1 0 0,-2 0 0 0 0,-21-3 1113 0 0,11 3-783 0 0,0-1 1 0 0,0-1 0 0 0,0 0-1 0 0,-15-5 1 0 0,26 7-482 0 0,-35-13 1107 0 0,29 10-841 0 0,-1 0 0 0 0,0 1-1 0 0,-16-4 1 0 0,19 6-243 0 0,1-1 1 0 0,-1 0-1 0 0,1 0 0 0 0,-1-1 0 0 0,1 0 0 0 0,-9-5 0 0 0,6 3-67 0 0,-1 0-1 0 0,1 1 1 0 0,-12-4 0 0 0,-9 1 17 0 0,18 5 4 0 0,0-1 1 0 0,-20-7-1 0 0,-69-25 276 0 0,45 17-59 0 0,18 7-51 0 0,-56-9-1 0 0,30 7-80 0 0,30 8 32 0 0,-1 2 0 0 0,0 1-1 0 0,-44 3 1 0 0,21 0-85 0 0,-128 5-3 0 0,185-6-77 0 0,-109 12 103 0 0,33-3-24 0 0,-5-1 90 0 0,-127 31 0 0 0,110-17 40 0 0,41-10-30 0 0,0 2-1 0 0,-68 27 0 0 0,79-23-213 0 0,12-4-48 0 0,-40 20 1 0 0,-67 40 193 0 0,24-17-38 0 0,91-44-71 0 0,2 1 0 0 0,-29 20 1 0 0,7-3 44 0 0,17-12-42 0 0,-49 40 0 0 0,-18 19-5 0 0,17-15 0 0 0,53-41 17 0 0,13-11 8 0 0,0 1 0 0 0,0 0 1 0 0,-14 19-1 0 0,18-21 29 0 0,0 1 1 0 0,-17 13 0 0 0,14-13 58 0 0,-18 20 0 0 0,-7 22 25 0 0,26-35-77 0 0,-21 24 0 0 0,25-30-50 0 0,6-2 32 0 0,-2-3-22 0 0,2-4 22 0 0,0-1-45 0 0,-1 1 1 0 0,0-1 0 0 0,0 0 0 0 0,0 0 0 0 0,0 0 0 0 0,-5 2 0 0 0,-4 4-137 0 0,10-7 109 0 0,1 0 0 0 0,0 0 0 0 0,0 0 0 0 0,0 0 0 0 0,-1 0 0 0 0,1-1 0 0 0,0 1 0 0 0,-1 0 0 0 0,-1 0 0 0 0,-3-2-2637 0 0,2-2 1178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23:10.455"/>
    </inkml:context>
    <inkml:brush xml:id="br0">
      <inkml:brushProperty name="width" value="0.05" units="cm"/>
      <inkml:brushProperty name="height" value="0.05" units="cm"/>
      <inkml:brushProperty name="color" value="#004F8B"/>
    </inkml:brush>
  </inkml:definitions>
  <inkml:trace contextRef="#ctx0" brushRef="#br0">52 116 5064 0 0,'0'0'4992'0'0,"-4"-6"-1870"0"0,-1-15-1870 0 0,4 17-980 0 0,0 0 1 0 0,0 0-1 0 0,0 0 1 0 0,0-1-1 0 0,0-4 1439 0 0,2 30-833 0 0,4 29 0 0 0,29 100 486 0 0,-30-131-1120 0 0,2 33-1 0 0,-2-14 22 0 0,1 48 273 0 0,-4-83-536 0 0,-1 0-1 0 0,0 0 1 0 0,0 0 0 0 0,0 0 0 0 0,0 0 0 0 0,0 0 0 0 0,-2 4 0 0 0,1 2 1 0 0,0 0 1 0 0,0 18-1 0 0,1-27-2 0 0,0 0 0 0 0,0 0 0 0 0,-1 0 0 0 0,1 0 0 0 0,0 0 0 0 0,0 0-1 0 0,0 0 1 0 0,0 0 0 0 0,0 0 0 0 0,0 0 0 0 0,0 0 0 0 0,0 0 0 0 0,0 0 0 0 0,0 0 0 0 0,0 0 0 0 0,0 0 0 0 0,0 0 0 0 0,0 0 0 0 0,0 0 0 0 0,0 0-1 0 0,0 0 1 0 0,0 0 0 0 0,-1 0 0 0 0,1 0 0 0 0,0 0 0 0 0,0 0 0 0 0,0 0 0 0 0,0 0 0 0 0,0 0 0 0 0,0 0 0 0 0,0 0 0 0 0,0 0 0 0 0,0 0 0 0 0,0 0-1 0 0,0 1 1 0 0,0-1 0 0 0,0 0 0 0 0,0 0 0 0 0,0 0 0 0 0,0 0 0 0 0,0 0 0 0 0,0 0 0 0 0,0 0 0 0 0,0 0 0 0 0,0 0 0 0 0,-1-1-1 0 0,0 1 1 0 0,0-1-1 0 0,0 0 1 0 0,1 1-1 0 0,-1-1 1 0 0,0 0-1 0 0,0 0 1 0 0,1 0-1 0 0,-1 0 0 0 0,0 0 1 0 0,1 0-1 0 0,-1 0 1 0 0,1 0-1 0 0,-1 0 1 0 0,1 0-1 0 0,0 0 1 0 0,-1 0-1 0 0,1 0 1 0 0,0 0-1 0 0,0-2 1 0 0,-1-1-1 0 0,-8-15-22 0 0,8 17 15 0 0,-1-1 0 0 0,1 0 0 0 0,0 0 1 0 0,-1 0-1 0 0,1 0 0 0 0,1 0 0 0 0,-2-4 0 0 0,0-60-182 0 0,-1-22-191 0 0,0 57 249 0 0,3 21 104 0 0,-1-1-1 0 0,0 1 0 0 0,-4-15 0 0 0,-3-17-22 0 0,1 4 36 0 0,4 28 1 0 0,1 0 0 0 0,-1-19 0 0 0,3 20-36 0 0,-1 0 1 0 0,-5-18-1 0 0,2 11-24 0 0,6 13 74 0 0,0 1-12 0 0,-2 1 5 0 0,0 1 0 0 0,1-1 0 0 0,-1 0 0 0 0,0 0 0 0 0,0 0 0 0 0,0 0 0 0 0,0 0 0 0 0,-1 1 0 0 0,1-3 0 0 0,0 3 6 0 0,0 1 0 0 0,0 0 0 0 0,-1 0 0 0 0,1 0 0 0 0,0 0 0 0 0,0 0 0 0 0,0-1 0 0 0,0 1 0 0 0,0 0 0 0 0,0 0 0 0 0,0 0 0 0 0,0 0 0 0 0,0 0 0 0 0,0 0 0 0 0,0 0 0 0 0,0-1 0 0 0,0 1 0 0 0,-1 0 0 0 0,1 0 0 0 0,0 0 0 0 0,0 0 0 0 0,0 0 0 0 0,0 0 0 0 0,0 0 0 0 0,0 0 0 0 0,0 0 0 0 0,-1 0 0 0 0,1 0 0 0 0,0 0 0 0 0,0 0 0 0 0,0 0 0 0 0,0-1 0 0 0,0 1 0 0 0,0 0 0 0 0,-1 0 0 0 0,1 0 0 0 0,0 0 0 0 0,0 1 0 0 0,0-1 0 0 0,0 0 0 0 0,0 0 0 0 0,-1 0 0 0 0,1 0 0 0 0,0 0 0 0 0,-1 1 0 0 0,0 0 0 0 0,1-1 0 0 0,-1 1 0 0 0,1 0 0 0 0,-1 0 0 0 0,0 0 0 0 0,1 0 0 0 0,0 0 0 0 0,-1 0 0 0 0,1 0 0 0 0,0 1 0 0 0,-1-1 0 0 0,1 0 0 0 0,0 0 0 0 0,0 0 0 0 0,0 0 0 0 0,0 0 0 0 0,0 0 0 0 0,0 1 0 0 0,0 0 0 0 0,7 28 48 0 0,-2-12 32 0 0,-3 3-9 0 0,-2-15-40 0 0,1 0 0 0 0,0-1 0 0 0,0 1 0 0 0,3 9 0 0 0,8 41 281 0 0,-9-49-265 0 0,-1 1 1 0 0,1-1 0 0 0,-1 1 0 0 0,-1-1 0 0 0,0 1 0 0 0,1 9-1 0 0,-2-4-3 0 0,1 1 0 0 0,0 0 0 0 0,5 23 0 0 0,-5-8-296 0 0,-1-18-1578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23:14.118"/>
    </inkml:context>
    <inkml:brush xml:id="br0">
      <inkml:brushProperty name="width" value="0.05" units="cm"/>
      <inkml:brushProperty name="height" value="0.05" units="cm"/>
      <inkml:brushProperty name="color" value="#004F8B"/>
    </inkml:brush>
  </inkml:definitions>
  <inkml:trace contextRef="#ctx0" brushRef="#br0">241 37 6912 0 0,'0'0'528'0'0,"1"-1"-342"0"0,4-16 2230 0 0,-5 15-1609 0 0,14-14 2200 0 0,-14 18-2666 0 0,0 1-225 0 0,1 0 0 0 0,-2 0 0 0 0,1 0 0 0 0,0-1 0 0 0,-1 1 0 0 0,1 0 0 0 0,-1 0 0 0 0,0-1 0 0 0,0 1 0 0 0,0 0 0 0 0,0-1 0 0 0,0 1 0 0 0,-3 4 0 0 0,-4 6 174 0 0,6-9-225 0 0,0-1 0 0 0,0 0 0 0 0,0 0-1 0 0,0 0 1 0 0,0 0 0 0 0,-1 0 0 0 0,1 0-1 0 0,-5 3 1 0 0,4-4-19 0 0,0 1 0 0 0,0 0 0 0 0,0 0 0 0 0,0 0 0 0 0,0 0 0 0 0,1 0 0 0 0,0 1 0 0 0,-4 6 0 0 0,-12 15 85 0 0,13-19-66 0 0,1 0 0 0 0,0-1-1 0 0,0 1 1 0 0,0 1-1 0 0,-5 12 1 0 0,5-12 82 0 0,1 0 1 0 0,-1 1-1 0 0,-8 9 1 0 0,9-13-67 0 0,0 0 0 0 0,0 1 1 0 0,1-1-1 0 0,0 1 0 0 0,-2 5 0 0 0,-9 16 150 0 0,1-5-80 0 0,11-18-141 0 0,-1 1-1 0 0,1-1 1 0 0,-1 0-1 0 0,0 0 1 0 0,-3 3-1 0 0,-8 12 77 0 0,-5 12-28 0 0,18-29-57 0 0,-1 1-1 0 0,0-1 1 0 0,0 0-1 0 0,0 0 1 0 0,0 0-1 0 0,0 0 1 0 0,0 0-1 0 0,0 0 1 0 0,0 0-1 0 0,0 0 1 0 0,0 0-1 0 0,0 0 1 0 0,-1 0-1 0 0,1-1 1 0 0,0 1-1 0 0,-1 0 1 0 0,1-1-1 0 0,-1 1 1 0 0,1-1-1 0 0,0 0 1 0 0,-2 1-1 0 0,1-1 461 0 0,2 0-441 0 0,0 1-1 0 0,0-1 1 0 0,0 1-1 0 0,0-1 1 0 0,0 1-1 0 0,0-1 0 0 0,0 1 1 0 0,0-1-1 0 0,-1 1 1 0 0,1-1-1 0 0,0 1 0 0 0,0-1 1 0 0,0 1-1 0 0,-1-1 1 0 0,1 1-1 0 0,0-1 1 0 0,-1 1-1 0 0,-1 4 1722 0 0,31 48-1620 0 0,-28-51-148 0 0,0 0 0 0 0,1 0 0 0 0,-1 0-1 0 0,0 0 1 0 0,1 0 0 0 0,-1 0 0 0 0,1 0-1 0 0,0 0 1 0 0,0-1 0 0 0,-1 1 0 0 0,1-1-1 0 0,0 1 1 0 0,0-1 0 0 0,1 0 0 0 0,2 2-1 0 0,43 14 174 0 0,-23 0 200 0 0,-13-7-202 0 0,5 0-246 0 0,-15-9 65 0 0,1 0 1 0 0,0 1 0 0 0,-1-1 0 0 0,0 1-1 0 0,1-1 1 0 0,-1 1 0 0 0,0 0-1 0 0,1 0 1 0 0,-1 0 0 0 0,-1 0-1 0 0,1 1 1 0 0,2 2 0 0 0,-1 2 49 0 0,7 10 107 0 0,-10-16-103 0 0,1-1 0 0 0,-1 1 0 0 0,1 0 0 0 0,-1-1 0 0 0,1 1 0 0 0,0-1 0 0 0,-1 1 0 0 0,1-1 0 0 0,0 1 1 0 0,-1-1-1 0 0,1 1 0 0 0,0-1 0 0 0,-1 0 0 0 0,1 1 0 0 0,0-1 0 0 0,0 0 0 0 0,0 1 0 0 0,-1-1 0 0 0,3 0 0 0 0,24 5 191 0 0,21-11-144 0 0,-44 6-65 0 0,20-11 13 0 0,-23 11-10 0 0,-1 0 0 0 0,0 0-1 0 0,1 0 1 0 0,-1 1 0 0 0,0-1 0 0 0,0 0 0 0 0,1 0 0 0 0,-1 0-1 0 0,0 1 1 0 0,0-1 0 0 0,0 0 0 0 0,1 0 0 0 0,-1 0-1 0 0,0 1 1 0 0,0-1 0 0 0,0 0 0 0 0,1 1 0 0 0,-1-1-1 0 0,0 0 1 0 0,0 0 0 0 0,0 1 0 0 0,0-1 0 0 0,0 0 0 0 0,0 1-1 0 0,0-1 1 0 0,0 0 0 0 0,0 1 0 0 0,2 4 80 0 0,-2-3-15 0 0,-1-2-66 0 0,1 0-1 0 0,0 1 1 0 0,0-1 0 0 0,0 0-1 0 0,0 1 1 0 0,-1-1 0 0 0,1 0-1 0 0,0 1 1 0 0,0-1 0 0 0,-1 0 0 0 0,1 0-1 0 0,0 1 1 0 0,0-1 0 0 0,-1 0-1 0 0,1 0 1 0 0,0 1 0 0 0,-1-1-1 0 0,1 0 1 0 0,0 0 0 0 0,-1 0-1 0 0,1 0 1 0 0,0 1 0 0 0,-1-1-1 0 0,-3-4-2 0 0,4 4 1 0 0,-2-3 6 0 0,2 2-3 0 0,0 0 0 0 0,-1 1-1 0 0,1-1 1 0 0,0 1 0 0 0,-1-1 0 0 0,1 1 0 0 0,0-1 0 0 0,-1 1 0 0 0,1-1 0 0 0,-1 1 0 0 0,1-1-1 0 0,-1 1 1 0 0,1 0 0 0 0,-1-1 0 0 0,1 1 0 0 0,-1 0 0 0 0,1-1 0 0 0,-1 1 0 0 0,1 0-1 0 0,-1 0 1 0 0,1-1 0 0 0,-1 1 0 0 0,0 0 0 0 0,1 0 0 0 0,-2 0 0 0 0,-6-1 8 0 0,3-5-10 0 0,4 4 0 0 0,1 1 0 0 0,0 1 0 0 0,0 0 0 0 0,0 0 0 0 0,0 0 0 0 0,0-1 0 0 0,0 1 0 0 0,0 0 0 0 0,0 0 0 0 0,0 0 0 0 0,0 0 0 0 0,-1-1 0 0 0,1 1 0 0 0,0 0 0 0 0,0 0 0 0 0,0 0 0 0 0,0 0 0 0 0,0 0 0 0 0,-1 0 0 0 0,1-1 0 0 0,0 1 0 0 0,0 0 0 0 0,0 0 0 0 0,0 0 0 0 0,-1 0 0 0 0,1 0 0 0 0,0 0 0 0 0,0 0 0 0 0,0 0 0 0 0,-1 0 0 0 0,1 0 0 0 0,0 0 0 0 0,0 0 0 0 0,0 0 0 0 0,0 0 0 0 0,-1 0 0 0 0,1 0 0 0 0,0 0 0 0 0,0 0 0 0 0,-1 0 0 0 0,1 0-1 0 0,0 0-1 0 0,-1 0 1 0 0,1 0 0 0 0,-1 0-1 0 0,1 0 1 0 0,0 0-1 0 0,-1 0 1 0 0,1 0-1 0 0,-1 0 1 0 0,1 0 0 0 0,0 0-1 0 0,-1 0 1 0 0,1 0-1 0 0,0-1 1 0 0,-1 1 0 0 0,1 0-1 0 0,0 0 1 0 0,-1 0-1 0 0,1-1 1 0 0,0 1-1 0 0,-1 0 1 0 0,1 0 0 0 0,0-1-1 0 0,0 1 1 0 0,-1-1-1 0 0,1-2-21 0 0,-1 1 10 0 0,1 2 19 0 0,-11-3-113 0 0,9 2-19 0 0,0 1 12 0 0,2 1 35 0 0,-1-1 1 0 0,0 0-1 0 0,0 0 1 0 0,0 1 0 0 0,0-1-1 0 0,0 0 1 0 0,0 1-1 0 0,0-1 1 0 0,1 1-1 0 0,-1-1 1 0 0,0 1 0 0 0,0 0-1 0 0,1-1 1 0 0,-1 1-1 0 0,0 0 1 0 0,1-1 0 0 0,-1 1-1 0 0,1 0 1 0 0,-1 0-1 0 0,1 0 1 0 0,-1-1-1 0 0,1 1 1 0 0,-1 0 0 0 0,1 0-1 0 0,0 0 1 0 0,-1 2-1 0 0,-7-9-965 0 0,3 0 891 0 0,1 1-1 0 0,0 0 0 0 0,0-1 0 0 0,0 0 0 0 0,1 0 0 0 0,0 0 1 0 0,0 0-1 0 0,0 0 0 0 0,1-1 0 0 0,0 1 0 0 0,0-1 0 0 0,1 1 1 0 0,0-1-1 0 0,0 0 0 0 0,0-13 0 0 0,1 17 145 0 0,0 0-1 0 0,-1 0 1 0 0,1 0-1 0 0,-1 0 0 0 0,0 0 1 0 0,-1-4-1 0 0,1 4 7 0 0,0 0 0 0 0,0 0-1 0 0,0 0 1 0 0,1 0-1 0 0,-1 0 1 0 0,0-4-1 0 0,6-61 804 0 0,-2-43-711 0 0,-3 90 1789 0 0,1 22-1866 0 0,0-1 0 0 0,1 1 0 0 0,-1-1 0 0 0,0 1 0 0 0,0-1 0 0 0,0 1 0 0 0,1 0 0 0 0,-1 0 0 0 0,0 0 0 0 0,0 0 0 0 0,0 0 0 0 0,0 0 0 0 0,1 1-1 0 0,10 15-17 0 0,-10-13 6 0 0,-1 0 0 0 0,0 0 0 0 0,0 0 0 0 0,0 1 0 0 0,0-1 0 0 0,-1 0 0 0 0,1 0 0 0 0,-1 0 0 0 0,0 0 0 0 0,-1 1 0 0 0,1-1 0 0 0,-1 0 0 0 0,0 0 0 0 0,-2 8 0 0 0,1-4 0 0 0,1 0 0 0 0,-2 16 0 0 0,2-11 0 0 0,0 0 0 0 0,-2 0 0 0 0,1-1 0 0 0,-2 1 0 0 0,-7 21 0 0 0,4-14 0 0 0,-10 5 281 0 0,11-17-139 0 0,12-13-567 0 0,-6 4 421 0 0,1 1 1 0 0,-1-1-1 0 0,0 1 1 0 0,1-1-1 0 0,-1 1 1 0 0,0-1-1 0 0,1 1 1 0 0,-1-1-1 0 0,0 1 1 0 0,0-1-1 0 0,0 1 1 0 0,0-1-1 0 0,1 1 1 0 0,-1-1-1 0 0,0 0 1 0 0,0 1-1 0 0,0-1 1 0 0,0 1-1 0 0,0-1 1 0 0,0 1-1 0 0,-1-1 1 0 0,1 0-1 0 0,0 1 1 0 0,0-1-1 0 0,-1 0 0 0 0,1 0-1 0 0,0 1-1 0 0,0-1 0 0 0,0 0 0 0 0,0 1 1 0 0,-1-1-1 0 0,1 0 0 0 0,0 0 0 0 0,0 1 0 0 0,0-1 1 0 0,0 0-1 0 0,0 1 0 0 0,1-1 0 0 0,-1 0 0 0 0,0 1 1 0 0,0-2-1 0 0,7-10-162 0 0,-5 11 132 0 0,-1-1 0 0 0,0 0 1 0 0,1 0-1 0 0,-1 0 0 0 0,0-1 0 0 0,-1 1 1 0 0,1 0-1 0 0,0 0 0 0 0,0-4 0 0 0,11-54-940 0 0,-11 55 921 0 0,0 0 1 0 0,1 0-1 0 0,-1 1 0 0 0,3-6 0 0 0,-2 7 56 0 0,-1 0 1 0 0,1 0 0 0 0,-1 0-1 0 0,0-1 1 0 0,0 1 0 0 0,-1 0 0 0 0,1-1-1 0 0,-1 1 1 0 0,1-1 0 0 0,-1-3-1 0 0,-1 5 3 0 0,1 0 37 0 0,-1-1 0 0 0,0 0 0 0 0,1 0 0 0 0,-1 1 0 0 0,1-1 0 0 0,0 0 0 0 0,0 0 0 0 0,0 0 0 0 0,1 1 0 0 0,-1-1 0 0 0,0 0 0 0 0,1 0 0 0 0,1-4 0 0 0,0 4-21 0 0,-2 3-19 0 0,1-1 0 0 0,-1 0 0 0 0,1 0 1 0 0,-1 0-1 0 0,0 1 0 0 0,0-1 1 0 0,0 0-1 0 0,1 0 0 0 0,-1 0 0 0 0,0 1 1 0 0,0-1-1 0 0,0 0 0 0 0,0 0 0 0 0,0 0 1 0 0,0 0-1 0 0,-1 0 0 0 0,-3 12-162 0 0,-8 14-305 0 0,-15 24 478 0 0,2-1 1456 0 0,24-46-1260 0 0,-1-2-128 0 0,-8 3-49 0 0,8-3 41 0 0,2-1-4 0 0,39-51-191 0 0,-37 50 80 0 0,0-1-1 0 0,-1 1 0 0 0,1-1 0 0 0,-1 1 1 0 0,0-1-1 0 0,0 1 0 0 0,1-5 0 0 0,-1 4 5 0 0,0 0-1 0 0,1 0 0 0 0,-1 0 0 0 0,1 0 0 0 0,3-5 0 0 0,3-1-115 0 0,-6 7 87 0 0,-1 1 0 0 0,1-1 0 0 0,-1 0-1 0 0,1 1 1 0 0,-1-1 0 0 0,0 0 0 0 0,1 0 0 0 0,-1 0 0 0 0,0 0-1 0 0,0 0 1 0 0,-1 0 0 0 0,1 0 0 0 0,1-5 0 0 0,-11 16-98 0 0,8-8 166 0 0,0 0 0 0 0,0 0 0 0 0,0 0 0 0 0,0 0 0 0 0,0 0 0 0 0,0 0 0 0 0,0 0 0 0 0,-1 0 0 0 0,1-1 0 0 0,-3 2 0 0 0,-1 1 0 0 0,2 0 0 0 0,0-1 0 0 0,0 1 0 0 0,1-1 0 0 0,-1 1 0 0 0,1 0 0 0 0,-1 0 0 0 0,1 1 0 0 0,0-1 0 0 0,-2 5 0 0 0,3-7 0 0 0,1-1 0 0 0,0 1 0 0 0,0-1 0 0 0,0 1 0 0 0,-1-1 0 0 0,1 1 0 0 0,0-1 0 0 0,-1 0 0 0 0,1 1 0 0 0,0-1 0 0 0,-1 1 0 0 0,1-1 0 0 0,0 0 0 0 0,-1 1 0 0 0,1-1 0 0 0,-1 0 0 0 0,1 0 0 0 0,-1 1 0 0 0,1-1 0 0 0,-1 0 0 0 0,0 1 0 0 0,0-1 0 0 0,-1 1 0 0 0,1-1 0 0 0,0 1 0 0 0,-1 0 0 0 0,1 0 0 0 0,0 0 0 0 0,0 0 0 0 0,0 0 0 0 0,0 0 0 0 0,0 0 0 0 0,0 0 0 0 0,0 0 0 0 0,0 0 0 0 0,0 0 0 0 0,1 1 0 0 0,-2 1 0 0 0,-1 3 0 0 0,-13 18 0 0 0,9-14 0 0 0,0-2-10 0 0,5-7-1 0 0,1 1-1 0 0,0 0 1 0 0,-1 0 0 0 0,1 0 0 0 0,0 0-1 0 0,0 1 1 0 0,0-1 0 0 0,0 0 0 0 0,0 0-1 0 0,0 4 1 0 0,-2 5 9 0 0,2-10 2 0 0,1 0 0 0 0,-1 0 0 0 0,1 0 0 0 0,-1 0 0 0 0,0 0 0 0 0,1 0 0 0 0,-1 0 0 0 0,0-1 0 0 0,0 1 0 0 0,0 0 0 0 0,-1 1 0 0 0,1-2 0 0 0,0-1 1 0 0,-6-7-12 0 0,6 7-21 0 0,1 0 39 0 0,1-1 1 0 0,0 1-1 0 0,-1 0 1 0 0,1-1-1 0 0,0 1 1 0 0,0 0-1 0 0,0 0 1 0 0,0-1-1 0 0,0 1 1 0 0,0 0-1 0 0,2-1 1 0 0,5-7 19 0 0,4-20 69 0 0,-11 25-95 0 0,0 0 0 0 0,1 0 1 0 0,-1 0-1 0 0,1 0 1 0 0,0 0-1 0 0,0 0 0 0 0,5-5 1 0 0,5-3-39 0 0,-10 11 37 0 0,0-1-1 0 0,0 0 1 0 0,0 0-1 0 0,0 0 1 0 0,-1 0-1 0 0,1 0 1 0 0,0-1-1 0 0,-1 1 1 0 0,1 0 0 0 0,-1-1-1 0 0,0 1 1 0 0,1-6-1 0 0,-1 8 3 0 0,-1-1 0 0 0,0 1 0 0 0,0-1 1 0 0,0 1-1 0 0,0-1 0 0 0,0 1 0 0 0,0-1 0 0 0,0 1 0 0 0,1-1 0 0 0,-1 1 0 0 0,0-1 0 0 0,0 1 1 0 0,1-1-1 0 0,-1 1 0 0 0,0-1 0 0 0,1 1 0 0 0,-1 0 0 0 0,1-1 0 0 0,18-19 1 0 0,-4-7-57 0 0,-1 2 166 0 0,-3 32-168 0 0,-9-5 56 0 0,16 11 0 0 0,-12-2 0 0 0,2 9 0 0 0,-2 9 0 0 0,-2-7 0 0 0,-3-19 0 0 0,0 0 0 0 0,0 0 0 0 0,-1 1 0 0 0,0-1 0 0 0,0 1 0 0 0,0-1 0 0 0,0 0 0 0 0,-1 5 0 0 0,0 19 0 0 0,2-24 1 0 0,-1 1 0 0 0,-1-1 0 0 0,1 1 0 0 0,0-1 0 0 0,-1 1-1 0 0,0-1 1 0 0,0 1 0 0 0,0-1 0 0 0,0 0 0 0 0,0 1 0 0 0,-3 2-1 0 0,-6 23 129 0 0,10-25-93 0 0,-1-1 0 0 0,0 0 0 0 0,0 0 0 0 0,0 0 0 0 0,-1 0 0 0 0,-2 4-1 0 0,0 1 66 0 0,3-6-70 0 0,1-12-330 0 0,1-1 79 0 0,0-1 0 0 0,4-15 0 0 0,-2 14 51 0 0,-1 0 0 0 0,1-19 0 0 0,-3 28 144 0 0,0 0 3 0 0,0 0-1 0 0,0-1 1 0 0,1 1 0 0 0,0 0-1 0 0,0 0 1 0 0,0 0 0 0 0,3-7 0 0 0,-3 3-26 0 0,0-1 36 0 0,2 0 12 0 0,-2 2-11 0 0,-1 7 10 0 0,0 0 0 0 0,0 0 1 0 0,0 0-1 0 0,0 0 0 0 0,0 0 0 0 0,0 0 1 0 0,1 0-1 0 0,-1 0 0 0 0,0 0 0 0 0,0 0 1 0 0,0 0-1 0 0,0 0 0 0 0,0 0 1 0 0,0 0-1 0 0,0 0 0 0 0,0 0 0 0 0,0 0 1 0 0,0 0-1 0 0,0 0 0 0 0,0 0 0 0 0,0 0 1 0 0,0 0-1 0 0,0 0 0 0 0,0 0 0 0 0,0 0 1 0 0,0 0-1 0 0,0 0 0 0 0,0 0 1 0 0,0 0-1 0 0,0 0 0 0 0,0 0 0 0 0,0 0 1 0 0,0 0-1 0 0,0 0 0 0 0,0 0 0 0 0,1 0 1 0 0,-1 0-1 0 0,0 0 0 0 0,0 0 0 0 0,0 0 1 0 0,0 0-1 0 0,0 0 0 0 0,0 0 0 0 0,0 0 1 0 0,0 0-1 0 0,0-1 0 0 0,0 1 1 0 0,0 0-1 0 0,0 0 0 0 0,0 0 0 0 0,0 0 1 0 0,0 0-1 0 0,0 0 0 0 0,0 0 0 0 0,0 0 1 0 0,0 0-1 0 0,0 0 0 0 0,3 2 13 0 0,0 0 0 0 0,1 0-1 0 0,-1 0 1 0 0,0 1 0 0 0,0-1-1 0 0,-1 1 1 0 0,1-1 0 0 0,-1 1 0 0 0,1 0-1 0 0,-1 0 1 0 0,0 0 0 0 0,0 1-1 0 0,0-1 1 0 0,0 0 0 0 0,-1 1 0 0 0,2 3-1 0 0,7 16 107 0 0,-6-15-66 0 0,0 0 0 0 0,-1 0 0 0 0,0 0 0 0 0,-1 0 0 0 0,2 11 0 0 0,0-1 20 0 0,0-9 8 0 0,-2-6 14 0 0,2 3-12 0 0,-3-3-15 0 0,1 3-43 0 0,-1-5 7 0 0,-5-13-355 0 0,-6-18-219 0 0,10 29 518 0 0,-1 0-1 0 0,1-1 1 0 0,0 1-1 0 0,-1 0 1 0 0,1-1-1 0 0,0 1 1 0 0,0-1-1 0 0,0 1 1 0 0,0 0-1 0 0,0-1 1 0 0,0 1-1 0 0,0-2 1 0 0,1-6-66 0 0,-14-35-136 0 0,13 34 184 0 0,0 9 43 0 0,1-1-1 0 0,-1 1 1 0 0,0-1-1 0 0,0 1 0 0 0,0-1 1 0 0,0 1-1 0 0,0 0 1 0 0,0-1-1 0 0,-1 1 1 0 0,1-1-1 0 0,0 1 0 0 0,-1 0 1 0 0,1-1-1 0 0,-1 1 1 0 0,1 0-1 0 0,-1-1 1 0 0,0 0-1 0 0,0 0 1 0 0,-4-12 0 0 0,0-21 0 0 0,3 19 0 0 0,2 14 0 0 0,0 0 0 0 0,0 0 0 0 0,-1 0 0 0 0,1 1 0 0 0,0-1 0 0 0,-1 0 0 0 0,1 0 0 0 0,-1 0 0 0 0,0 1 0 0 0,0-1 0 0 0,0 0 0 0 0,0 1 0 0 0,-1-3 0 0 0,0 2-1 0 0,1 1 0 0 0,-1-1 0 0 0,1 0 1 0 0,-1 0-1 0 0,1 0 0 0 0,-1 0 1 0 0,1 0-1 0 0,0 0 0 0 0,0 0 0 0 0,0 0 1 0 0,0-1-1 0 0,1 1 0 0 0,-1 0 1 0 0,0-5-1 0 0,0 3-5 0 0,0 1 0 0 0,0-1 0 0 0,0 1 0 0 0,0-1 0 0 0,0 1 0 0 0,-1 0 0 0 0,0 0 0 0 0,-3-6 0 0 0,0 2-4 0 0,4 4-33 0 0,-1-5 33 0 0,-5 1-8 0 0,4 6-62 0 0,2 1 79 0 0,1 0-1 0 0,-1 1 0 0 0,1-1 1 0 0,-1 0-1 0 0,1 0 1 0 0,0 0-1 0 0,-1 1 0 0 0,1-1 1 0 0,-1 0-1 0 0,1 1 1 0 0,0-1-1 0 0,-1 0 0 0 0,1 1 1 0 0,-1-1-1 0 0,1 0 1 0 0,0 1-1 0 0,0-1 0 0 0,-1 1 1 0 0,1-1-1 0 0,0 1 1 0 0,0-1-1 0 0,-1 1 0 0 0,1-1 1 0 0,0 1-1 0 0,0-1 1 0 0,0 1-1 0 0,0-1 0 0 0,0 1 1 0 0,0-1-1 0 0,0 1 1 0 0,0-1-1 0 0,0 1 0 0 0,0-1 1 0 0,0 1-1 0 0,0-1 1 0 0,0 1-1 0 0,1 0 0 0 0,-1 1 3 0 0,-4 15 56 0 0,3-15-68 0 0,0 0 1 0 0,1 0-1 0 0,-1 0 1 0 0,0 0 0 0 0,1 0-1 0 0,0 1 1 0 0,-1 3 0 0 0,-4 38 22 0 0,4-32 61 0 0,3 12 328 0 0,-2-23-399 0 0,1 0 0 0 0,-1 1-1 0 0,0-1 1 0 0,0 1 0 0 0,1-1-1 0 0,-1 1 1 0 0,0-1 0 0 0,0 1-1 0 0,0-1 1 0 0,-1 1 0 0 0,1-1-1 0 0,0 0 1 0 0,0 1 0 0 0,-1-1-1 0 0,0 3 1 0 0,-1 3-4 0 0,8 6 13 0 0,-5-12-8 0 0,-1-1 1 0 0,1 1-1 0 0,-1-1 0 0 0,0 1 1 0 0,1-1-1 0 0,-1 0 0 0 0,1 1 0 0 0,-1-1 1 0 0,1 0-1 0 0,0 1 0 0 0,-1-1 1 0 0,1 0-1 0 0,-1 0 0 0 0,1 0 0 0 0,0 0 1 0 0,-1 1-1 0 0,1-1 0 0 0,-1 0 0 0 0,1 0 1 0 0,0 0-1 0 0,-1 0 0 0 0,1 0 1 0 0,-1 0-1 0 0,1-1 0 0 0,0 1 0 0 0,-1 0 1 0 0,1 0-1 0 0,-1 0 0 0 0,1 0 1 0 0,0-1-1 0 0,17-8 5 0 0,-16 8-16 0 0,-1 0-71 0 0,1 0-9 0 0,2-2 27 0 0,-1 0 0 0 0,0-1-1 0 0,0 1 1 0 0,0-1 0 0 0,0 1 0 0 0,2-5 0 0 0,9-11-467 0 0,-13 17 505 0 0,0 1 0 0 0,0 0 0 0 0,0-1 1 0 0,0 1-1 0 0,-1 0 0 0 0,1-1 0 0 0,0 1 0 0 0,-1-1 1 0 0,1 1-1 0 0,-1-1 0 0 0,0 0 0 0 0,0 1 0 0 0,1-1 0 0 0,-1 1 1 0 0,0-1-1 0 0,0 0 0 0 0,0 1 0 0 0,-1-1 0 0 0,1 1 1 0 0,-1-3-1 0 0,0-18-47 0 0,0 16 70 0 0,-5-1 0 0 0,5 7 0 0 0,0-1 0 0 0,0 1 0 0 0,0 0 0 0 0,0 0 0 0 0,0 0 0 0 0,0-1 0 0 0,0 1 0 0 0,-1 0 0 0 0,1 0 0 0 0,0 1 0 0 0,0-1 0 0 0,0 0 0 0 0,0 0 0 0 0,0 0 0 0 0,0 1 0 0 0,0-1 0 0 0,0 1 0 0 0,0-1 0 0 0,0 0 0 0 0,-1 2 0 0 0,-21 15 0 0 0,5-2 0 0 0,11-11 0 0 0,5-3 0 0 0,0 0 0 0 0,0 0 0 0 0,0 0 0 0 0,0 0 0 0 0,0 1 0 0 0,0-1 0 0 0,0 0 0 0 0,1 1 0 0 0,-1 0 0 0 0,1-1 0 0 0,-1 1 0 0 0,1 0 0 0 0,-2 2 0 0 0,-6 10 3 0 0,6-10 30 0 0,0 0 0 0 0,0 0-1 0 0,1 0 1 0 0,-1 0 0 0 0,-2 9 0 0 0,4-11 40 0 0,1-5-412 0 0,1 1 222 0 0,-1 0-1 0 0,1-1 0 0 0,-1 1 1 0 0,1 0-1 0 0,0 0 1 0 0,0 0-1 0 0,0 0 1 0 0,2-4-1 0 0,15-21-928 0 0,-15 23 744 0 0,9-11-659 0 0,2-4-896 0 0,-13 18 1792 0 0,-1 0-1 0 0,0 0 1 0 0,0 0-1 0 0,1 0 1 0 0,-1 0-1 0 0,0 0 1 0 0,0 0-1 0 0,0 0 1 0 0,0 0-1 0 0,0 0 1 0 0,0 0-1 0 0,0 0 1 0 0,-1 0-1 0 0,1 0 1 0 0,0 0-1 0 0,0 0 1 0 0,-1 0-1 0 0,1 0 1 0 0,-1 0-1 0 0,1 0 1 0 0,-1-1-1 0 0,0 1 1365 0 0,-8 19 139 0 0,-12 7-160 0 0,10-14-607 0 0,10-10-627 0 0,0-1 0 0 0,0 1 0 0 0,1-1 0 0 0,-1 1 0 0 0,0 0 0 0 0,0 0 0 0 0,1-1 0 0 0,-1 1 0 0 0,0 0 0 0 0,1 0-1 0 0,-1 0 1 0 0,1-1 0 0 0,-1 1 0 0 0,1 0 0 0 0,0 0 0 0 0,-1 0 0 0 0,1 2 0 0 0,-1 0-20 0 0,0 1 1 0 0,0 0-1 0 0,0-1 0 0 0,-1 1 0 0 0,-2 5 0 0 0,2-5-22 0 0,1 0 0 0 0,-1 0 0 0 0,1 0 0 0 0,-1 0-1 0 0,1 0 1 0 0,0 0 0 0 0,1 1 0 0 0,-1-1 0 0 0,1 0 0 0 0,0 7 0 0 0,0-6-2 0 0,-1 4 0 0 0,-9 12 0 0 0,10-18-6 0 0,-1 0 6 0 0,-11 7 39 0 0,11-8 740 0 0,-1-1-1474 0 0,-2 3 664 0 0,2-3 32 0 0,1 0 0 0 0,-1 1-1 0 0,1-1 1 0 0,-1 1 0 0 0,1-1 0 0 0,0 1-1 0 0,0 0 1 0 0,-1-1 0 0 0,1 1-1 0 0,0 0 1 0 0,1 0 0 0 0,-2 3 0 0 0,1-3 173 0 0,2-1-99 0 0,7 5-261 0 0,-5-3 208 0 0,0-1 0 0 0,0 1 0 0 0,0-1 0 0 0,0 0 0 0 0,1 0 0 0 0,5 2 0 0 0,-8-4 137 0 0,11 5 119 0 0,1 1-188 0 0,-5-3 139 0 0,0 1 0 0 0,-1 0 0 0 0,0 1 0 0 0,11 7 0 0 0,-9-4 211 0 0,3 6-140 0 0,-11-13-75 0 0,0 0-170 0 0,5 4-34 0 0,-4-4 97 0 0,-2-1-116 0 0,0 0 0 0 0,-1-1 0 0 0,1 1 0 0 0,0 0 0 0 0,0-1 0 0 0,-1 1 0 0 0,1 0 1 0 0,0-1-1 0 0,0 1 0 0 0,-1 0 0 0 0,1 0 0 0 0,0-1 0 0 0,-1 1 0 0 0,1 0 0 0 0,0 0 1 0 0,-1 0-1 0 0,1-1 0 0 0,0 1 0 0 0,-1 0 0 0 0,1 0 0 0 0,0 0 0 0 0,-1 0 0 0 0,1 0 1 0 0,-1 0-1 0 0,0 0 0 0 0,-11-2-104 0 0,4 3 35 0 0,6-1 27 0 0,1 0 0 0 0,-1 0 0 0 0,0 0 0 0 0,0 0 0 0 0,0 0 1 0 0,0 0-1 0 0,0 0 0 0 0,1-1 0 0 0,-1 1 0 0 0,0-1 0 0 0,0 1 0 0 0,0-1 0 0 0,1 0 0 0 0,-1 0 0 0 0,0 0 0 0 0,1 0 0 0 0,-1 0 0 0 0,1 0 0 0 0,-1 0 0 0 0,1 0 0 0 0,-2-2 1 0 0,2 2 131 0 0,-18-6-32 0 0,18 6 955 0 0,11 9-907 0 0,-8-6-103 0 0,0-1 0 0 0,0 0 0 0 0,0 1 0 0 0,0-1-1 0 0,1 0 1 0 0,-1 0 0 0 0,0 0 0 0 0,0 0 0 0 0,1 0-1 0 0,-1 0 1 0 0,1-1 0 0 0,-1 1 0 0 0,1-1 0 0 0,3 0-1 0 0,-5 0 6 0 0,0 0-1 0 0,1 1 0 0 0,-1-1 0 0 0,0 0 0 0 0,1 1 0 0 0,-1-1 0 0 0,0 1 1 0 0,0-1-1 0 0,0 1 0 0 0,0-1 0 0 0,1 1 0 0 0,-1 0 0 0 0,0 0 0 0 0,0-1 0 0 0,0 1 1 0 0,1 2-1 0 0,3 1 7 0 0,-3-2-9 0 0,2-1 14 0 0,19 4 42 0 0,0 6 4 0 0,-20-10-1 0 0,-1 0 1 0 0,8 5-38 0 0,-8-4 51 0 0,-1 10 252 0 0,-1 4-238 0 0,-1-13-201 0 0,-5-9-132 0 0,-2-1 239 0 0,2 4 0 0 0,-31-17 0 0 0,30 15 0 0 0,-3 3 0 0 0,10 2 0 0 0,-1 0 0 0 0,1 0 0 0 0,0 0 0 0 0,-1 0 0 0 0,1 1 0 0 0,0-1 0 0 0,-1 0 0 0 0,1 0 0 0 0,0 0 0 0 0,-1 1 0 0 0,1-1 0 0 0,0 0 0 0 0,-1 0 0 0 0,1 1 0 0 0,0-1 0 0 0,0 0 0 0 0,-1 1 0 0 0,1-1 0 0 0,0 0 0 0 0,0 1 0 0 0,0-1 0 0 0,0 1 0 0 0,-1-1 0 0 0,1 0 0 0 0,0 1 0 0 0,2 11-140 0 0,4-5-1194 0 0,-2-4 973 0 0,2 11-651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23:14.668"/>
    </inkml:context>
    <inkml:brush xml:id="br0">
      <inkml:brushProperty name="width" value="0.05" units="cm"/>
      <inkml:brushProperty name="height" value="0.05" units="cm"/>
      <inkml:brushProperty name="color" value="#004F8B"/>
    </inkml:brush>
  </inkml:definitions>
  <inkml:trace contextRef="#ctx0" brushRef="#br0">30 96 9040 0 0,'0'0'1233'0'0,"-2"-8"-626"0"0,-4-2-289 0 0,5 8-254 0 0,-1 0 0 0 0,1 1 0 0 0,0-1 1 0 0,0 0-1 0 0,0 0 0 0 0,0 0 0 0 0,0 0 0 0 0,0 0 0 0 0,1 0 0 0 0,-1 0 0 0 0,1 0 0 0 0,-1 0 1 0 0,1-3-1 0 0,0 4-26 0 0,0 0 1 0 0,-1-1 0 0 0,1 1 0 0 0,0-1-1 0 0,-1 1 1 0 0,1-1 0 0 0,-1 1 0 0 0,1 0 0 0 0,-2-2-1 0 0,-2-10 317 0 0,4 11-145 0 0,0 2-209 0 0,0 0 0 0 0,1 0 1 0 0,-1 0-1 0 0,0-1 0 0 0,1 1 1 0 0,-1 0-1 0 0,0 0 0 0 0,0-1 1 0 0,1 1-1 0 0,-1 0 0 0 0,0 0 1 0 0,0-1-1 0 0,0 1 1 0 0,1 0-1 0 0,-1 0 0 0 0,0-1 1 0 0,0 1-1 0 0,0 0 0 0 0,0-1 1 0 0,0 1-1 0 0,0 0 0 0 0,0-1 1 0 0,1 1-1 0 0,-1 0 0 0 0,0-1 1 0 0,0 1-1 0 0,0 0 1 0 0,0-1-1 0 0,-1 1 0 0 0,1 0 1 0 0,0-1-1 0 0,0 1 0 0 0,0 0 1 0 0,0-1-1 0 0,0 1 0 0 0,0 0 1 0 0,0-1-1 0 0,-1 1 0 0 0,1 0 1 0 0,0 0-1 0 0,0-1 0 0 0,-1 1 1 0 0,1-5 95 0 0,6 10 36 0 0,0 4-133 0 0,1 3 32 0 0,-2 1 1 0 0,6 17 0 0 0,-11-26-4 0 0,0-1-12 0 0,7 12 144 0 0,-3-7-120 0 0,-3-6-113 0 0,-3 1-55 0 0,2-3 124 0 0,0 0 0 0 0,0 1-1 0 0,0-1 1 0 0,0 0 0 0 0,0 0-1 0 0,0 0 1 0 0,0 1 0 0 0,0-1-1 0 0,-1 0 1 0 0,1 0 0 0 0,0 1-1 0 0,0-1 1 0 0,0 0 0 0 0,0 0-1 0 0,0 0 1 0 0,0 0 0 0 0,-1 1-1 0 0,1-1 1 0 0,0 0-1 0 0,0 0 1 0 0,0 0 0 0 0,-1 0-1 0 0,1 0 1 0 0,0 1 0 0 0,0-1-1 0 0,0 0 1 0 0,-1 0 0 0 0,1 0-1 0 0,0 0 1 0 0,0 0 0 0 0,0 0-1 0 0,-1 0 1 0 0,0-1 1 0 0,-1 1-9 0 0,1-1 1 0 0,-1 0-1 0 0,0 0 0 0 0,1 0 0 0 0,-1 1 1 0 0,1-1-1 0 0,0-1 0 0 0,-1 1 1 0 0,1 0-1 0 0,0 0 0 0 0,0 0 1 0 0,0-1-1 0 0,0 1 0 0 0,0-1 1 0 0,0 1-1 0 0,0-1 0 0 0,0 1 0 0 0,0-1 1 0 0,1 1-1 0 0,-1-1 0 0 0,1 0 1 0 0,-1 1-1 0 0,1-1 0 0 0,-1-2 1 0 0,1 3-15 0 0,0 0 1 0 0,0 0-1 0 0,0 0 1 0 0,0 0-1 0 0,0 0 1 0 0,0 0-1 0 0,-1 0 1 0 0,1 0-1 0 0,0 0 1 0 0,-1 0-1 0 0,1 0 1 0 0,-1 0-1 0 0,0-2 1 0 0,0 2-283 0 0,1 0-773 0 0,0-7-3046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12.925"/>
    </inkml:context>
    <inkml:brush xml:id="br0">
      <inkml:brushProperty name="width" value="0.05" units="cm"/>
      <inkml:brushProperty name="height" value="0.05" units="cm"/>
    </inkml:brush>
  </inkml:definitions>
  <inkml:trace contextRef="#ctx0" brushRef="#br0">1512 1 11952 0 0,'0'0'1082'0'0,"-1"1"-890"0"0,-5 3 135 0 0,0 0-1 0 0,0-1 0 0 0,0 0 1 0 0,-1 0-1 0 0,-12 3 0 0 0,11-3 175 0 0,-1 0 0 0 0,1 1 0 0 0,-9 5-1 0 0,-16 10 885 0 0,18-10-950 0 0,1-1-1 0 0,0 2 1 0 0,-13 10-1 0 0,7 0 86 0 0,-1-2 1 0 0,-1-1-1 0 0,-34 21 0 0 0,15-15 43 0 0,-102 53 96 0 0,68-42-710 0 0,-335 142 2064 0 0,288-125-2057 0 0,-47 16-341 0 0,126-52 585 0 0,-76 35 0 0 0,55-23-652 0 0,64-27 416 0 0,-1 0 0 0 0,1 0 0 0 0,0 0 0 0 0,-1 0 0 0 0,1 0 0 0 0,-1 0 0 0 0,1 0 0 0 0,0 0 0 0 0,-1 0 0 0 0,1 0 0 0 0,-1 0 0 0 0,1-1 0 0 0,0 1 0 0 0,-1 0 0 0 0,1 0 0 0 0,0 0 0 0 0,-1-1 0 0 0,1 1 0 0 0,0 0 0 0 0,-1 0 1 0 0,1-1-1 0 0,0 1 0 0 0,-1 0 0 0 0,1 0 0 0 0,0-1 0 0 0,0 1 0 0 0,0 0 0 0 0,-1-1 0 0 0,1 1 0 0 0,0-1 0 0 0,0 1 0 0 0,0 0 0 0 0,0-1 0 0 0,0 1 0 0 0,-1-1 0 0 0,1 1 0 0 0,0 0 0 0 0,0-1 0 0 0,0 1 0 0 0,0-1 0 0 0,0 1 0 0 0,0 0 0 0 0,0-1 0 0 0,1 1 0 0 0,-1-1 0 0 0,0 1 0 0 0,0-1 0 0 0,10-29-2068 0 0,-1 12 288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13.391"/>
    </inkml:context>
    <inkml:brush xml:id="br0">
      <inkml:brushProperty name="width" value="0.05" units="cm"/>
      <inkml:brushProperty name="height" value="0.05" units="cm"/>
    </inkml:brush>
  </inkml:definitions>
  <inkml:trace contextRef="#ctx0" brushRef="#br0">5 0 11520 0 0,'-2'29'1031'0'0,"1"-25"-888"0"0,0 0 1 0 0,1 0-1 0 0,-1 1 0 0 0,1-1 0 0 0,0 0 0 0 0,0 0 0 0 0,1 0 0 0 0,-1 0 0 0 0,1 0 0 0 0,0 0 0 0 0,0 0 1 0 0,0 0-1 0 0,0 0 0 0 0,1 0 0 0 0,2 6 0 0 0,4 0 283 0 0,0-1-1 0 0,0 0 1 0 0,1 0 0 0 0,0-1-1 0 0,13 11 1 0 0,56 31 1252 0 0,-55-38-1285 0 0,1-1 1 0 0,1 0-1 0 0,36 9 1 0 0,-23-8-187 0 0,2 0 133 0 0,68 11-1 0 0,41-3 831 0 0,-80-12-476 0 0,336 8 1154 0 0,-363-16-1783 0 0,72-9 169 0 0,-33 2-203 0 0,-59 5-930 0 0,0-1 0 0 0,0 0 0 0 0,36-12 0 0 0,-32 6-1121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42.576"/>
    </inkml:context>
    <inkml:brush xml:id="br0">
      <inkml:brushProperty name="width" value="0.05" units="cm"/>
      <inkml:brushProperty name="height" value="0.05" units="cm"/>
    </inkml:brush>
  </inkml:definitions>
  <inkml:trace contextRef="#ctx0" brushRef="#br0">1 72 10736 0 0,'0'0'241'0'0,"0"-2"38"0"0,3-10 107 0 0,-1 1 1 0 0,0-1 0 0 0,0-22 6270 0 0,-1 36-5991 0 0,1 6-232 0 0,0 0-1 0 0,0 0 0 0 0,1 15 1 0 0,2 7 168 0 0,9 59 728 0 0,6-6-638 0 0,10 96 1 0 0,-19-79-277 0 0,-3 4-75 0 0,1 73-282 0 0,-2-92 158 0 0,7 52 39 0 0,-7-83-231 0 0,-4-33-5 0 0,1 32-1 0 0,-3-25-6 0 0,6 32-1 0 0,-5-46 17 0 0,-1-1-7 0 0,-1-10 5 0 0,1-4-161 0 0,0 0 100 0 0,0 1 0 0 0,0-1-1 0 0,0 1 1 0 0,1-1 0 0 0,-1 1 0 0 0,0-1 0 0 0,0 1 0 0 0,1 0 0 0 0,-1 0 0 0 0,0 0 0 0 0,0-1 0 0 0,3 1 0 0 0,-2 0 29 0 0,1 0-1 0 0,-1 0 1 0 0,1-1 0 0 0,-1 1 0 0 0,1-1 0 0 0,4-2 0 0 0,-6 3 14 0 0,1-1 0 0 0,-1 0 0 0 0,1 1 0 0 0,0 0 0 0 0,-1-1 0 0 0,1 1 0 0 0,0 0 0 0 0,-1-1 0 0 0,1 1 0 0 0,0 0 0 0 0,-1 0 0 0 0,1 1 0 0 0,0-1 0 0 0,-1 0 0 0 0,3 1 0 0 0,6 1 48 0 0,-1 0 0 0 0,1-1 1 0 0,0 0-1 0 0,-1-1 1 0 0,1 0-1 0 0,0 0 1 0 0,0-1-1 0 0,-1 0 0 0 0,13-4 1 0 0,32-2-210 0 0,-47 6 79 0 0,0 0-1 0 0,0 0 0 0 0,0 0 1 0 0,13-4-1 0 0,-9 2 50 0 0,1 0-1 0 0,0 1 1 0 0,-1 0-1 0 0,1 1 1 0 0,0 1-1 0 0,14 1 1 0 0,22-2 3 0 0,32-7 36 0 0,-46 3 35 0 0,0 2-1 0 0,59 3 0 0 0,-54 2 213 0 0,34 4 191 0 0,-57-4-444 0 0,28-1 1 0 0,10 0-183 0 0,-45 0 48 0 0,1-1 0 0 0,-1-1-1 0 0,19-2 1 0 0,-21 2 216 0 0,1 0 1 0 0,-1 0-1 0 0,1 0 0 0 0,-1 1 0 0 0,1 1 0 0 0,14 1 1 0 0,-11 1-35 0 0,0-1 0 0 0,1 0 1 0 0,12 0-1 0 0,-23-2-557 0 0,-22-21-7271 0 0,17 16 5288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43.239"/>
    </inkml:context>
    <inkml:brush xml:id="br0">
      <inkml:brushProperty name="width" value="0.05" units="cm"/>
      <inkml:brushProperty name="height" value="0.05" units="cm"/>
    </inkml:brush>
  </inkml:definitions>
  <inkml:trace contextRef="#ctx0" brushRef="#br0">10 125 12896 0 0,'-8'-18'594'0'0,"7"14"-16"0"0,1 2-373 0 0,13-20 606 0 0,-12 20 61 0 0,0 1-698 0 0,-1 0 1 0 0,1 0-1 0 0,-1-1 1 0 0,1 1-1 0 0,0 0 1 0 0,0 0-1 0 0,-1 0 1 0 0,1 0-1 0 0,0 0 1 0 0,0 0-1 0 0,2-2 1 0 0,0 0 124 0 0,1-1-115 0 0,0 0-1 0 0,0 1 1 0 0,0-1 0 0 0,1 1-1 0 0,-1 0 1 0 0,1 0 0 0 0,0 0 0 0 0,0 1-1 0 0,0 0 1 0 0,0 0 0 0 0,0 0 0 0 0,10-2-1 0 0,7 0 503 0 0,39-4 1 0 0,-51 7-543 0 0,29-3 114 0 0,0 2 1 0 0,0 1-1 0 0,46 5 0 0 0,-15 8-50 0 0,-47-9-106 0 0,31 9 1 0 0,-10-2-1 0 0,169 31 178 0 0,-171-34-239 0 0,48 7 25 0 0,-24-6 41 0 0,68 17 0 0 0,-103-18-108 0 0,-13-3 60 0 0,0 2 1 0 0,25 11-1 0 0,-19-6 104 0 0,-24-11-155 0 0,1 1-1 0 0,-1-1 1 0 0,1 1 0 0 0,-1-1-1 0 0,1 1 1 0 0,-1-1-1 0 0,1 1 1 0 0,-1 0-1 0 0,0-1 1 0 0,1 1-1 0 0,-1 0 1 0 0,0-1 0 0 0,1 1-1 0 0,-1 0 1 0 0,0 0-1 0 0,0-1 1 0 0,0 2-1 0 0,1-1 15 0 0,3 7 50 0 0,25 41 312 0 0,-28-49-379 0 0,-1 1 1 0 0,0 0 0 0 0,1-1 0 0 0,-1 1 0 0 0,0 0 0 0 0,0-1 0 0 0,0 1 0 0 0,1 0 0 0 0,-1 0 0 0 0,0-1-1 0 0,0 1 1 0 0,0 0 0 0 0,0 0 0 0 0,0-1 0 0 0,-1 2 0 0 0,1 3 6 0 0,4 10 50 0 0,0 10-32 0 0,2 24 30 0 0,-2-10-29 0 0,-2-29-20 0 0,-1 0 0 0 0,1 12 0 0 0,1 64-11 0 0,-2 49 0 0 0,-3-112 0 0 0,1-12 0 0 0,0 1 0 0 0,2 17 0 0 0,-1 88 54 0 0,1-105-52 0 0,0 9 19 0 0,0 0 0 0 0,-1 0 0 0 0,-4 23 0 0 0,-4 55 122 0 0,-3 24 258 0 0,0-15-251 0 0,3 126 0 0 0,7-231-176 0 0,1 0 0 0 0,0 0 0 0 0,0 1 0 0 0,0-1 0 0 0,1 0 0 0 0,-1 0 1 0 0,1 0-1 0 0,0 0 0 0 0,0 0 0 0 0,0 0 0 0 0,0 0 0 0 0,2 3 0 0 0,-1-17-2046 0 0,2-4 169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43.743"/>
    </inkml:context>
    <inkml:brush xml:id="br0">
      <inkml:brushProperty name="width" value="0.05" units="cm"/>
      <inkml:brushProperty name="height" value="0.05" units="cm"/>
    </inkml:brush>
  </inkml:definitions>
  <inkml:trace contextRef="#ctx0" brushRef="#br0">79 38 456 0 0,'-20'-1'0'0'0,"11"-3"0"0"0,4-2 26 0 0,-11-12 7740 0 0,12 10-5508 0 0,4 8-2193 0 0,0 0 1 0 0,0 0-1 0 0,0 0 0 0 0,0 1 0 0 0,0-1 0 0 0,0 0 0 0 0,0 0 0 0 0,0 0 0 0 0,0 0 0 0 0,-1 0 1 0 0,1 1-1 0 0,0-1 0 0 0,0 0 0 0 0,0 0 0 0 0,0 0 0 0 0,0 0 0 0 0,0 0 0 0 0,0 1 0 0 0,-1-1 0 0 0,1 0 1 0 0,0 0-1 0 0,0 0 0 0 0,0 0 0 0 0,0 0 0 0 0,0 0 0 0 0,-1 0 0 0 0,1 0 0 0 0,0 0 0 0 0,0 0 1 0 0,0 0-1 0 0,0 1 0 0 0,-1-1 0 0 0,1 0 0 0 0,0 0 0 0 0,0 0 0 0 0,0 0 0 0 0,0 0 0 0 0,-1 0 0 0 0,1-1 1 0 0,0 1-1 0 0,0 0 0 0 0,0 0 0 0 0,0 0 0 0 0,-1 0 0 0 0,1 0 0 0 0,0 0 0 0 0,0 0 0 0 0,0 0 1 0 0,0 0-1 0 0,0 0 0 0 0,-1 0 0 0 0,1-1 0 0 0,0 1 0 0 0,0 0 0 0 0,0 0 0 0 0,0 0 0 0 0,0 0 0 0 0,0 0 1 0 0,0-1-1 0 0,-1 1 0 0 0,1 0 0 0 0,0 0 0 0 0,0 0 0 0 0,0 0 0 0 0,0 0 0 0 0,0-1 0 0 0,0 1 1 0 0,0 0-1 0 0,0 0 0 0 0,-1 1 103 0 0,1 0 598 0 0,-1 1-153 0 0,-1 2-468 0 0,0 0-1 0 0,0 1 0 0 0,0-1 0 0 0,1 1 1 0 0,0-1-1 0 0,0 1 0 0 0,0 8 0 0 0,-1 36 356 0 0,2-42-390 0 0,9 168 1925 0 0,-3-63-463 0 0,-4-27-853 0 0,-4 72 275 0 0,-4-48-810 0 0,6-105-214 0 0,1-1-1 0 0,-2 1 0 0 0,1 0 1 0 0,0 0-1 0 0,-1 0 0 0 0,1 0 1 0 0,-1-1-1 0 0,0 1 0 0 0,-1 0 1 0 0,-1 4-1 0 0,2-6-346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44.147"/>
    </inkml:context>
    <inkml:brush xml:id="br0">
      <inkml:brushProperty name="width" value="0.05" units="cm"/>
      <inkml:brushProperty name="height" value="0.05" units="cm"/>
    </inkml:brush>
  </inkml:definitions>
  <inkml:trace contextRef="#ctx0" brushRef="#br0">6 7 4144 0 0,'0'0'319'0'0,"-5"-7"5372"0"0,5 11-5266 0 0,0-1 0 0 0,1 0-1 0 0,0 0 1 0 0,0 1-1 0 0,0-1 1 0 0,0 0-1 0 0,1 0 1 0 0,-1 0 0 0 0,4 6-1 0 0,-2-6-258 0 0,-1 0-1 0 0,0 1 0 0 0,-1 0 1 0 0,1-1-1 0 0,-1 1 1 0 0,0 0-1 0 0,2 7 1 0 0,1 57 1403 0 0,3 26-95 0 0,-3-61-884 0 0,-2 1 0 0 0,-1-1 0 0 0,-1 1-1 0 0,-2-1 1 0 0,-2 0 0 0 0,-10 48-1 0 0,7-51-1186 0 0,1 1 1 0 0,-2 59-1 0 0,8-81-1037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45.067"/>
    </inkml:context>
    <inkml:brush xml:id="br0">
      <inkml:brushProperty name="width" value="0.05" units="cm"/>
      <inkml:brushProperty name="height" value="0.05" units="cm"/>
    </inkml:brush>
  </inkml:definitions>
  <inkml:trace contextRef="#ctx0" brushRef="#br0">50 168 10592 0 0,'0'0'1193'0'0,"-2"1"-702"0"0,0-1-126 0 0,-1 0 0 0 0,1 0 1 0 0,-1 0-1 0 0,1 0 1 0 0,-1 0-1 0 0,1 0 0 0 0,-1-1 1 0 0,1 1-1 0 0,0-1 1 0 0,-1 0-1 0 0,1 0 0 0 0,0 0 1 0 0,-1 0-1 0 0,1 0 1 0 0,0 0-1 0 0,0-1 0 0 0,-4-2 1 0 0,5 3 956 0 0,7-7-208 0 0,-1 3-896 0 0,1 0 0 0 0,0 1 0 0 0,1 0 0 0 0,-1 0 0 0 0,1 0 1 0 0,0 1-1 0 0,13-5 0 0 0,-2 0 90 0 0,-1 1 49 0 0,-1 1 0 0 0,31-7 0 0 0,12-6 207 0 0,-39 12-283 0 0,33-7 0 0 0,8 1 69 0 0,-31 6-336 0 0,53-6 0 0 0,62 11 35 0 0,-80 3 275 0 0,-45-1-338 0 0,1 1 1 0 0,-1 1-1 0 0,0 1 1 0 0,0 1-1 0 0,0 1 1 0 0,0 1 0 0 0,-1 0-1 0 0,23 11 1 0 0,-23-8 162 0 0,-6-3-265 0 0,0 0 0 0 0,-1 1 0 0 0,14 8 0 0 0,-15-5 383 0 0,1-1 1 0 0,1 0-1 0 0,-1-1 1 0 0,19 8-1 0 0,-29-15-67 0 0,-2 1-23 0 0,8 23-28 0 0,-7-21-142 0 0,0 0 0 0 0,1 0 0 0 0,-2 0 0 0 0,1 0 0 0 0,0 1 0 0 0,-1-1 0 0 0,0 6-1 0 0,-5 142 88 0 0,2-105-65 0 0,1-29-17 0 0,2 29 0 0 0,2-29-12 0 0,-1-2 0 0 0,0 27 0 0 0,-2 55 0 0 0,3-43 0 0 0,-1-21 0 0 0,8 42 0 0 0,1 17 0 0 0,-1 256 0 0 0,1-151 0 0 0,0 1 0 0 0,-5-76 0 0 0,-4-102-55 0 0,-1-13-25 0 0,1 0 0 0 0,-2 1 0 0 0,1-1 0 0 0,-1 0-1 0 0,-3 17 1 0 0,3-23-160 0 0,-5-8-3320 0 0,-3-2 1736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45.876"/>
    </inkml:context>
    <inkml:brush xml:id="br0">
      <inkml:brushProperty name="width" value="0.05" units="cm"/>
      <inkml:brushProperty name="height" value="0.05" units="cm"/>
    </inkml:brush>
  </inkml:definitions>
  <inkml:trace contextRef="#ctx0" brushRef="#br0">131 105 12840 0 0,'4'-29'289'0'0,"-3"23"40"0"0,-1 4 23 0 0,2-28-155 0 0,0-7 3213 0 0,-4 37-1838 0 0,1 0-1481 0 0,1 0-1 0 0,0 0 1 0 0,0 0-1 0 0,-1 0 1 0 0,1 0-1 0 0,0 0 1 0 0,0 0-1 0 0,-1 0 1 0 0,1 0-1 0 0,0 0 0 0 0,-1 0 1 0 0,1 0-1 0 0,0 0 1 0 0,0 0-1 0 0,-1 0 1 0 0,1 0-1 0 0,0 0 1 0 0,0 0-1 0 0,-1 0 1 0 0,1 0-1 0 0,0 0 1 0 0,0 1-1 0 0,-1-1 1 0 0,1 0-1 0 0,0 0 0 0 0,0 0 1 0 0,0 0-1 0 0,-1 1 1 0 0,1-1-1 0 0,-4 12 464 0 0,1 0-1 0 0,0 0 0 0 0,0 1 1 0 0,2-1-1 0 0,-1 23 0 0 0,0-6-278 0 0,0 101 151 0 0,2-28 348 0 0,-5 40 180 0 0,-19 245-776 0 0,22-369-167 0 0,-51 476 224 0 0,44-413-181 0 0,-4 60-149 0 0,12-105 18 0 0,-2 51 251 0 0,15 157 0 0 0,-2-152-149 0 0,-6-44-70 0 0,12 54-1 0 0,-7-56-76 0 0,7 26-104 0 0,-8-42 218 0 0,-5-19 20 0 0,0 1 0 0 0,1 0-1 0 0,0-1 1 0 0,8 15 0 0 0,-10-23-16 0 0,0 1-1 0 0,0-1 1 0 0,0 0-1 0 0,1 0 1 0 0,-1 0-1 0 0,1 0 1 0 0,-1 0 0 0 0,5 3-1 0 0,-4-5 2 0 0,-1 0 1 0 0,0 0-1 0 0,0 0 0 0 0,1 0 1 0 0,-1 0-1 0 0,1-1 0 0 0,-1 1 1 0 0,1-1-1 0 0,-1 1 0 0 0,1-1 1 0 0,-1 0-1 0 0,1 0 0 0 0,-1 0 1 0 0,4-1-1 0 0,9-2 3 0 0,30-7 0 0 0,4-3 0 0 0,-29 8 1 0 0,-1-2 0 0 0,0 0 0 0 0,0-1 0 0 0,30-18 0 0 0,-33 17 5 0 0,76-49 101 0 0,-63 37-26 0 0,52-27 0 0 0,-35 25-24 0 0,-30 13-23 0 0,0 2 0 0 0,1 0 0 0 0,0 0 0 0 0,1 2 0 0 0,34-8 0 0 0,188-21-454 0 0,-216 31 652 0 0,45-13-1 0 0,-59 14-231 0 0,1 1 0 0 0,-1 1 0 0 0,0 0 0 0 0,1 1 0 0 0,-1-1 0 0 0,0 2 0 0 0,1 0 0 0 0,15 3 0 0 0,-21-4 0 0 0,0 0 0 0 0,0 0 0 0 0,0 0 1 0 0,0-1-1 0 0,0 0 0 0 0,0 0 0 0 0,5-1 0 0 0,32-13-12 0 0,-33 13-43 0 0,-7 2 51 0 0,-1 0 1 0 0,0 0-1 0 0,0 0 1 0 0,0-1-1 0 0,0 1 0 0 0,0 0 1 0 0,0-1-1 0 0,0 1 1 0 0,0-1-1 0 0,0 1 0 0 0,0-1 1 0 0,0 0-1 0 0,0 1 0 0 0,0-1 1 0 0,0 0-1 0 0,0 1 1 0 0,0-1-1 0 0,0-1 0 0 0,1 0-61 0 0,-1 2-20 0 0,1 0 42 0 0,-1-1 1 0 0,1 1-1 0 0,-1-1 1 0 0,1 1-1 0 0,-1-1 1 0 0,1 0-1 0 0,-1 1 1 0 0,0-1-1 0 0,0 0 1 0 0,3-2-1 0 0,-4 3 21 0 0,1 0 0 0 0,-1-1 0 0 0,1 1-1 0 0,-1-1 1 0 0,1 1 0 0 0,-1-1-1 0 0,1 1 1 0 0,-1-1 0 0 0,0 1-1 0 0,1-1 1 0 0,-1 1 0 0 0,0-1-1 0 0,1 0 1 0 0,-1 1 0 0 0,0-1 0 0 0,0 0-1 0 0,1 1 1 0 0,-1-1 0 0 0,0 0-1 0 0,0 1 1 0 0,0-1 0 0 0,0 0-1 0 0,0 1 1 0 0,0-1 0 0 0,0 0-1 0 0,0 1 1 0 0,0-1 0 0 0,-1 0-1 0 0,1 1 1 0 0,0-1 0 0 0,-1 0 0 0 0,-4-8-2088 0 0,-3-3-6785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48.011"/>
    </inkml:context>
    <inkml:brush xml:id="br0">
      <inkml:brushProperty name="width" value="0.05" units="cm"/>
      <inkml:brushProperty name="height" value="0.05" units="cm"/>
    </inkml:brush>
  </inkml:definitions>
  <inkml:trace contextRef="#ctx0" brushRef="#br0">40 15 11520 0 0,'-5'-5'328'0'0,"-7"-5"1484"0"0,12 10-1728 0 0,-1 0-1 0 0,1 0 1 0 0,-1 1-1 0 0,0-1 1 0 0,1 0 0 0 0,-1 0-1 0 0,1 0 1 0 0,-1 0-1 0 0,1 1 1 0 0,-1-1-1 0 0,1 0 1 0 0,-1 0-1 0 0,1 1 1 0 0,0-1 0 0 0,-1 0-1 0 0,1 1 1 0 0,-1-1-1 0 0,1 1 1 0 0,0-1-1 0 0,-1 0 1 0 0,1 1 0 0 0,0-1-1 0 0,-1 1 1 0 0,1-1-1 0 0,0 2 1 0 0,-7 5 2084 0 0,4-11-445 0 0,1 1-321 0 0,4 6-1261 0 0,-2-2-145 0 0,1 0-1 0 0,0 0 1 0 0,-1-1-1 0 0,1 1 1 0 0,0 0-1 0 0,0 0 1 0 0,0 0-1 0 0,0-1 1 0 0,0 1-1 0 0,-1 0 1 0 0,1-1-1 0 0,0 1 1 0 0,0-1-1 0 0,0 1 1 0 0,1-1-1 0 0,-1 0 1 0 0,0 1-1 0 0,0-1 1 0 0,0 0 0 0 0,0 0-1 0 0,0 0 1 0 0,0 1-1 0 0,0-1 1 0 0,1 0-1 0 0,-1-1 1 0 0,0 1-1 0 0,0 0 1 0 0,0 0-1 0 0,0 0 1 0 0,0-1-1 0 0,0 1 1 0 0,0-1-1 0 0,0 1 1 0 0,0-1-1 0 0,0 1 1 0 0,0-1-1 0 0,2-1 1 0 0,3 0-312 0 0,-1 0 0 0 0,1 0 0 0 0,0 0 0 0 0,0 1 0 0 0,0 0 0 0 0,11-1 0 0 0,-7 1-376 0 0,11-4-870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01.900"/>
    </inkml:context>
    <inkml:brush xml:id="br0">
      <inkml:brushProperty name="width" value="0.05" units="cm"/>
      <inkml:brushProperty name="height" value="0.05" units="cm"/>
    </inkml:brush>
  </inkml:definitions>
  <inkml:trace contextRef="#ctx0" brushRef="#br0">12 54 3224 0 0,'0'-44'513'0'0,"0"35"949"0"0,3 23 5355 0 0,-4-9-6050 0 0,0 0 0 0 0,1-1 0 0 0,-1 1 0 0 0,1 0 0 0 0,0 9 0 0 0,0-6-303 0 0,10 91 1860 0 0,-10-48-1924 0 0,-6 143 760 0 0,-3-60-585 0 0,3-69-149 0 0,5 99 1 0 0,3-77-182 0 0,8 184 609 0 0,5-95-1036 0 0,-1-60 196 0 0,15 151 36 0 0,-28-222-29 0 0,4 25 22 0 0,5 64-43 0 0,0-7 0 0 0,-5-42 0 0 0,-1-9 0 0 0,2-4 0 0 0,-4-44 0 0 0,6 32 0 0 0,3 10 32 0 0,3 91 0 0 0,-10-104-64 0 0,20 93 0 0 0,-19-116 10 0 0,-3-22 8 0 0,-1 0 0 0 0,6 17 0 0 0,-4-18 23 0 0,-1 0 0 0 0,2 20 0 0 0,1 4 18 0 0,-6-29-20 0 0,1-4-1 0 0,0-1 0 0 0,0 1 0 0 0,-1 0 0 0 0,1 0 0 0 0,0-1 0 0 0,0 1-1 0 0,1 0 1 0 0,-1 0 0 0 0,0-1 0 0 0,1 1 0 0 0,-1 0 0 0 0,1 1 0 0 0,4 16 9 0 0,-4-13-30 0 0,1 0 0 0 0,-1 0 1 0 0,0 0-1 0 0,-1 8 0 0 0,3 12 0 0 0,-2-22 22 0 0,-1 0 1 0 0,0 0-1 0 0,0 1 0 0 0,0-1 0 0 0,-1 0 0 0 0,1 0 0 0 0,-1 0 0 0 0,-2 7 0 0 0,-6 1-147 0 0,8-10-196 0 0,0-2 82 0 0,0 1 0 0 0,0 0 0 0 0,1 0 0 0 0,-1 0 0 0 0,0-1 0 0 0,1 1 0 0 0,-1 0 0 0 0,1 0 0 0 0,-1 0 0 0 0,1 0 0 0 0,-1 0 0 0 0,1 0 0 0 0,-1 2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48.430"/>
    </inkml:context>
    <inkml:brush xml:id="br0">
      <inkml:brushProperty name="width" value="0.05" units="cm"/>
      <inkml:brushProperty name="height" value="0.05" units="cm"/>
    </inkml:brush>
  </inkml:definitions>
  <inkml:trace contextRef="#ctx0" brushRef="#br0">51 4 13648 0 0,'0'0'1336'0'0,"-11"0"-1192"0"0,2-4-144 0 0,-2 4 480 0 0,2 0 64 0 0,-2 0 1935 0 0,22 9-3879 0 0,-2-5 569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48.821"/>
    </inkml:context>
    <inkml:brush xml:id="br0">
      <inkml:brushProperty name="width" value="0.05" units="cm"/>
      <inkml:brushProperty name="height" value="0.05" units="cm"/>
    </inkml:brush>
  </inkml:definitions>
  <inkml:trace contextRef="#ctx0" brushRef="#br0">5 15 11976 0 0,'-1'1'70'0'0,"1"0"0"0"0,-1 0-1 0 0,1 0 1 0 0,-1 0 0 0 0,1 0 0 0 0,0 1 0 0 0,-1-1 0 0 0,1 0 0 0 0,0 0 0 0 0,0 0 0 0 0,0 0 0 0 0,0 1 0 0 0,0-1 0 0 0,0 0 0 0 0,0 0 0 0 0,0 0 0 0 0,1 0-1 0 0,-1 0 1 0 0,0 1 0 0 0,1-1 0 0 0,-1 0 0 0 0,1 0 0 0 0,-1 0 0 0 0,1 0 0 0 0,-1 0 0 0 0,1 0 0 0 0,0 0 0 0 0,0 0 0 0 0,-1-1 0 0 0,2 2 0 0 0,27 22 2921 0 0,-28-22-2838 0 0,1 1 0 0 0,0-1 0 0 0,0 0 0 0 0,0 0 0 0 0,0 0 0 0 0,0 0 0 0 0,0-1 0 0 0,0 1-1 0 0,1 0 1 0 0,-1-1 0 0 0,1 0 0 0 0,-1 1 0 0 0,1-1 0 0 0,0 0 0 0 0,-1 0 0 0 0,1-1 0 0 0,3 2-1 0 0,19-3 849 0 0,-22 0-918 0 0,0 1-1 0 0,-1 0 1 0 0,1 0 0 0 0,0 0-1 0 0,0 0 1 0 0,0 0-1 0 0,0 0 1 0 0,0 1-1 0 0,-1-1 1 0 0,6 3 0 0 0,-5-1-21 0 0,1-1 1 0 0,-1 1 0 0 0,1-1-1 0 0,0 1 1 0 0,0-1 0 0 0,0 0-1 0 0,-1-1 1 0 0,1 1 0 0 0,0-1-1 0 0,0 1 1 0 0,0-1 0 0 0,0-1-1 0 0,0 1 1 0 0,0 0 0 0 0,0-1-1 0 0,7-2 1 0 0,21-3 102 0 0,-24 5-123 0 0,-1-1 1 0 0,1 1-1 0 0,12-6 1 0 0,0-3-12 0 0,35-23 1 0 0,-23 11-3658 0 0,-21 15 987 0 0,18-14-4660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51.097"/>
    </inkml:context>
    <inkml:brush xml:id="br0">
      <inkml:brushProperty name="width" value="0.05" units="cm"/>
      <inkml:brushProperty name="height" value="0.05" units="cm"/>
    </inkml:brush>
  </inkml:definitions>
  <inkml:trace contextRef="#ctx0" brushRef="#br0">104 0 16815 0 0,'0'0'382'0'0,"-3"0"54"0"0,-15 0 88 0 0,0 1 1 0 0,-31 6-1 0 0,48-6-436 0 0,0-1 1 0 0,0 1-1 0 0,0-1 0 0 0,0 1 1 0 0,0-1-1 0 0,0 1 0 0 0,0-1 1 0 0,1 1-1 0 0,-1 0 0 0 0,0 0 1 0 0,1-1-1 0 0,-1 1 0 0 0,0 0 1 0 0,1 0-1 0 0,-1 0 0 0 0,1 0 1 0 0,-1 0-1 0 0,1 0 0 0 0,-1 0 0 0 0,1 0 1 0 0,0 0-1 0 0,0 0 0 0 0,-1 0 1 0 0,1 0-1 0 0,0 0 0 0 0,0 0 1 0 0,0 0-1 0 0,0 1 0 0 0,0 0-126 0 0,1-1-970 0 0,4 6-428 0 0,4-3-90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51.516"/>
    </inkml:context>
    <inkml:brush xml:id="br0">
      <inkml:brushProperty name="width" value="0.05" units="cm"/>
      <inkml:brushProperty name="height" value="0.05" units="cm"/>
    </inkml:brush>
  </inkml:definitions>
  <inkml:trace contextRef="#ctx0" brushRef="#br0">10 0 14688 0 0,'-4'6'320'0'0,"-1"-3"968"0"0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51.896"/>
    </inkml:context>
    <inkml:brush xml:id="br0">
      <inkml:brushProperty name="width" value="0.05" units="cm"/>
      <inkml:brushProperty name="height" value="0.05" units="cm"/>
    </inkml:brush>
  </inkml:definitions>
  <inkml:trace contextRef="#ctx0" brushRef="#br0">61 0 10568 0 0,'-7'4'117'0'0,"2"-2"85"0"0,0 0-1 0 0,0 0 1 0 0,0 0-1 0 0,-7 1 1 0 0,10-2-144 0 0,1-1 1 0 0,-1 0-1 0 0,0 0 0 0 0,1 1 0 0 0,-1-1 1 0 0,1 1-1 0 0,-1-1 0 0 0,1 1 1 0 0,-1 0-1 0 0,1-1 0 0 0,-2 2 1 0 0,3-1 20 0 0,0-1 0 0 0,-1 0 1 0 0,1 1-1 0 0,0-1 0 0 0,0 1 0 0 0,0-1 1 0 0,0 0-1 0 0,0 1 0 0 0,0-1 1 0 0,0 1-1 0 0,0-1 0 0 0,0 1 1 0 0,0-1-1 0 0,0 1 0 0 0,0-1 1 0 0,0 0-1 0 0,0 1 0 0 0,0-1 1 0 0,0 1-1 0 0,0-1 0 0 0,0 1 1 0 0,1-1-1 0 0,-1 0 0 0 0,0 1 1 0 0,0-1-1 0 0,0 0 0 0 0,1 1 1 0 0,-1-1-1 0 0,0 0 0 0 0,1 1 1 0 0,-1-1-1 0 0,0 0 0 0 0,1 1 1 0 0,-1-1-1 0 0,0 0 0 0 0,1 1 1 0 0,3 2 201 0 0,0 0 0 0 0,0 0 1 0 0,0 0-1 0 0,0 0 1 0 0,8 3-1 0 0,11 8 614 0 0,2 2 407 0 0,36 16 0 0 0,-29-15-538 0 0,-18-10-422 0 0,1-1-1 0 0,0 0 1 0 0,0-1 0 0 0,29 5-1 0 0,64 3 566 0 0,-57-8-480 0 0,-24-3-260 0 0,1-1 1 0 0,-1-1 0 0 0,1-1 0 0 0,-1-2 0 0 0,1 0 0 0 0,-1-2-1 0 0,36-12 1 0 0,-2-1 115 0 0,-24 8-420 0 0,66-28-1 0 0,-100 36-48 0 0,0 1-1 0 0,0-1 1 0 0,0 0-1 0 0,-1 0 1 0 0,1 0-1 0 0,0-1 0 0 0,3-4 1 0 0,-2 3-244 0 0,11-10-1504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00.921"/>
    </inkml:context>
    <inkml:brush xml:id="br0">
      <inkml:brushProperty name="width" value="0.05" units="cm"/>
      <inkml:brushProperty name="height" value="0.05" units="cm"/>
    </inkml:brush>
  </inkml:definitions>
  <inkml:trace contextRef="#ctx0" brushRef="#br0">878 1146 11976 0 0,'-6'0'1082'0'0,"-22"2"-868"0"0,21-1-77 0 0,0 0 0 0 0,0-1 0 0 0,-11 0 0 0 0,9 0 152 0 0,0 0 1 0 0,0 0 0 0 0,1 1-1 0 0,-10 2 1 0 0,-22 1 628 0 0,16-3-632 0 0,0-2 0 0 0,0-1-1 0 0,0 0 1 0 0,0-2 0 0 0,1-1-1 0 0,-37-12 1 0 0,-41-14-211 0 0,-8-4-33 0 0,73 21-42 0 0,13 6 0 0 0,-37-19 0 0 0,32 11-197 0 0,1 0-1 0 0,1-2 0 0 0,-41-36 1 0 0,64 52 233 0 0,1-1 0 0 0,-1 1 1 0 0,1-1-1 0 0,-1 1 0 0 0,1-1 0 0 0,0 0 0 0 0,0 0 1 0 0,0 0-1 0 0,1 0 0 0 0,-1 0 0 0 0,1-1 1 0 0,-1 1-1 0 0,1 0 0 0 0,0-1 0 0 0,0 1 1 0 0,1-1-1 0 0,-1 1 0 0 0,1-1 0 0 0,0 1 1 0 0,-1-1-1 0 0,2 1 0 0 0,-1-1 0 0 0,0 1 0 0 0,1-1 1 0 0,-1 1-1 0 0,1-1 0 0 0,3-6 0 0 0,-1 3 4 0 0,0-1 0 0 0,1 0 0 0 0,-1 1 0 0 0,2 0 0 0 0,-1 0 0 0 0,1 0 0 0 0,8-8 0 0 0,45-60 280 0 0,-29 40 3 0 0,2 2-1 0 0,62-51 0 0 0,-88 80-295 0 0,16-13 147 0 0,0 2 1 0 0,2 0-1 0 0,-1 1 0 0 0,43-18 1 0 0,-37 21 112 0 0,-14 5-305 0 0,24-7 1 0 0,-33 12-17 0 0,-1 0 1 0 0,1 0 0 0 0,-1 1 0 0 0,1-1 0 0 0,-1 1-1 0 0,1 0 1 0 0,0 1 0 0 0,-1-1 0 0 0,8 2 0 0 0,10 4 15 0 0,-12-5 17 0 0,-1 2 0 0 0,1-1 1 0 0,-1 1-1 0 0,0 0 0 0 0,0 1 1 0 0,-1 0-1 0 0,1 0 0 0 0,-1 1 1 0 0,0 0-1 0 0,10 8 0 0 0,-3-1 1 0 0,-12-10 2 0 0,0 0 0 0 0,-1-1-1 0 0,1 1 1 0 0,-1 1 0 0 0,0-1 0 0 0,0 0 0 0 0,1 0 0 0 0,0 3-1 0 0,-2-3 150 0 0,3 4 135 0 0,-4-4 55 0 0,-3-7-231 0 0,-15-31-166 0 0,13 28-24 0 0,0 0 0 0 0,1-1 0 0 0,0 1 0 0 0,1-1 0 0 0,-1 0 0 0 0,-2-17 0 0 0,4 8 32 0 0,0 1 0 0 0,1-1 0 0 0,1 0 0 0 0,3-20 0 0 0,0 20 33 0 0,-2 5 3 0 0,1-1 0 0 0,1 1 0 0 0,4-13-1 0 0,-5 17 13 0 0,-1 7 8 0 0,-1 0 0 0 0,1 0-1 0 0,-1 0 1 0 0,1 0 0 0 0,0 0-1 0 0,0 0 1 0 0,0 0 0 0 0,0 1-1 0 0,0-1 1 0 0,0 0 0 0 0,1 1-1 0 0,-1-1 1 0 0,0 0 0 0 0,1 1-1 0 0,1-2 1 0 0,2 0 31 0 0,1-1 4 0 0,-1 1 0 0 0,1-1 0 0 0,-1 0-1 0 0,6-7 1 0 0,-4 5-3 0 0,-1 0 0 0 0,1 0 0 0 0,1 1 0 0 0,9-6 0 0 0,18-14 184 0 0,-28 20-223 0 0,0 0 0 0 0,0 0 0 0 0,0 0 0 0 0,1 1-1 0 0,-1 0 1 0 0,1 1 0 0 0,0 0 0 0 0,1 0 0 0 0,-1 0-1 0 0,0 1 1 0 0,11-1 0 0 0,2 1-49 0 0,0 0-1 0 0,0 2 1 0 0,30 3-1 0 0,-43-2 210 0 0,0 1 0 0 0,0 0 0 0 0,0 1 0 0 0,0 0 1 0 0,0 0-1 0 0,-1 1 0 0 0,1 0 0 0 0,-1 0 0 0 0,8 7 0 0 0,-8-7 39 0 0,13 5-216 0 0,0 1-243 0 0,-11-3 238 0 0,-1 1-1 0 0,12 14 1 0 0,-11-12 189 0 0,18 17 0 0 0,-24-24-155 0 0,0 0 0 0 0,0 0-1 0 0,-1 0 1 0 0,0 0-1 0 0,1 1 1 0 0,-1-1 0 0 0,0 1-1 0 0,-1-1 1 0 0,1 1-1 0 0,-1 0 1 0 0,1-1 0 0 0,0 7-1 0 0,0-2 9 0 0,-1-1 0 0 0,0 1-1 0 0,-1-1 1 0 0,1 1 0 0 0,-2 14-1 0 0,1 12-20 0 0,0-34 0 0 0,0 0 0 0 0,0 1 0 0 0,0-1 0 0 0,0 0 0 0 0,0 1 0 0 0,0-1 0 0 0,0 0 0 0 0,0 0 0 0 0,0 1 0 0 0,0-1 0 0 0,0 0 0 0 0,0 1 0 0 0,0-1 0 0 0,0 0 0 0 0,1 0 0 0 0,-1 1 0 0 0,0-1 0 0 0,0 0 0 0 0,0 0 0 0 0,0 1 0 0 0,1-1 0 0 0,-1 0 0 0 0,0 0 0 0 0,0 0 0 0 0,1 1 0 0 0,-1-1 0 0 0,0 0 0 0 0,1 0 0 0 0,0 0-1 0 0,1-1 0 0 0,-1 0-1 0 0,0 1 1 0 0,0-1-1 0 0,0 0 1 0 0,1 0 0 0 0,-1 0-1 0 0,0 0 1 0 0,0 0 0 0 0,0 0-1 0 0,0 0 1 0 0,0 0-1 0 0,1-2 1 0 0,15-23-39 0 0,-13 20 26 0 0,1-3 0 0 0,1 1-1 0 0,0 0 1 0 0,0 0-1 0 0,1 1 1 0 0,0 0-1 0 0,0 0 1 0 0,1 0 0 0 0,-1 1-1 0 0,1 0 1 0 0,9-4-1 0 0,0 1 2 0 0,0 1 0 0 0,1 1-1 0 0,23-6 1 0 0,-37 12 12 0 0,0 0 0 0 0,0 0-1 0 0,1 0 1 0 0,-1 1 0 0 0,0 0 0 0 0,0 0 0 0 0,6 0 0 0 0,38 11-41 0 0,-31-7 2 0 0,-12-3 30 0 0,0 1-1 0 0,0-1 0 0 0,0 1 1 0 0,-1 0-1 0 0,1 1 0 0 0,0-1 1 0 0,-1 1-1 0 0,0 0 0 0 0,1 0 1 0 0,-1 0-1 0 0,0 1 0 0 0,-1-1 1 0 0,1 1-1 0 0,3 5 0 0 0,6 11 11 0 0,-8-14 0 0 0,-1 1 0 0 0,0-1 0 0 0,-1 1 0 0 0,1 0 0 0 0,-1 0 0 0 0,3 11 0 0 0,9 30 0 0 0,-9-30 0 0 0,5 24 0 0 0,-7-21 0 0 0,-1 0 0 0 0,1 26 0 0 0,-4-37 0 0 0,0 0 0 0 0,-1-1 0 0 0,0 1 0 0 0,-1-1 0 0 0,0 1 0 0 0,-1-1 0 0 0,-4 12 0 0 0,-11 30 30 0 0,14-38-5 0 0,0 1 0 0 0,-1-1-1 0 0,-1 0 1 0 0,0 0 0 0 0,-11 16 0 0 0,13-23-9 0 0,0 0 0 0 0,1 0 0 0 0,0 0 0 0 0,0 1 0 0 0,0-1 0 0 0,1 1 0 0 0,0-1 0 0 0,0 1 0 0 0,1 0 0 0 0,-2 9 0 0 0,3-13-14 0 0,-1 0 1 0 0,0 0-1 0 0,0 0 0 0 0,0 0 0 0 0,0 0 1 0 0,-1-1-1 0 0,1 1 0 0 0,-1 0 1 0 0,0 0-1 0 0,0-1 0 0 0,0 1 1 0 0,0-1-1 0 0,0 0 0 0 0,-5 4 1 0 0,-8 10-61 0 0,14-15-32 0 0,0-1 106 0 0,-1 0 1 0 0,0-1 0 0 0,1 1 0 0 0,-1-1 0 0 0,0 0 0 0 0,1 1 0 0 0,-1-1-1 0 0,1 0 1 0 0,-1 0 0 0 0,-2-2 0 0 0,4-3-69 0 0,0 1-202 0 0,0 4 203 0 0,0 1 0 0 0,0 0 0 0 0,0-1 0 0 0,-1 1 0 0 0,1-1 1 0 0,0 1-1 0 0,0 0 0 0 0,0-1 0 0 0,0 1 0 0 0,1-1 0 0 0,-1 1 0 0 0,0 0 1 0 0,0-1-1 0 0,0 1 0 0 0,0-1 0 0 0,0 1 0 0 0,0 0 0 0 0,1-1 1 0 0,-1 1-1 0 0,0-1 0 0 0,2 0-19 0 0,-1 0 0 0 0,1 0 0 0 0,-1 0 1 0 0,1 0-1 0 0,-1 0 0 0 0,1 1 0 0 0,0-1 0 0 0,3 0 0 0 0,-4 0-10 0 0,6 2-86 0 0,-1-1 96 0 0,1 2 0 0 0,-1-1 0 0 0,0 1 0 0 0,1 0 0 0 0,-1 0 0 0 0,8 5 0 0 0,-13-7 66 0 0,0 0 0 0 0,1 1 0 0 0,-1-1 0 0 0,0 0 0 0 0,0 1 0 0 0,0-1 0 0 0,0 1 0 0 0,0 0 0 0 0,0-1 0 0 0,0 1 0 0 0,0 0 0 0 0,0 0 0 0 0,0-1 0 0 0,1 3 0 0 0,1 0-12 0 0,-1-2 15 0 0,0 1 0 0 0,0 0 0 0 0,0-1 0 0 0,0 1 0 0 0,0 0 0 0 0,0 0 0 0 0,-1 0 0 0 0,1 0 0 0 0,-1 1 0 0 0,3 3 0 0 0,8 13 0 0 0,-11-17 3 0 0,0-1-1 0 0,0 1 0 0 0,0-1 0 0 0,-1 1 1 0 0,1 0-1 0 0,-1-1 0 0 0,1 1 0 0 0,-1 0 1 0 0,0 0-1 0 0,1-1 0 0 0,-1 1 1 0 0,0 0-1 0 0,0 0 0 0 0,0-1 0 0 0,-1 3 1 0 0,-7 26 56 0 0,1-10 1 0 0,6-18-58 0 0,0 1-1 0 0,0-1 1 0 0,0 1 0 0 0,0-1 0 0 0,0 0 0 0 0,0 0 0 0 0,-1 1 0 0 0,1-1-1 0 0,-1 0 1 0 0,0 0 0 0 0,1 0 0 0 0,-1-1 0 0 0,0 1 0 0 0,0 0 0 0 0,0-1-1 0 0,-4 3 1 0 0,-14 12-1 0 0,1 10-1 0 0,17-22 5 0 0,-1 1-1 0 0,0-1 1 0 0,-1 1-1 0 0,1-1 1 0 0,-1 0 0 0 0,-4 4-1 0 0,0-1 85 0 0,-1-1-1 0 0,1 0 0 0 0,-1 0 1 0 0,0-1-1 0 0,0 0 0 0 0,-1-1 1 0 0,-15 6-1 0 0,5-5 159 0 0,13-3-109 0 0,-1 0 1 0 0,1-1-1 0 0,-16 1 1 0 0,1 0 106 0 0,20-1-219 0 0,-1-1 0 0 0,0 1 0 0 0,0-1 0 0 0,0 0-1 0 0,0 0 1 0 0,0 0 0 0 0,0 0 0 0 0,0-1 0 0 0,1 1-1 0 0,-6-2 1 0 0,-92-29-325 0 0,92 27 184 0 0,-1 1 0 0 0,0 0 0 0 0,0 1 0 0 0,0 0 0 0 0,-13-1 0 0 0,20 3 24 0 0,4 0-517 0 0,-2 0 608 0 0,1 0 0 0 0,0 1 1 0 0,0-1-1 0 0,0 0 0 0 0,0 0 0 0 0,0 0 1 0 0,-1-1-1 0 0,1 1 0 0 0,0 0 0 0 0,0 0 0 0 0,0 0 1 0 0,0-1-1 0 0,-1 1 0 0 0,1 0 0 0 0,0-1 1 0 0,0 1-1 0 0,0-1 0 0 0,3-1-6 0 0,9-1-36 0 0,-11 3 37 0 0,2 0 2 0 0,10 9 3 0 0,-5-1 1 0 0,-4 1-10 0 0,-4-4 6 0 0,0 0-1 0 0,0 1 1 0 0,-1-1 0 0 0,0 1 0 0 0,0-1 0 0 0,-1 1-1 0 0,1-1 1 0 0,-1 0 0 0 0,0 1 0 0 0,-1-1 0 0 0,1 0-1 0 0,-1 0 1 0 0,0 0 0 0 0,0 0 0 0 0,-1 0 0 0 0,1 0 0 0 0,-5 5-1 0 0,1-2 1 0 0,1-1 0 0 0,-1 0 0 0 0,-1 0 0 0 0,1-1-1 0 0,-1 0 1 0 0,0 0 0 0 0,-1 0 0 0 0,1-1 0 0 0,-16 8-1 0 0,-10 4 43 0 0,20-10 20 0 0,-1 0 0 0 0,1 0 0 0 0,-2-2 0 0 0,-15 5 0 0 0,15-6 43 0 0,1-2-1 0 0,-21 2 0 0 0,28-3 63 0 0,0-2 1 0 0,0 1-1 0 0,0-1 1 0 0,0 0-1 0 0,0 0 0 0 0,0-1 1 0 0,-8-3-1 0 0,-10-4 72 0 0,1-1 0 0 0,-34-19 0 0 0,50 24-397 0 0,1 1-1 0 0,0-1 1 0 0,0-1-1 0 0,1 1 1 0 0,0-1-1 0 0,0 0 1 0 0,0-1-1 0 0,0 1 1 0 0,1-1-1 0 0,0 0 1 0 0,-6-13-1 0 0,1-2-1302 0 0,0 1-65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02.778"/>
    </inkml:context>
    <inkml:brush xml:id="br0">
      <inkml:brushProperty name="width" value="0.05" units="cm"/>
      <inkml:brushProperty name="height" value="0.05" units="cm"/>
    </inkml:brush>
  </inkml:definitions>
  <inkml:trace contextRef="#ctx0" brushRef="#br0">38 652 3224 0 0,'0'0'143'0'0,"0"1"-3"0"0,-15 14 11783 0 0,7-30-10254 0 0,6 13-1485 0 0,0 0 0 0 0,1 0-1 0 0,-1-1 1 0 0,1 1 0 0 0,0-1-1 0 0,0 1 1 0 0,0-1 0 0 0,0 1-1 0 0,1-1 1 0 0,-1 1 0 0 0,0-1-1 0 0,1 0 1 0 0,0 1-1 0 0,0-5 1 0 0,2-5 58 0 0,2 1 0 0 0,-1 0 0 0 0,2 0 0 0 0,-1 1 0 0 0,2-1-1 0 0,9-14 1 0 0,-8 15-105 0 0,17-17-1 0 0,-16 18-60 0 0,0 0 1 0 0,8-11-1 0 0,-9 9-41 0 0,1 0 0 0 0,0 1-1 0 0,1-1 1 0 0,18-15 0 0 0,25-24 159 0 0,-33 30-51 0 0,38-28-1 0 0,-22 19-123 0 0,-22 17-20 0 0,22-14 0 0 0,6-2 18 0 0,-19 13 7 0 0,40-21-1 0 0,-39 24-71 0 0,-1 0-189 0 0,1 1 0 0 0,1 2 1 0 0,0 0-1 0 0,46-11 0 0 0,1 5-460 0 0,-38 7 464 0 0,-19 5 169 0 0,0 1 1 0 0,1 0 0 0 0,19 1-1 0 0,0-4 78 0 0,-32 5 50 0 0,-1-1-141 0 0,-1 1 0 0 0,1 0 1 0 0,0-1-1 0 0,0 1 0 0 0,0 0 1 0 0,0-1-1 0 0,0 1 0 0 0,-1 0 1 0 0,1 0-1 0 0,0 0 0 0 0,0 0 1 0 0,0 0-1 0 0,0 0 0 0 0,0 0 1 0 0,0 0-1 0 0,0 0 0 0 0,0 0 1 0 0,-1 1-1 0 0,3-1 0 0 0,-8 11-6706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03.681"/>
    </inkml:context>
    <inkml:brush xml:id="br0">
      <inkml:brushProperty name="width" value="0.05" units="cm"/>
      <inkml:brushProperty name="height" value="0.05" units="cm"/>
    </inkml:brush>
  </inkml:definitions>
  <inkml:trace contextRef="#ctx0" brushRef="#br0">35 20 7832 0 0,'-21'-14'356'0'0,"7"11"11091"0"0,17 2-11172 0 0,0 1-196 0 0,1-1-1 0 0,0 1 1 0 0,-1 0 0 0 0,1 0-1 0 0,0 0 1 0 0,0 0-1 0 0,-1 1 1 0 0,1 0 0 0 0,-1-1-1 0 0,1 1 1 0 0,-1 1-1 0 0,6 1 1 0 0,0 0-61 0 0,3 1 15 0 0,0-1-1 0 0,0 0 1 0 0,1-1-1 0 0,-1 0 1 0 0,0-1 0 0 0,1 0-1 0 0,-1-1 1 0 0,22-2-1 0 0,14-4 55 0 0,23-6 533 0 0,-70 12-618 0 0,-1-1-1 0 0,1 1 1 0 0,-1 0 0 0 0,1 0-1 0 0,-1 0 1 0 0,1 0 0 0 0,-1 0 0 0 0,1 0-1 0 0,0 0 1 0 0,-1 0 0 0 0,1 0-1 0 0,-1 0 1 0 0,1 0 0 0 0,-1 1-1 0 0,1-1 1 0 0,-1 0 0 0 0,1 0 0 0 0,1 1 3 0 0,0 0 0 0 0,0 0 1 0 0,0-1-1 0 0,0 1 0 0 0,0-1 1 0 0,0 0-1 0 0,1 0 0 0 0,-1 1 1 0 0,0-1-1 0 0,2-1 0 0 0,31 5-5 0 0,-23 0 0 0 0,-6 3 18 0 0,-5-5 204 0 0,4 8 372 0 0,-3-9-481 0 0,-1 2-155 0 0,-4 11 1285 0 0,3-11-1256 0 0,0-2 13 0 0,0 0 0 0 0,0 0 0 0 0,0 0 0 0 0,0 0 0 0 0,0 0 0 0 0,0-1 0 0 0,0 1 0 0 0,0 0 0 0 0,0 0 0 0 0,0 0 1 0 0,-1 0-1 0 0,1 0 0 0 0,0-1 0 0 0,-1 1 0 0 0,1 0 0 0 0,-1 0 0 0 0,1-1 0 0 0,-1 1 0 0 0,0 1 0 0 0,-4 7-10 0 0,-8 15 68 0 0,1 2 180 0 0,2 11-228 0 0,-4 23-10 0 0,-2-8 0 0 0,15-49 12 0 0,0 0 0 0 0,0 0 1 0 0,-1-1-1 0 0,1 1 0 0 0,-1-1 0 0 0,0 1 0 0 0,1-1 0 0 0,-1 1 0 0 0,-3 1 0 0 0,3-1 6 0 0,-1-1 0 0 0,1 1 0 0 0,0 0 0 0 0,0-1-1 0 0,-2 7 1 0 0,-2 3-3 0 0,-1 1 0 0 0,-9 14 0 0 0,10-19-2 0 0,1 0 0 0 0,0 0 0 0 0,0 1 0 0 0,1 0 0 0 0,1 0 0 0 0,-5 14 0 0 0,8-20-3 0 0,0-1-6 0 0,-1-1 0 0 0,1 0 0 0 0,0 0-1 0 0,-1 0 1 0 0,1 0 0 0 0,0 0 0 0 0,-1 0 0 0 0,1 0 0 0 0,-1 0 0 0 0,0 0 0 0 0,1 0 0 0 0,-1 0-1 0 0,0 0 1 0 0,-1 1 0 0 0,1 0-45 0 0,0-15-2295 0 0,-1 0 464 0 0,1 0-87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04.151"/>
    </inkml:context>
    <inkml:brush xml:id="br0">
      <inkml:brushProperty name="width" value="0.05" units="cm"/>
      <inkml:brushProperty name="height" value="0.05" units="cm"/>
    </inkml:brush>
  </inkml:definitions>
  <inkml:trace contextRef="#ctx0" brushRef="#br0">0 7 8288 0 0,'2'-7'8341'0'0,"0"7"-8223"0"0,1 1 0 0 0,-1-1 0 0 0,1 1 0 0 0,-1-1 0 0 0,1 1 0 0 0,-1 0 0 0 0,0 0 0 0 0,1 0 0 0 0,-1 0 0 0 0,0 0 0 0 0,0 1 0 0 0,0-1 0 0 0,3 2 0 0 0,25 27 1086 0 0,-18-17-783 0 0,-7-8-267 0 0,-1 0 0 0 0,0 1 0 0 0,0 0 0 0 0,-1 0 0 0 0,1 0 0 0 0,-1 0 0 0 0,-1 1-1 0 0,3 7 1 0 0,4 6 312 0 0,-6-14-270 0 0,0-1 1 0 0,0 1-1 0 0,-1 0 0 0 0,2 8 0 0 0,4 14 568 0 0,-6-23-697 0 0,0-1-1 0 0,-1 0 0 0 0,0 1 0 0 0,0-1 1 0 0,0 1-1 0 0,0-1 0 0 0,-1 1 1 0 0,0-1-1 0 0,0 1 0 0 0,0 5 0 0 0,-1-5-51 0 0,1 0 1 0 0,0 1-1 0 0,0-1 0 0 0,1 7 0 0 0,-1-7 0 0 0,1 0 0 0 0,-1 1 0 0 0,0-1 0 0 0,-1 0 0 0 0,1 0 1 0 0,-2 6-1 0 0,-1 3-102 0 0,4-12 193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04.555"/>
    </inkml:context>
    <inkml:brush xml:id="br0">
      <inkml:brushProperty name="width" value="0.05" units="cm"/>
      <inkml:brushProperty name="height" value="0.05" units="cm"/>
    </inkml:brush>
  </inkml:definitions>
  <inkml:trace contextRef="#ctx0" brushRef="#br0">1 17 6448 0 0,'0'0'1916'0'0,"8"-5"4372"0"0,11-6-4470 0 0,-17 11-650 0 0,10 0-187 0 0,-8 1-910 0 0,-1 0 0 0 0,0 0 0 0 0,0 0 0 0 0,1 1 0 0 0,-1-1 0 0 0,0 1 0 0 0,0 0 0 0 0,0 0 0 0 0,-1 0 0 0 0,1 0 0 0 0,0 0 0 0 0,3 4 0 0 0,-2-2-42 0 0,-1 0-1 0 0,1 0 1 0 0,-1 1 0 0 0,0 0-1 0 0,0-1 1 0 0,0 1 0 0 0,3 8-1 0 0,-6-13-293 0 0,3 9 217 0 0,-1-5-2837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02.515"/>
    </inkml:context>
    <inkml:brush xml:id="br0">
      <inkml:brushProperty name="width" value="0.05" units="cm"/>
      <inkml:brushProperty name="height" value="0.05" units="cm"/>
    </inkml:brush>
  </inkml:definitions>
  <inkml:trace contextRef="#ctx0" brushRef="#br0">64 15 9672 0 0,'-5'-5'874'0'0,"4"4"-876"0"0,0 0 1 0 0,0 0-1 0 0,0 0 0 0 0,-1 1 0 0 0,1-1 0 0 0,0 0 0 0 0,0 0 0 0 0,-1 1 0 0 0,1-1 0 0 0,0 1 1 0 0,-1 0-1 0 0,1-1 0 0 0,-1 1 0 0 0,1 0 0 0 0,-1 0 0 0 0,1 0 0 0 0,-1 0 0 0 0,1 0 0 0 0,0 0 1 0 0,-1 0-1 0 0,1 0 0 0 0,-3 1 0 0 0,1 0 914 0 0,-1-1 0 0 0,1 0 0 0 0,0 0 0 0 0,-1 0 0 0 0,-4-1 872 0 0,22 20 438 0 0,0-5-1759 0 0,1 0-1 0 0,0 0 1 0 0,23 15 0 0 0,-2-2 0 0 0,-15-11-143 0 0,1-2-1 0 0,1 0 0 0 0,24 10 1 0 0,-21-11 113 0 0,42 28 0 0 0,-42-23-433 0 0,54 25 0 0 0,-55-30 0 0 0,0 0 0 0 0,40 29 0 0 0,-27-17-73 0 0,-30-21 41 0 0,0 1 1 0 0,0 0-1 0 0,-1 0 0 0 0,1 1 0 0 0,9 9 0 0 0,6 7-1422 0 0,-16-13-52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04.982"/>
    </inkml:context>
    <inkml:brush xml:id="br0">
      <inkml:brushProperty name="width" value="0.05" units="cm"/>
      <inkml:brushProperty name="height" value="0.05" units="cm"/>
    </inkml:brush>
  </inkml:definitions>
  <inkml:trace contextRef="#ctx0" brushRef="#br0">24 0 10912 0 0,'0'0'497'0'0,"2"1"-8"0"0,0-1-399 0 0,1 0-44 0 0,10 7 145 0 0,-10-5 26 0 0,-1 0 1 0 0,0 0-1 0 0,0 0 0 0 0,0 0 0 0 0,0 0 1 0 0,0 0-1 0 0,0 0 0 0 0,-1 0 1 0 0,1 1-1 0 0,-1-1 0 0 0,0 1 0 0 0,1-1 1 0 0,0 5-1 0 0,0-1 209 0 0,-1 0 1 0 0,1 0-1 0 0,-1-1 0 0 0,-1 1 0 0 0,1 9 1 0 0,-2-3-235 0 0,-1 0 0 0 0,0 0 0 0 0,-8 23 0 0 0,9-32-161 0 0,0 1 1 0 0,-1 0 0 0 0,0-1-1 0 0,0 1 1 0 0,-2 2 0 0 0,1-2 7 0 0,0 0-1 0 0,1 0 1 0 0,0 0 0 0 0,-3 8 0 0 0,-29 78 113 0 0,34-90-154 0 0,0 0-1 0 0,0 0 1 0 0,0 0 0 0 0,0 1 0 0 0,0-1-1 0 0,0 0 1 0 0,0 0 0 0 0,0 0 0 0 0,0 0 0 0 0,0 0-1 0 0,0 1 1 0 0,0-1 0 0 0,0 0 0 0 0,0 0-1 0 0,0 0 1 0 0,0 0 0 0 0,0 1 0 0 0,0-1 0 0 0,0 0-1 0 0,0 0 1 0 0,0 0 0 0 0,0 0 0 0 0,0 0 0 0 0,0 1-1 0 0,0-1 1 0 0,0 0 0 0 0,1 0 0 0 0,-1 0-1 0 0,0 0 1 0 0,0 0 0 0 0,0 0 0 0 0,0 0 0 0 0,0 1-1 0 0,0-1 1 0 0,0 0 0 0 0,1 0 0 0 0,-1 0-1 0 0,0 0 1 0 0,0 0 0 0 0,0 0 0 0 0,0 0 0 0 0,0 0-1 0 0,1 0 1 0 0,-1 0 0 0 0,0 0 0 0 0,0 0-1 0 0,0 0 1 0 0,0 0 0 0 0,1 0 0 0 0,-1 0 0 0 0,0 0-1 0 0,0 0 1 0 0,0 0 0 0 0,0 0 0 0 0,0 0 0 0 0,1 0-1 0 0,-1 0 1 0 0,0 0 0 0 0,0 0 0 0 0,0 0-1 0 0,9-3-60 0 0,-9 3 60 0 0,1 0-13 0 0,-1-1-1 0 0,1 1 0 0 0,0-1 0 0 0,0 1 0 0 0,-1-1 0 0 0,1 0 0 0 0,-1 1 1 0 0,1-1-1 0 0,0 0 0 0 0,-1 1 0 0 0,1-1 0 0 0,-1 0 0 0 0,0 0 0 0 0,1 1 1 0 0,-1-1-1 0 0,1 0 0 0 0,-1 0 0 0 0,0 0 0 0 0,0 1 0 0 0,0-1 0 0 0,1 0 1 0 0,-1 0-1 0 0,0 0 0 0 0,0 0 0 0 0,0-1 0 0 0,3-15-227 0 0,30-38-556 0 0,-16 15 85 0 0,-10 30 556 0 0,15-31 1435 0 0,-22 49-1132 0 0,0-4-144 0 0,1-2 0 0 0,-1-1 0 0 0,0 0 0 0 0,0 1 0 0 0,0-1 0 0 0,0 1 0 0 0,0-1 0 0 0,-1 1 0 0 0,1-1 0 0 0,0 0 0 0 0,-1 1 0 0 0,1-1 0 0 0,0 1 0 0 0,-1-1 0 0 0,0 0 0 0 0,1 1 0 0 0,-1-1 0 0 0,-1 1 0 0 0,-4 12-19 0 0,-1-2 0 0 0,-1 1-1 0 0,-13 17 1 0 0,20-29 11 0 0,1-1 1 0 0,0 0-1 0 0,-1 1 1 0 0,1-1-1 0 0,0 1 0 0 0,-1-1 1 0 0,1 0-1 0 0,-1 1 0 0 0,1-1 1 0 0,-1 0-1 0 0,1 0 1 0 0,-1 1-1 0 0,1-1 0 0 0,-1 0 1 0 0,1 0-1 0 0,-1 0 0 0 0,1 0 1 0 0,-1 0-1 0 0,1 1 1 0 0,-1-1-1 0 0,0 0 0 0 0,1 0 1 0 0,-2-1-1 0 0,1 1-20 0 0,-1 0-54 0 0,-8-4 332 0 0,9 4-250 0 0,-1-1-1 0 0,1 0 0 0 0,0 0 0 0 0,0 0 1 0 0,0 0-1 0 0,0-1 0 0 0,0 1 0 0 0,0 0 1 0 0,0 0-1 0 0,1-1 0 0 0,-1 1 0 0 0,0 0 0 0 0,0-1 1 0 0,1 1-1 0 0,-1-1 0 0 0,1-1 0 0 0,-5-29-229 0 0,1 8 156 0 0,4 22 66 0 0,0 0 1 0 0,0 0-1 0 0,0 0 0 0 0,0 1 0 0 0,0-1 1 0 0,0 0-1 0 0,1 0 0 0 0,-1 0 1 0 0,1 1-1 0 0,-1-1 0 0 0,1 0 0 0 0,1-3 1 0 0,3-12-34 0 0,-4 4-4 0 0,-1-2 211 0 0,-1 13 741 0 0,16-8-389 0 0,-11 9-571 0 0,-1 0-1 0 0,0 0 0 0 0,0 0 1 0 0,0 0-1 0 0,0 1 0 0 0,1-1 1 0 0,-1 1-1 0 0,0 0 0 0 0,0 0 1 0 0,1 0-1 0 0,-1 0 0 0 0,0 1 0 0 0,1-1 1 0 0,-1 1-1 0 0,0 0 0 0 0,0 0 1 0 0,0 0-1 0 0,0 0 0 0 0,0 1 1 0 0,0-1-1 0 0,0 1 0 0 0,0 0 1 0 0,-1 0-1 0 0,1 0 0 0 0,0 0 0 0 0,-1 0 1 0 0,0 0-1 0 0,1 1 0 0 0,-1-1 1 0 0,0 1-1 0 0,0-1 0 0 0,-1 1 1 0 0,1 0-1 0 0,0 0 0 0 0,-1 0 1 0 0,2 6-1 0 0,0-2-585 0 0,-1-1 0 0 0,0 1 0 0 0,-1 0 0 0 0,0 0 0 0 0,0 0 0 0 0,0 0 0 0 0,-1 0 0 0 0,0-1 0 0 0,0 1 0 0 0,-2 9 0 0 0,1-12 404 0 0,1-1 0 0 0,0 1-1 0 0,0 0 1 0 0,0 0 0 0 0,1 4 0 0 0,0 7-354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05.361"/>
    </inkml:context>
    <inkml:brush xml:id="br0">
      <inkml:brushProperty name="width" value="0.05" units="cm"/>
      <inkml:brushProperty name="height" value="0.05" units="cm"/>
    </inkml:brush>
  </inkml:definitions>
  <inkml:trace contextRef="#ctx0" brushRef="#br0">75 1 6912 0 0,'0'0'304'0'0,"-5"3"64"0"0,-1-3-296 0 0,-3 0-72 0 0,-6 0 0 0 0,5 6 0 0 0,0-6 112 0 0,5 3 8 0 0,-10 3 120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05.931"/>
    </inkml:context>
    <inkml:brush xml:id="br0">
      <inkml:brushProperty name="width" value="0.05" units="cm"/>
      <inkml:brushProperty name="height" value="0.05" units="cm"/>
    </inkml:brush>
  </inkml:definitions>
  <inkml:trace contextRef="#ctx0" brushRef="#br0">0 0 14624 0 0,'0'0'670'0'0,"3"3"-12"0"0,-2-2-638 0 0,0 0 0 0 0,1 0 1 0 0,-1 0-1 0 0,0 0 0 0 0,0 1 1 0 0,0-1-1 0 0,0 0 0 0 0,-1 1 1 0 0,1-1-1 0 0,0 0 1 0 0,-1 1-1 0 0,2 1 0 0 0,-2 1-20 0 0,1-1 0 0 0,-1 0 0 0 0,0 0 0 0 0,0 1 0 0 0,0-1 0 0 0,-1 6 0 0 0,1 1 33 0 0,0 1 1 0 0,0-1 0 0 0,1 1 0 0 0,3 10 0 0 0,-1 1 53 0 0,19 95 672 0 0,1 17 1256 0 0,-13 136 1738 0 0,-8-235-3422 0 0,0-27-282 0 0,-2-1 1 0 0,1 1-1 0 0,-2 12 0 0 0,-2-3-183 0 0,2-14-570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06.469"/>
    </inkml:context>
    <inkml:brush xml:id="br0">
      <inkml:brushProperty name="width" value="0.05" units="cm"/>
      <inkml:brushProperty name="height" value="0.05" units="cm"/>
    </inkml:brush>
  </inkml:definitions>
  <inkml:trace contextRef="#ctx0" brushRef="#br0">0 50 10592 0 0,'0'0'964'0'0,"2"-1"-795"0"0,14-6-129 0 0,21-7 1039 0 0,-4 4 165 0 0,-23 6-838 0 0,0 1 0 0 0,0 0 1 0 0,0 1-1 0 0,10-1 1 0 0,0 2 16 0 0,-1 0 1 0 0,0 1 0 0 0,0 1 0 0 0,27 5 0 0 0,-39-5-385 0 0,0 1 1 0 0,0 0-1 0 0,0 0 0 0 0,0 0 1 0 0,0 1-1 0 0,-1 0 1 0 0,0 0-1 0 0,1 1 0 0 0,-1 0 1 0 0,-1 0-1 0 0,1 1 0 0 0,0-1 1 0 0,-1 1-1 0 0,0 0 0 0 0,5 7 1 0 0,-6-7 17 0 0,0 1 0 0 0,0-1 0 0 0,0 1 1 0 0,-1 0-1 0 0,1 1 0 0 0,-2-1 0 0 0,1 0 1 0 0,-1 1-1 0 0,0 0 0 0 0,0-1 0 0 0,0 1 1 0 0,-1 7-1 0 0,0-2 124 0 0,-1-1 1 0 0,0 1-1 0 0,-1 0 1 0 0,0-1-1 0 0,-1 1 1 0 0,0-1-1 0 0,-6 16 1 0 0,-6 12 331 0 0,-2-1 1 0 0,-27 46 0 0 0,36-70-459 0 0,4-9-51 0 0,1 0-1 0 0,-1 0 1 0 0,0 0 0 0 0,0 0 0 0 0,-1 0-1 0 0,1-1 1 0 0,-1 0 0 0 0,0 1 0 0 0,0-1-1 0 0,-1-1 1 0 0,-8 7 0 0 0,12-10-1 0 0,0 0 0 0 0,1 0-1 0 0,-1 0 1 0 0,1-1 0 0 0,-1 1 0 0 0,1 0 0 0 0,-1 0 0 0 0,1-1 0 0 0,-1 1-1 0 0,1 0 1 0 0,-1-1 0 0 0,1 1 0 0 0,-1-1 0 0 0,1 1 0 0 0,-1 0-1 0 0,1-1 1 0 0,0 1 0 0 0,-1-1 0 0 0,1 1 0 0 0,-1-2 0 0 0,1 2 1 0 0,-1-1-7 0 0,0-1-1 0 0,0 1 1 0 0,1-1-1 0 0,-1 0 1 0 0,0 1-1 0 0,1-1 1 0 0,-1 0 0 0 0,1 1-1 0 0,0-1 1 0 0,-1 0-1 0 0,1 1 1 0 0,0-1-1 0 0,0 0 1 0 0,0 0 0 0 0,0 1-1 0 0,0-1 1 0 0,0 0-1 0 0,1-2 1 0 0,2-4-126 0 0,-1 0-1 0 0,7-13 1 0 0,-3 6-58 0 0,-3 9 29 0 0,0 0 1 0 0,0 0-1 0 0,1 1 0 0 0,0 0 0 0 0,0 0 1 0 0,0 0-1 0 0,9-8 0 0 0,-2 1-40 0 0,-8 10 178 0 0,-1 0-1 0 0,1 0 1 0 0,0 0 0 0 0,0 1-1 0 0,0-1 1 0 0,0 1 0 0 0,0-1-1 0 0,0 1 1 0 0,0 0 0 0 0,0 0-1 0 0,1 1 1 0 0,-1-1 0 0 0,0 1-1 0 0,1-1 1 0 0,4 1-1 0 0,3 0 89 0 0,0 1 0 0 0,0 0 0 0 0,16 3-1 0 0,-17-2-30 0 0,1 1 0 0 0,-1-1 0 0 0,0 2 0 0 0,0 0-1 0 0,-1 0 1 0 0,1 0 0 0 0,-1 1 0 0 0,0 1 0 0 0,12 9-1 0 0,-3-1 6 0 0,-14-11-24 0 0,0-1 0 0 0,0 1 0 0 0,0 0 0 0 0,-1 0 0 0 0,1 1 0 0 0,-1-1 0 0 0,0 1 0 0 0,0-1 0 0 0,0 1 0 0 0,0 0 0 0 0,-1 0 0 0 0,0 0 0 0 0,1 1 0 0 0,-2-1 0 0 0,3 7 0 0 0,-2-6 25 0 0,0 1 1 0 0,-1 0 0 0 0,0 0 0 0 0,0 0-1 0 0,-1 0 1 0 0,0 0 0 0 0,0 0-1 0 0,0 0 1 0 0,0 0 0 0 0,-1 0 0 0 0,0 0-1 0 0,0 0 1 0 0,-3 5 0 0 0,0 3 67 0 0,-3 6 149 0 0,0 0 0 0 0,-1 0 0 0 0,-20 33 1 0 0,16-35 6 0 0,-1-1 0 0 0,-1 0 1 0 0,-1-2-1 0 0,0 1 0 0 0,-1-2 1 0 0,0 0-1 0 0,-23 15 0 0 0,31-24-152 0 0,-1 0 0 0 0,1 0 0 0 0,-1-1 0 0 0,0 0 0 0 0,0-1 0 0 0,-1 0 0 0 0,1 0 0 0 0,-1-1 0 0 0,1 0 0 0 0,-1-1 0 0 0,0 0 0 0 0,0 0 0 0 0,-15-2 0 0 0,23 1-104 0 0,0-1 0 0 0,0 1 0 0 0,0-1 1 0 0,0 1-1 0 0,0-1 0 0 0,0 0 1 0 0,0 0-1 0 0,0 0 0 0 0,0 0 0 0 0,1 0 1 0 0,-1 0-1 0 0,0 0 0 0 0,1 0 1 0 0,-1-1-1 0 0,1 1 0 0 0,-2-3 0 0 0,-1 0-45 0 0,1-1-1 0 0,0 0 0 0 0,0 0 0 0 0,-2-6 0 0 0,3 8-29 0 0,-1-6-162 0 0,-1 1 0 0 0,2-1 0 0 0,-3-12 0 0 0,1 7-213 0 0,2 6-428 0 0,1 1 0 0 0,0-1 0 0 0,0-13 0 0 0,1-1-1149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07.058"/>
    </inkml:context>
    <inkml:brush xml:id="br0">
      <inkml:brushProperty name="width" value="0.05" units="cm"/>
      <inkml:brushProperty name="height" value="0.05" units="cm"/>
    </inkml:brush>
  </inkml:definitions>
  <inkml:trace contextRef="#ctx0" brushRef="#br0">76 145 11520 0 0,'-9'-4'198'0'0,"7"3"-114"0"0,0 0 0 0 0,0 0 1 0 0,0 1-1 0 0,-1-1 0 0 0,1 1 0 0 0,0-1 0 0 0,0 1 0 0 0,-1 0 0 0 0,-3 0 1 0 0,-3 0 101 0 0,6 2 127 0 0,0-1-1 0 0,0 0 0 0 0,0 1 0 0 0,0-1 1 0 0,-5 5-1 0 0,2-2 461 0 0,6-4-713 0 0,0 0-1 0 0,0 1 1 0 0,-1-1 0 0 0,1 0-1 0 0,0 1 1 0 0,0-1-1 0 0,0 0 1 0 0,0 1 0 0 0,-1-1-1 0 0,1 0 1 0 0,0 1 0 0 0,0-1-1 0 0,0 0 1 0 0,0 1 0 0 0,0-1-1 0 0,0 0 1 0 0,0 1 0 0 0,0-1-1 0 0,0 0 1 0 0,0 1 0 0 0,0-1-1 0 0,0 0 1 0 0,0 1 0 0 0,0-1-1 0 0,0 1 1 0 0,0-1 0 0 0,1 1-1 0 0,3 10 208 0 0,-3-9-64 0 0,7 15 409 0 0,0 0 0 0 0,1-1 1 0 0,20 26-1 0 0,9 18 84 0 0,-19-23-374 0 0,9 17-36 0 0,-24-47-246 0 0,-1 0 0 0 0,0 0 0 0 0,3 8 0 0 0,-5-9 53 0 0,2 0 0 0 0,-1-1 0 0 0,1 1 0 0 0,5 9 0 0 0,-7-14 787 0 0,-2-3-728 0 0,-10-22 185 0 0,3 6-110 0 0,0 0-1 0 0,2 0 0 0 0,-6-19 1 0 0,1-65-89 0 0,7 54-111 0 0,3 37-31 0 0,1 0-1 0 0,0 0 0 0 0,1 0 1 0 0,1 0-1 0 0,-1 0 1 0 0,1 1-1 0 0,1-1 0 0 0,0 0 1 0 0,1 1-1 0 0,0-1 0 0 0,1 1 1 0 0,7-13-1 0 0,-8 18-135 0 0,-1 0 1 0 0,1 0-1 0 0,0 1 0 0 0,0 0 0 0 0,0 0 0 0 0,0 0 0 0 0,1 0 1 0 0,0 1-1 0 0,9-6 0 0 0,-5 4-930 0 0,1 1-1 0 0,-1 0 1 0 0,1 1 0 0 0,-1 0 0 0 0,12-1 0 0 0,1 0-5178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07.458"/>
    </inkml:context>
    <inkml:brush xml:id="br0">
      <inkml:brushProperty name="width" value="0.05" units="cm"/>
      <inkml:brushProperty name="height" value="0.05" units="cm"/>
    </inkml:brush>
  </inkml:definitions>
  <inkml:trace contextRef="#ctx0" brushRef="#br0">394 11 3224 0 0,'-3'0'61'0'0,"0"0"0"0"0,0 0 0 0 0,1 0-1 0 0,-1-1 1 0 0,0 1 0 0 0,0-1 0 0 0,0 1 0 0 0,1-1 0 0 0,-1 0 0 0 0,0 0 0 0 0,-4-3 0 0 0,3 4 1213 0 0,0-1 1 0 0,0 0 0 0 0,0 1 0 0 0,0 0 0 0 0,0 0 0 0 0,0 0 0 0 0,0 1 0 0 0,-6 0 0 0 0,-11 2 159 0 0,10-2-917 0 0,-1 0-1 0 0,1 1 1 0 0,-1 1-1 0 0,1 0 1 0 0,-16 6-1 0 0,8 1 57 0 0,0 1 0 0 0,-21 15 0 0 0,32-20-432 0 0,1 0 0 0 0,0 0 0 0 0,0 1 0 0 0,1-1 0 0 0,-1 2 0 0 0,2-1 0 0 0,-9 14 0 0 0,0 7 134 0 0,0 2 1 0 0,2-1 0 0 0,-10 40-1 0 0,20-61-224 0 0,0 0 0 0 0,1 1 0 0 0,0-1 0 0 0,0 1 0 0 0,1-1 0 0 0,0 0 0 0 0,0 1 0 0 0,1-1-1 0 0,0 0 1 0 0,4 13 0 0 0,-1-7-1 0 0,1-1 0 0 0,0-1 0 0 0,1 1 0 0 0,0-1 0 0 0,13 18 0 0 0,-16-26-49 0 0,0 0 0 0 0,0-1 0 0 0,1 1 0 0 0,0-1-1 0 0,-1 1 1 0 0,1-1 0 0 0,1 0 0 0 0,-1-1 0 0 0,0 1-1 0 0,1-1 1 0 0,-1 1 0 0 0,1-1 0 0 0,0-1 0 0 0,-1 1 0 0 0,1-1-1 0 0,0 0 1 0 0,10 1 0 0 0,-5-1-50 0 0,-1 0 1 0 0,1-1-1 0 0,-1-1 1 0 0,17-2-1 0 0,-21 2 32 0 0,-1 0 1 0 0,1-1-1 0 0,-1 1 1 0 0,0-1-1 0 0,0 0 0 0 0,0 0 1 0 0,0 0-1 0 0,0-1 0 0 0,0 0 1 0 0,0 1-1 0 0,4-5 0 0 0,-6 4 0 0 0,0 0 0 0 0,0 0 0 0 0,0 0 1 0 0,0 0-1 0 0,-1 0 0 0 0,1 0 0 0 0,-1 0 0 0 0,0 0 0 0 0,1-6 0 0 0,7-15-100 0 0,1 5-225 0 0,10-29 1 0 0,-17 39 294 0 0,0 0 1 0 0,-1-1-1 0 0,0 1 1 0 0,-1-1 0 0 0,1-16-1 0 0,-2 8 50 0 0,0-5-60 0 0,-3-31-1 0 0,3 52 62 0 0,0 0-1 0 0,-1 0 1 0 0,1 0-1 0 0,0 0 0 0 0,-1 0 1 0 0,1 0-1 0 0,-1 0 1 0 0,0 0-1 0 0,0 1 0 0 0,0-1 1 0 0,0 0-1 0 0,0 1 1 0 0,-1-3-1 0 0,1 3 12 0 0,0 0 0 0 0,0 1 0 0 0,0-1 0 0 0,0 1 1 0 0,0 0-1 0 0,0-1 0 0 0,-1 1 0 0 0,1 0 0 0 0,0 0 0 0 0,0-1 0 0 0,0 1 1 0 0,0 0-1 0 0,0 0 0 0 0,-2 1 0 0 0,1-1 9 0 0,1 1 0 0 0,0-1 0 0 0,0 1 1 0 0,0-1-1 0 0,-1 1 0 0 0,1 0 0 0 0,0 0 0 0 0,0 0 0 0 0,0 0 0 0 0,0 0 1 0 0,0 0-1 0 0,0 0 0 0 0,1 0 0 0 0,-1 0 0 0 0,-1 2 0 0 0,-3 3 78 0 0,4-5-78 0 0,0 0 0 0 0,0 0 0 0 0,0 0 0 0 0,0 0 0 0 0,0 0 0 0 0,0 1 0 0 0,0-1 0 0 0,0 0 0 0 0,1 1 0 0 0,-1-1 0 0 0,0 1 0 0 0,1-1 0 0 0,-1 1 1 0 0,1 1-1 0 0,-1 0 16 0 0,1 0 1 0 0,0-1-1 0 0,1 1 1 0 0,-1 0-1 0 0,0 0 1 0 0,1 0 0 0 0,1 5-1 0 0,0-2 58 0 0,0 1 0 0 0,-1-1 0 0 0,0 1-1 0 0,-1-1 1 0 0,0 10 0 0 0,1-10 8 0 0,0-1-1 0 0,0 1 1 0 0,0-1 0 0 0,1 1-1 0 0,-1-1 1 0 0,1 0 0 0 0,4 8-1 0 0,-3-6-4 0 0,1 1-1 0 0,2 13 1 0 0,-5-16-115 0 0,1 0 0 0 0,0-1 0 0 0,-1 1 0 0 0,2-1 0 0 0,-1 0 0 0 0,0 1 1 0 0,1-1-1 0 0,0 0 0 0 0,0-1 0 0 0,0 1 0 0 0,0 0 0 0 0,1-1 1 0 0,-1 0-1 0 0,1 1 0 0 0,0-2 0 0 0,0 1 0 0 0,6 3 0 0 0,-3-2-336 0 0,0-1 0 0 0,0 1 0 0 0,1-1 0 0 0,0-1 0 0 0,-1 0 0 0 0,1 0 0 0 0,0 0 0 0 0,0-1 0 0 0,14 1 0 0 0,-2-2-1202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07.875"/>
    </inkml:context>
    <inkml:brush xml:id="br0">
      <inkml:brushProperty name="width" value="0.05" units="cm"/>
      <inkml:brushProperty name="height" value="0.05" units="cm"/>
    </inkml:brush>
  </inkml:definitions>
  <inkml:trace contextRef="#ctx0" brushRef="#br0">79 272 3224 0 0,'-3'1'26'0'0,"1"-1"0"0"0,-1 0 0 0 0,1 1 0 0 0,0-1 0 0 0,-1 0 0 0 0,1 0 0 0 0,-1 0 0 0 0,1 0 0 0 0,-1-1 0 0 0,1 1 0 0 0,-5-2 0 0 0,2-1 4595 0 0,1 5-2908 0 0,1 0-281 0 0,-4 0 1072 0 0,6-2-2241 0 0,0 1-1 0 0,0-1 1 0 0,1 0 0 0 0,-1 0 0 0 0,0 0-1 0 0,0 1 1 0 0,0-1 0 0 0,1 1-1 0 0,-1-1 1 0 0,0 0 0 0 0,1 1 0 0 0,-1-1-1 0 0,0 1 1 0 0,1-1 0 0 0,-1 1-1 0 0,0 0 1 0 0,1-1 0 0 0,-1 1 0 0 0,1 0-1 0 0,0-1 1 0 0,-1 1 0 0 0,1 0-1 0 0,-1-1 1 0 0,1 1 0 0 0,0 0 0 0 0,-1 0-1 0 0,1 0 1 0 0,0 1 0 0 0,-2 6 187 0 0,1 0 1 0 0,1 0-1 0 0,-1 0 1 0 0,1 0-1 0 0,1 1 1 0 0,-1-1 0 0 0,5 16-1 0 0,-4-20-541 0 0,0 0 0 0 0,1 0 1 0 0,0 1-1 0 0,0-2 0 0 0,0 1 0 0 0,0 0 0 0 0,1 0 0 0 0,-1-1 0 0 0,1 1 1 0 0,0-1-1 0 0,0 0 0 0 0,0 0 0 0 0,1 0 0 0 0,-1 0 0 0 0,1 0 0 0 0,5 2 1 0 0,6 4-1516 0 0</inkml:trace>
  <inkml:trace contextRef="#ctx0" brushRef="#br0" timeOffset="1">15 1 14800 0 0,'-15'9'1608'0'0,"24"-2"-1880"0"0,2 2-80 0 0,4-3-24 0 0,5 1 0 0 0,0-7-1128 0 0,-2 5-232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08.243"/>
    </inkml:context>
    <inkml:brush xml:id="br0">
      <inkml:brushProperty name="width" value="0.05" units="cm"/>
      <inkml:brushProperty name="height" value="0.05" units="cm"/>
    </inkml:brush>
  </inkml:definitions>
  <inkml:trace contextRef="#ctx0" brushRef="#br0">0 134 10104 0 0,'0'0'5230'0'0,"11"0"-4356"0"0,-9 1-796 0 0,0-1 1 0 0,0 0 0 0 0,0 1-1 0 0,0-1 1 0 0,0 1 0 0 0,0 0 0 0 0,0 0-1 0 0,0 0 1 0 0,0 0 0 0 0,0 0 0 0 0,0 0-1 0 0,-1 0 1 0 0,1 0 0 0 0,0 1-1 0 0,-1-1 1 0 0,1 1 0 0 0,-1-1 0 0 0,0 1-1 0 0,0 0 1 0 0,1-1 0 0 0,-1 1 0 0 0,1 2-1 0 0,3 7 552 0 0,0 0 1 0 0,7 21-1 0 0,-6-17 84 0 0,-3-5-324 0 0,-1-5-215 0 0,0-1 0 0 0,0 1 0 0 0,-1 0 1 0 0,0-1-1 0 0,0 1 0 0 0,1 9 0 0 0,-2-10-43 0 0,0 0 0 0 0,1 1-1 0 0,0-1 1 0 0,-1 0 0 0 0,1 0-1 0 0,1 0 1 0 0,-1 1-1 0 0,3 3 1 0 0,0 3 83 0 0,0 1 0 0 0,3 14 0 0 0,-7-16-180 0 0,-1-8-36 0 0,1-1 0 0 0,0 1 0 0 0,0-1 0 0 0,0 1 0 0 0,0-1 0 0 0,0 1 0 0 0,0-1 0 0 0,1 0 0 0 0,-1 1 0 0 0,0-1 0 0 0,1 1 0 0 0,-1-1 0 0 0,1 0 0 0 0,1 3 0 0 0,-2-3-82 0 0,5-39-468 0 0,1-27 263 0 0,1 23 2 0 0,-3 16 135 0 0,2 0 0 0 0,0 0 1 0 0,10-25-1 0 0,-2 22 66 0 0,-10 23 76 0 0,-1 0 1 0 0,0-1 0 0 0,0 1 0 0 0,0-1 0 0 0,-1 0 0 0 0,0 0 0 0 0,2-14-1 0 0,-5 19 9 0 0,1 0 0 0 0,0-1 0 0 0,0 1 0 0 0,1-1 0 0 0,-1 1 0 0 0,0 0 0 0 0,1-1 0 0 0,0-1 0 0 0,0 3 0 0 0,0-1 0 0 0,0 2 0 0 0,0-1 0 0 0,0 0 0 0 0,0 0 0 0 0,0 0 0 0 0,0 0 0 0 0,0 1 0 0 0,0-1 0 0 0,0 0 0 0 0,0 1 0 0 0,0-1 0 0 0,1 1 0 0 0,-1-1 0 0 0,2 1 0 0 0,0-1 0 0 0,0 0 0 0 0,0 0 0 0 0,0 1-1 0 0,0 0 1 0 0,0 0 0 0 0,0 0 0 0 0,0 0 0 0 0,0 0-1 0 0,0 0 1 0 0,1 1 0 0 0,-1-1 0 0 0,0 1-1 0 0,0 0 1 0 0,0 0 0 0 0,-1 0 0 0 0,5 3 0 0 0,-3-2 6 0 0,0 0 0 0 0,0 0 1 0 0,0 1-1 0 0,0 0 1 0 0,-1 0-1 0 0,0 0 0 0 0,1 0 1 0 0,-1 0-1 0 0,0 1 1 0 0,4 6-1 0 0,16 26 102 0 0,-12-19 61 0 0,15 29-1 0 0,-13-19-44 0 0,-5-12-55 0 0,10 30 0 0 0,-16-40-93 0 0,7 24-457 0 0,-1 0 1 0 0,7 44-1 0 0,-14-50-4754 0 0,4-1-1733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14.762"/>
    </inkml:context>
    <inkml:brush xml:id="br0">
      <inkml:brushProperty name="width" value="0.05" units="cm"/>
      <inkml:brushProperty name="height" value="0.05" units="cm"/>
    </inkml:brush>
  </inkml:definitions>
  <inkml:trace contextRef="#ctx0" brushRef="#br0">512 19 17503 0 0,'0'0'399'0'0,"-2"-1"60"0"0,-1-1-363 0 0,-1 0 1 0 0,1 0 0 0 0,-1 0-1 0 0,0 0 1 0 0,0 1-1 0 0,0-1 1 0 0,0 1 0 0 0,0 0-1 0 0,0 0 1 0 0,-5 0-1 0 0,-6 2 12 0 0,0 0 0 0 0,1 1 0 0 0,0 1 0 0 0,-1 0-1 0 0,1 1 1 0 0,0 1 0 0 0,1 0 0 0 0,-1 0-1 0 0,1 2 1 0 0,0 0 0 0 0,1 0 0 0 0,-1 1 0 0 0,1 0-1 0 0,1 1 1 0 0,0 1 0 0 0,0 0 0 0 0,1 0 0 0 0,-13 17-1 0 0,-4 12 105 0 0,2 0 0 0 0,2 2 0 0 0,2 1-1 0 0,-29 76 1 0 0,47-108-201 0 0,0 0 1 0 0,1 1-1 0 0,0-1 0 0 0,1 1 0 0 0,0 0 1 0 0,1 15-1 0 0,0-21-10 0 0,0 0 0 0 0,0 0 0 0 0,1 0-1 0 0,0 0 1 0 0,0 0 0 0 0,0 0 0 0 0,1 0 0 0 0,0-1 0 0 0,0 1 0 0 0,0-1 0 0 0,0 1 0 0 0,1-1 0 0 0,-1 0-1 0 0,1 0 1 0 0,7 7 0 0 0,-4-6-1 0 0,0 0 0 0 0,0-1 0 0 0,1 0 0 0 0,-1 0 0 0 0,1-1 0 0 0,12 5 0 0 0,46 10 0 0 0,-42-12 0 0 0,47 11 2 0 0,-35-10 154 0 0,1 2-1 0 0,-1 2 1 0 0,50 22-1 0 0,-81-31-140 0 0,0 0-1 0 0,-1 0 1 0 0,1 1-1 0 0,0-1 0 0 0,-1 1 1 0 0,1 0-1 0 0,-1 0 1 0 0,0 0-1 0 0,0 1 1 0 0,0-1-1 0 0,-1 1 1 0 0,1 0-1 0 0,-1 0 0 0 0,0-1 1 0 0,3 7-1 0 0,-4-7 40 0 0,0 1 0 0 0,0 0 0 0 0,0 0 0 0 0,-1-1 0 0 0,1 1 0 0 0,-1 0 0 0 0,0 0 0 0 0,0 0-1 0 0,-1 0 1 0 0,1 0 0 0 0,-1-1 0 0 0,1 1 0 0 0,-1 0 0 0 0,0 0 0 0 0,-1-1 0 0 0,1 1 0 0 0,-4 6 0 0 0,-2 1 66 0 0,0-1 0 0 0,0 0 0 0 0,-1 0 0 0 0,-1-1 0 0 0,1 0 1 0 0,-1 0-1 0 0,-1-1 0 0 0,0 0 0 0 0,-11 6 0 0 0,-18 10-202 0 0,-48 21-1 0 0,53-29 165 0 0,13-5-134 0 0,-4 2 139 0 0,0-1 1 0 0,-28 8-1 0 0,47-17-82 0 0,-1-1 1 0 0,0-1-1 0 0,-1 1 0 0 0,1-1 1 0 0,0-1-1 0 0,0 1 0 0 0,0-1 0 0 0,-1 0 1 0 0,1-1-1 0 0,0 1 0 0 0,0-2 1 0 0,-14-3-1 0 0,18 4-54 0 0,1 0 1 0 0,-1 0-1 0 0,1 0 0 0 0,-1 0 1 0 0,1-1-1 0 0,0 1 0 0 0,0-1 1 0 0,-1 1-1 0 0,1-1 0 0 0,0 0 1 0 0,0 0-1 0 0,1 0 0 0 0,-1 0 1 0 0,0 0-1 0 0,1-1 0 0 0,-1 1 1 0 0,1 0-1 0 0,0-1 0 0 0,-1 1 1 0 0,1-1-1 0 0,1 0 0 0 0,-1 1 1 0 0,0-1-1 0 0,1 0 0 0 0,-1 1 1 0 0,1-1-1 0 0,0 0 0 0 0,0 1 1 0 0,0-1-1 0 0,0 0 0 0 0,0 0 1 0 0,0 1-1 0 0,1-1 0 0 0,0 0 1 0 0,1-4-1 0 0,8-15-1383 0 0,-1-3-375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15.537"/>
    </inkml:context>
    <inkml:brush xml:id="br0">
      <inkml:brushProperty name="width" value="0.05" units="cm"/>
      <inkml:brushProperty name="height" value="0.05" units="cm"/>
    </inkml:brush>
  </inkml:definitions>
  <inkml:trace contextRef="#ctx0" brushRef="#br0">77 119 14688 0 0,'-13'7'341'0'0,"7"-3"-78"0"0,-1 0-1 0 0,1 1 1 0 0,-9 7 0 0 0,12-9-244 0 0,1-1 1 0 0,0 1 0 0 0,0 0-1 0 0,0 0 1 0 0,0 0-1 0 0,0 0 1 0 0,1 0 0 0 0,-1 0-1 0 0,1 1 1 0 0,-2 6 0 0 0,0 3 278 0 0,1 0 1 0 0,1 1 0 0 0,0 25 0 0 0,6 45 1533 0 0,-2-52-1340 0 0,-1-11-25 0 0,7 24-1 0 0,-5-29-183 0 0,-1 0 0 0 0,-1 1 0 0 0,1 17-1 0 0,2 32 721 0 0,1-2-383 0 0,3 33-407 0 0,-9-91-129 0 0,0-5-60 0 0,0 0 0 0 0,0 1 0 0 0,0-1 0 0 0,0 0 0 0 0,0 1 0 0 0,1-1 0 0 0,-1 1 0 0 0,1-1 0 0 0,-1 0 0 0 0,1 0 0 0 0,0 2 0 0 0,5 12 223 0 0,4-40-535 0 0,-7 16 166 0 0,-1 1 0 0 0,3-18 0 0 0,-1 2 41 0 0,-3 17 84 0 0,0-1-1 0 0,-1 0 1 0 0,0 0-1 0 0,0 0 1 0 0,-2-11-1 0 0,-1-17-91 0 0,4-10-412 0 0,0-23-388 0 0,-4 17 585 0 0,7-100 0 0 0,-2 95 252 0 0,-2 42-48 0 0,0 0 0 0 0,4-29 0 0 0,2 16-67 0 0,-3 12 194 0 0,0-1 1 0 0,10-24-1 0 0,-12 39-18 0 0,0-1 0 0 0,0 1 0 0 0,0 0 0 0 0,1 0 0 0 0,-1-1-1 0 0,1 1 1 0 0,0 0 0 0 0,0 0 0 0 0,0 1 0 0 0,0-1 0 0 0,0 0 0 0 0,0 1 0 0 0,0-1 0 0 0,0 1 0 0 0,0-1 0 0 0,1 1-1 0 0,-1 0 1 0 0,1 0 0 0 0,-1 0 0 0 0,1 1 0 0 0,-1-1 0 0 0,1 0 0 0 0,-1 1 0 0 0,1 0 0 0 0,0 0 0 0 0,-1-1 0 0 0,1 1 0 0 0,0 1-1 0 0,-1-1 1 0 0,1 0 0 0 0,0 1 0 0 0,-1-1 0 0 0,1 1 0 0 0,-1 0 0 0 0,1 0 0 0 0,-1 0 0 0 0,0 0 0 0 0,1 0 0 0 0,-1 1-1 0 0,3 1 1 0 0,3 3-6 0 0,0 1-1 0 0,-1-1 0 0 0,0 1 1 0 0,0 1-1 0 0,-1-1 1 0 0,0 1-1 0 0,0 0 0 0 0,-1 1 1 0 0,0-1-1 0 0,0 1 0 0 0,-1 0 1 0 0,0 0-1 0 0,0 0 1 0 0,-1 1-1 0 0,-1 0 0 0 0,0-1 1 0 0,2 17-1 0 0,4 31 330 0 0,-3-32-98 0 0,-2 0 0 0 0,-1 1 0 0 0,-1 34 0 0 0,-4-29 17 0 0,0-2-16 0 0,1 54 0 0 0,10-52-220 0 0,-7-28-64 0 0,1 1-1 0 0,-1-1 1 0 0,0 1-1 0 0,0 0 1 0 0,-1-1-1 0 0,1 1 1 0 0,-1 0-1 0 0,0-1 1 0 0,0 7-1 0 0,2-20-291 0 0,0-1-1 0 0,0-18 1 0 0,0 3-9 0 0,14-148-192 0 0,0 28-107 0 0,-1 8-239 0 0,-15 129 881 0 0,2 0 0 0 0,-1 1 0 0 0,1-1 0 0 0,0 0 0 0 0,4-8-1 0 0,-6 16 26 0 0,1 0-1 0 0,-1 1 0 0 0,0-1 0 0 0,0 0 0 0 0,1 0 0 0 0,-1 1 1 0 0,0-1-1 0 0,1 0 0 0 0,-1 1 0 0 0,1-1 0 0 0,-1 0 1 0 0,1 1-1 0 0,0-1 0 0 0,-1 0 0 0 0,1 1 0 0 0,-1-1 0 0 0,1 1 1 0 0,0-1-1 0 0,-1 1 0 0 0,1 0 0 0 0,0-1 0 0 0,0 1 1 0 0,-1 0-1 0 0,1-1 0 0 0,0 1 0 0 0,0 0 0 0 0,0 0 0 0 0,0 0 1 0 0,-1 0-1 0 0,1 0 0 0 0,0 0 0 0 0,0 0 0 0 0,0 0 1 0 0,-1 0-1 0 0,1 0 0 0 0,0 0 0 0 0,0 0 0 0 0,0 0 0 0 0,-1 1 1 0 0,1-1-1 0 0,0 0 0 0 0,0 1 0 0 0,-1-1 0 0 0,1 1 0 0 0,1 0 1 0 0,4 3 132 0 0,0 0 1 0 0,0 0 0 0 0,-1 1-1 0 0,7 6 1 0 0,-4-3-5 0 0,2 2 37 0 0,-1 1 0 0 0,0 0 1 0 0,0 1-1 0 0,-2 0 0 0 0,1 0 1 0 0,8 22-1 0 0,4 3 182 0 0,24 52 469 0 0,-19-38-398 0 0,-6-8 33 0 0,20 65 0 0 0,-8-19-357 0 0,-22-58-1341 0 0,-4 1-4541 0 0,-4-1-2040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03"/>
    </inkml:context>
    <inkml:brush xml:id="br0">
      <inkml:brushProperty name="width" value="0.05" units="cm"/>
      <inkml:brushProperty name="height" value="0.05" units="cm"/>
    </inkml:brush>
  </inkml:definitions>
  <inkml:trace contextRef="#ctx0" brushRef="#br0">771 5 11976 0 0,'0'0'20'0'0,"0"0"0"0"0,0 0 0 0 0,0 0 0 0 0,0 0 1 0 0,0 1-1 0 0,0-1 0 0 0,0 0 0 0 0,1 0 0 0 0,-1 0 1 0 0,0 0-1 0 0,0 0 0 0 0,0 0 0 0 0,0 0 0 0 0,0 0 0 0 0,0 0 1 0 0,1 0-1 0 0,-1 0 0 0 0,0 0 0 0 0,0 0 0 0 0,0 0 1 0 0,0 0-1 0 0,0 0 0 0 0,1 0 0 0 0,-1 0 0 0 0,0 0 1 0 0,0 0-1 0 0,0 0 0 0 0,0 0 0 0 0,0 0 0 0 0,0 0 1 0 0,1-1-1 0 0,-1 1 0 0 0,0 0 0 0 0,0 0 0 0 0,0 0 0 0 0,0 0 1 0 0,0 0-1 0 0,0 0 0 0 0,0 0 0 0 0,0 0 0 0 0,0 0 1 0 0,1-1-1 0 0,-1 1 0 0 0,0 0 0 0 0,0 0 0 0 0,0 0 1 0 0,0 0-1 0 0,0 0 0 0 0,0 0 0 0 0,0-1 0 0 0,0 1 1 0 0,0 0-1 0 0,0 0 0 0 0,0 0 0 0 0,0 0 0 0 0,0 0 0 0 0,0-1 1 0 0,0 1-1 0 0,0 0 0 0 0,0 0 0 0 0,0 0 0 0 0,0 0 1 0 0,0 0-1 0 0,0 0 0 0 0,0-1 0 0 0,-1 1 0 0 0,1 0 1 0 0,0 0-1 0 0,0 0 0 0 0,1 0 569 0 0,-8 16 1324 0 0,3-10-1450 0 0,-3 10 70 0 0,-1 0 0 0 0,0 0 0 0 0,-2-1 0 0 0,0 0 0 0 0,0 0 0 0 0,-1-1 0 0 0,-1-1 0 0 0,-1 0-1 0 0,-16 14 1 0 0,19-18-304 0 0,1 1 0 0 0,0 0 0 0 0,1 1 0 0 0,-12 19-1 0 0,-12 14 256 0 0,-33 32-518 0 0,-33 42-285 0 0,72-87 417 0 0,-39 37 0 0 0,23-27-13 0 0,-30 22 55 0 0,26-24-88 0 0,31-27-66 0 0,0-1 0 0 0,-26 14 0 0 0,-11 8-48 0 0,35-25-990 0 0,13-6-1881 0 0,11-6-1800 0 0,2-1-1580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16.207"/>
    </inkml:context>
    <inkml:brush xml:id="br0">
      <inkml:brushProperty name="width" value="0.05" units="cm"/>
      <inkml:brushProperty name="height" value="0.05" units="cm"/>
    </inkml:brush>
  </inkml:definitions>
  <inkml:trace contextRef="#ctx0" brushRef="#br0">324 66 12784 0 0,'0'0'1157'0'0,"-1"-1"-953"0"0,-9-7-366 0 0,3 2 655 0 0,0 0 0 0 0,0 1 0 0 0,0 0 1 0 0,-17-8-1 0 0,11 8 171 0 0,3 1-26 0 0,-2 0 0 0 0,-15-3 0 0 0,23 6-489 0 0,-1 1-1 0 0,1-1 1 0 0,-1 1-1 0 0,0 0 0 0 0,1 1 1 0 0,-1-1-1 0 0,0 1 1 0 0,1 0-1 0 0,-6 2 0 0 0,3-1 34 0 0,0 0 0 0 0,1 1 0 0 0,-1 0 0 0 0,1 1 0 0 0,0-1 0 0 0,0 1 0 0 0,0 0 0 0 0,0 1 0 0 0,1-1-1 0 0,0 1 1 0 0,-9 11 0 0 0,8-8-83 0 0,0 0 0 0 0,1 1 0 0 0,0 0 0 0 0,1 0 0 0 0,0 0 0 0 0,0 1 0 0 0,-4 17 0 0 0,-6 53-74 0 0,8-42-25 0 0,4-16 29 0 0,0 0-1 0 0,2 1 0 0 0,0-1 1 0 0,1 0-1 0 0,2 0 0 0 0,0 0 1 0 0,1 0-1 0 0,1 0 1 0 0,2-1-1 0 0,13 34 0 0 0,-18-51-44 0 0,1 1 0 0 0,0 0 0 0 0,0-1 0 0 0,0 0 0 0 0,0 1 0 0 0,0-1 0 0 0,1-1 0 0 0,0 1 0 0 0,0 0 0 0 0,0-1 0 0 0,0 0 0 0 0,1 0 0 0 0,5 3 0 0 0,-7-5 16 0 0,0 0 0 0 0,0 0 0 0 0,0 0 0 0 0,1 0 0 0 0,-1 0 0 0 0,0-1 0 0 0,0 0 0 0 0,1 0 0 0 0,-1 1 0 0 0,0-2 0 0 0,0 1 0 0 0,1 0 0 0 0,-1-1 0 0 0,0 0 0 0 0,0 1 0 0 0,0-1 0 0 0,0 0 0 0 0,0-1 0 0 0,0 1 0 0 0,3-2 0 0 0,3-2 0 0 0,0-1 0 0 0,-1 0 0 0 0,0 0 0 0 0,0-1 0 0 0,7-7 0 0 0,-8 6-20 0 0,0-1 0 0 0,0 1 0 0 0,-1-2-1 0 0,0 1 1 0 0,0-1 0 0 0,-1 1 0 0 0,-1-1 0 0 0,0-1-1 0 0,0 1 1 0 0,4-22 0 0 0,-1-6-134 0 0,3-69 0 0 0,-7 63 124 0 0,-2 12 30 0 0,0-1 0 0 0,-2 1 0 0 0,-8-45 0 0 0,8 73 27 0 0,0 5 44 0 0,-1 9 155 0 0,0 18 212 0 0,11 182 952 0 0,-4-173-1036 0 0,1 0 1 0 0,19 63-1 0 0,-17-77-201 0 0,17 31 1 0 0,-4-9-153 0 0,-19-38-44 0 0,2-1 1 0 0,-1 0-1 0 0,1 0 0 0 0,0 0 1 0 0,5 6-1 0 0,-8-10-200 0 0,1 0-1 0 0,0 0 0 0 0,0 0 0 0 0,0 0 0 0 0,0-1 1 0 0,0 1-1 0 0,0-1 0 0 0,0 0 0 0 0,0 1 0 0 0,0-1 1 0 0,1 0-1 0 0,-1 0 0 0 0,0-1 0 0 0,1 1 0 0 0,-1 0 1 0 0,1-1-1 0 0,3 1 0 0 0,9-1-7810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16.611"/>
    </inkml:context>
    <inkml:brush xml:id="br0">
      <inkml:brushProperty name="width" value="0.05" units="cm"/>
      <inkml:brushProperty name="height" value="0.05" units="cm"/>
    </inkml:brush>
  </inkml:definitions>
  <inkml:trace contextRef="#ctx0" brushRef="#br0">79 250 13360 0 0,'-2'0'1026'0'0,"-2"0"-733"0"0,-1 0 0 0 0,1 1 0 0 0,-1-1 0 0 0,1 1 0 0 0,0 0 0 0 0,0 0 0 0 0,-1 1 0 0 0,1 0 0 0 0,0-1 0 0 0,0 1-1 0 0,1 0 1 0 0,-1 1 0 0 0,0-1 0 0 0,1 1 0 0 0,-1 0 0 0 0,-3 4 0 0 0,6-6-210 0 0,0 0-1 0 0,1 1 0 0 0,-1-1 1 0 0,1 0-1 0 0,0 1 1 0 0,-1-1-1 0 0,1 0 1 0 0,0 1-1 0 0,0-1 1 0 0,0 1-1 0 0,0-1 1 0 0,0 1-1 0 0,0-1 0 0 0,0 1 1 0 0,0-1-1 0 0,1 0 1 0 0,0 3-1 0 0,0 8 381 0 0,0-2-217 0 0,0 0 1 0 0,1 0-1 0 0,0 0 0 0 0,1 0 1 0 0,6 15-1 0 0,3 10 177 0 0,-2 15-243 0 0,-8-34-154 0 0,2 1 1 0 0,5 18-1 0 0,49 127 38 0 0,-55-154-13 0 0,0-1 76 0 0,-1 1 0 0 0,0 0-1 0 0,2 11 1 0 0,-3-12-46 0 0,0-1 0 0 0,1 0 0 0 0,0 0-1 0 0,0 1 1 0 0,3 5 0 0 0,-2-7-197 0 0,-1-1 1 0 0,0 1-1 0 0,-1 0 1 0 0,1 0-1 0 0,-1 0 0 0 0,0 0 1 0 0,0 6-1 0 0,-1-10-29 0 0,0-1 140 0 0,0 0-1 0 0,-1 0 1 0 0,1 0-1 0 0,0 0 1 0 0,0 0 0 0 0,-1 0-1 0 0,1 0 1 0 0,0 0-1 0 0,0 0 1 0 0,0 0 0 0 0,-1 0-1 0 0,1 0 1 0 0,0 0-1 0 0,0 0 1 0 0,-1 0 0 0 0,1 0-1 0 0,0 0 1 0 0,0 0-1 0 0,0 0 1 0 0,-1 0 0 0 0,1 0-1 0 0,0-1 1 0 0,0 1-1 0 0,0 0 1 0 0,-1 0 0 0 0,1 0-1 0 0,0 0 1 0 0,0 0-1 0 0,0-1 1 0 0,0 1 0 0 0,0 0-1 0 0,0 0 1 0 0,-1 0-1 0 0,1-1 1 0 0,0 1 0 0 0,0 0-1 0 0,0 0 1 0 0,0 0-1 0 0,0-1 1 0 0,0 1 0 0 0,0 0-1 0 0,0 0 1 0 0,0-1 0 0 0,5-11-386 0 0,1-2-6 0 0,-7 6 263 0 0,0 1 0 0 0,-1-1 0 0 0,1 1 0 0 0,-1 0 0 0 0,-1-1 0 0 0,-3-6 0 0 0,-6-24 98 0 0,6 6 36 0 0,2 0 0 0 0,1 0 0 0 0,1-1 0 0 0,2 1 0 0 0,4-40 0 0 0,-2-38 0 0 0,-4 79 0 0 0,3 0 0 0 0,4-45 0 0 0,19-34 0 0 0,-20 101 0 0 0,0-1 0 0 0,0 0 0 0 0,1 1 0 0 0,1 0 0 0 0,9-13 0 0 0,-3 4 0 0 0,-9 14-114 0 0,0 0 0 0 0,0 0 0 0 0,1 1 0 0 0,-1-1 0 0 0,1 1 0 0 0,0 0 0 0 0,0 0 0 0 0,9-5 0 0 0,-11 7-741 0 0,1 0 0 0 0,0 0 0 0 0,-1 0 0 0 0,1 0 0 0 0,0 0 0 0 0,3 0 0 0 0,10 0-5389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17.029"/>
    </inkml:context>
    <inkml:brush xml:id="br0">
      <inkml:brushProperty name="width" value="0.05" units="cm"/>
      <inkml:brushProperty name="height" value="0.05" units="cm"/>
    </inkml:brush>
  </inkml:definitions>
  <inkml:trace contextRef="#ctx0" brushRef="#br0">135 1 14312 0 0,'-2'2'654'0'0,"-2"4"-437"0"0,-1 1 0 0 0,1-1 0 0 0,1 1 0 0 0,-1 0 0 0 0,1 0 0 0 0,0 0 0 0 0,0 0 0 0 0,1 1 0 0 0,0-1 0 0 0,1 1 0 0 0,-1 0 0 0 0,1-1 0 0 0,1 1 0 0 0,0 8 0 0 0,1 16 1278 0 0,2-1 0 0 0,7 39 0 0 0,-4-36-950 0 0,53 381 1771 0 0,-49-347-1392 0 0,28 99 0 0 0,-30-142-1204 0 0,19 36-1 0 0,-19-42-51 0 0,-4-10-29 0 0,-4-8 241 0 0,1 0 0 0 0,-1 1 0 0 0,1-1 0 0 0,-1 0 0 0 0,1 0 0 0 0,0 1 0 0 0,-1-1 0 0 0,1 0 1 0 0,0 0-1 0 0,0 0 0 0 0,0 0 0 0 0,0 0 0 0 0,0 0 0 0 0,1 1 0 0 0,8 3-1131 0 0</inkml:trace>
  <inkml:trace contextRef="#ctx0" brushRef="#br0" timeOffset="1">90 350 15200 0 0,'-6'3'151'0'0,"-1"0"0"0"0,1 0 0 0 0,1 0 0 0 0,-1 1 0 0 0,0 0 0 0 0,1 0 0 0 0,0 0 0 0 0,0 1 0 0 0,0 0 0 0 0,-7 9 0 0 0,-8 18 3099 0 0,20-32-3112 0 0,0 1-1 0 0,-1-1 0 0 0,1 1 0 0 0,0-1 0 0 0,0 0 0 0 0,0 1 0 0 0,0-1 1 0 0,0 1-1 0 0,0-1 0 0 0,-1 1 0 0 0,1-1 0 0 0,0 0 0 0 0,0 1 1 0 0,0-1-1 0 0,0 1 0 0 0,1-1 0 0 0,-1 1 0 0 0,0-1 0 0 0,0 0 0 0 0,0 1 1 0 0,0-1-1 0 0,0 1 0 0 0,0-1 0 0 0,1 0 0 0 0,-1 1 0 0 0,0-1 0 0 0,0 1 1 0 0,1-1-1 0 0,-1 1 0 0 0,1 0-12 0 0,1-1 0 0 0,-1 1 0 0 0,0 0 1 0 0,0-1-1 0 0,0 1 0 0 0,0 0 0 0 0,1-1 0 0 0,-1 0 0 0 0,0 1 0 0 0,2-1 1 0 0,4 1 100 0 0,-1 0 0 0 0,0 0 0 0 0,13-2 0 0 0,9-3-367 0 0,0-1 1 0 0,51-18-1 0 0,-51 15-1047 0 0,1-4 10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18.061"/>
    </inkml:context>
    <inkml:brush xml:id="br0">
      <inkml:brushProperty name="width" value="0.05" units="cm"/>
      <inkml:brushProperty name="height" value="0.05" units="cm"/>
    </inkml:brush>
  </inkml:definitions>
  <inkml:trace contextRef="#ctx0" brushRef="#br0">300 0 15032 0 0,'-40'43'686'0'0,"37"-40"-644"0"0,1-1 0 0 0,0 0 0 0 0,-1 0 0 0 0,0-1 0 0 0,1 1 0 0 0,-1-1 0 0 0,0 1 0 0 0,0-1 1 0 0,1 0-1 0 0,-1 0 0 0 0,0 0 0 0 0,0 0 0 0 0,-1 0 0 0 0,1-1 0 0 0,0 0 0 0 0,0 1 0 0 0,0-1 0 0 0,0 0 0 0 0,0 0 0 0 0,0-1 0 0 0,-4 0 0 0 0,-9 0-30 0 0,8 1 179 0 0,0 0 0 0 0,-1 1 0 0 0,1-1 0 0 0,0 2 0 0 0,0-1 0 0 0,0 1 0 0 0,-9 3 0 0 0,14-4-140 0 0,0 1-1 0 0,1 0 1 0 0,-1-1 0 0 0,0 1-1 0 0,0 0 1 0 0,1 0-1 0 0,-1 1 1 0 0,1-1 0 0 0,0 0-1 0 0,-1 1 1 0 0,1 0-1 0 0,0-1 1 0 0,1 1 0 0 0,-1 0-1 0 0,0 0 1 0 0,1 0 0 0 0,-1 0-1 0 0,1 0 1 0 0,0 1-1 0 0,0 3 1 0 0,-2 4 33 0 0,1 1-1 0 0,1 0 1 0 0,0 0-1 0 0,0 0 1 0 0,1 0-1 0 0,1 0 1 0 0,3 19-1 0 0,4 5 492 0 0,13 39-1 0 0,-9-34-262 0 0,83 240 1638 0 0,-18-63-1756 0 0,-43-63-194 0 0,-23-95 0 0 0,-5-24 0 0 0,-2 0 0 0 0,-1 0 0 0 0,-2 0 0 0 0,-1 0 0 0 0,-2 0 0 0 0,-10 52 0 0 0,11-84-54 0 0,1 1 0 0 0,-2-1 0 0 0,1 1 0 0 0,0-1-1 0 0,-1 1 1 0 0,0-1 0 0 0,-4 8 0 0 0,5-11 4 0 0,0 0 0 0 0,0 0 0 0 0,0 0 1 0 0,0 0-1 0 0,0 0 0 0 0,0 0 0 0 0,0 0 1 0 0,0 0-1 0 0,-1 0 0 0 0,1 0 0 0 0,0-1 1 0 0,-1 1-1 0 0,1 0 0 0 0,0-1 0 0 0,-1 1 1 0 0,1-1-1 0 0,-1 0 0 0 0,1 1 0 0 0,-1-1 1 0 0,1 0-1 0 0,-1 0 0 0 0,1 0 0 0 0,-1 0 1 0 0,1 0-1 0 0,0 0 0 0 0,-1-1 0 0 0,-2 0 1 0 0,0 0 35 0 0,1-1 1 0 0,0 1 0 0 0,0-1-1 0 0,0 0 1 0 0,0-1 0 0 0,0 1-1 0 0,0 0 1 0 0,0-1 0 0 0,1 0-1 0 0,-1 1 1 0 0,-2-5 0 0 0,-6-6 7 0 0,2 4-128 0 0,1-1 0 0 0,0 0 0 0 0,0-1 0 0 0,1 0 0 0 0,1 0 0 0 0,-6-13 0 0 0,-25-75-846 0 0,27 71 1061 0 0,-32-139 566 0 0,7 24-113 0 0,18 65-109 0 0,10 42-160 0 0,5 25-160 0 0,0 0 0 0 0,1 0 0 0 0,1 0 0 0 0,0 0 0 0 0,1 0 0 0 0,0 0 0 0 0,0 0 0 0 0,1 0 0 0 0,6-16 0 0 0,-6 19-40 0 0,1 1 1 0 0,0-1-1 0 0,0 1 1 0 0,0 0-1 0 0,1 0 1 0 0,1 0-1 0 0,-1 0 1 0 0,1 1-1 0 0,0-1 0 0 0,0 1 1 0 0,1 1-1 0 0,0-1 1 0 0,11-8-1 0 0,-11 11-84 0 0,0 0 1 0 0,0 0-1 0 0,1 0 0 0 0,-1 1 0 0 0,1 0 0 0 0,0 0 0 0 0,-1 1 0 0 0,1-1 0 0 0,0 1 0 0 0,0 1 1 0 0,0 0-1 0 0,0 0 0 0 0,0 0 0 0 0,0 1 0 0 0,0 0 0 0 0,0 0 0 0 0,12 4 0 0 0,7 4-97 0 0,-1 1-1 0 0,-1 1 0 0 0,31 19 0 0 0,-19-11 76 0 0,-24-11 41 0 0,20 14 0 0 0,-24-16 0 0 0,1 0 0 0 0,-1 0 0 0 0,1-1 0 0 0,10 4 0 0 0,-14-6 12 0 0,6 5 178 0 0,-10-8-90 0 0,0 1-1 0 0,0 0 1 0 0,1-1 0 0 0,-1 1-1 0 0,0 0 1 0 0,0 0-1 0 0,0-1 1 0 0,0 1-1 0 0,0 0 1 0 0,0 0-1 0 0,-1 0 1 0 0,2 3-1 0 0,4 7 22 0 0,1 0-1 0 0,10 14 1 0 0,-14-21-111 0 0,-1-1 1 0 0,-1 1-1 0 0,1 0 1 0 0,0 0-1 0 0,-1 0 1 0 0,0 0 0 0 0,1 7-1 0 0,4 10 216 0 0,-5-17-165 0 0,0 0 0 0 0,0 0-1 0 0,0 0 1 0 0,-1 0 0 0 0,0 0-1 0 0,0 0 1 0 0,0 1 0 0 0,0-1-1 0 0,-2 8 1 0 0,0 9-277 0 0,1-17 24 0 0,-4 6 27 0 0,-2-2 142 0 0,7-7 24 0 0,0-1 1 0 0,-1 0-1 0 0,1 0 1 0 0,0 0-1 0 0,-1 0 1 0 0,1 0-1 0 0,0 0 1 0 0,-1 0-1 0 0,1 0 1 0 0,0 0-1 0 0,0 0 1 0 0,-1 0-1 0 0,1 0 1 0 0,0 0-1 0 0,-1 0 1 0 0,1 0-1 0 0,0 0 1 0 0,0 0-1 0 0,-1 0 1 0 0,1-1-1 0 0,0 1 1 0 0,-1 0-1 0 0,1 0 1 0 0,0 0-1 0 0,0 0 1 0 0,0-1-1 0 0,-1 1 1 0 0,1 0-1 0 0,0 0 1 0 0,0 0-1 0 0,0-1 1 0 0,-1 1-1 0 0,1 0 1 0 0,0 0-1 0 0,0-1 1 0 0,0 1-1 0 0,0-1 1 0 0,-6-8 5 0 0,4-1 64 0 0,1 1 0 0 0,1-1 0 0 0,0 0 0 0 0,1-12 0 0 0,0-5 67 0 0,1-10-41 0 0,7-42-1 0 0,1-13 43 0 0,4-44 225 0 0,-12 124-333 0 0,0-1 1 0 0,5-17-1 0 0,-4 17-6 0 0,3-22 0 0 0,-5 30-109 0 0,0 0 1 0 0,0 1-1 0 0,1-1 0 0 0,-1 0 0 0 0,1 1 1 0 0,0 0-1 0 0,0-1 0 0 0,1 1 0 0 0,-1 0 1 0 0,1 0-1 0 0,0 0 0 0 0,5-6 0 0 0,-6 9-184 0 0,-1-1 0 0 0,0 1 0 0 0,1-1 0 0 0,-1 1 0 0 0,1-1 0 0 0,0 1-1 0 0,-1 0 1 0 0,1 0 0 0 0,0 0 0 0 0,0 0 0 0 0,0 0 0 0 0,0 0 0 0 0,0 1-1 0 0,0-1 1 0 0,0 0 0 0 0,0 1 0 0 0,0 0 0 0 0,0-1 0 0 0,0 1 0 0 0,0 0-1 0 0,0 0 1 0 0,0 0 0 0 0,0 0 0 0 0,0 1 0 0 0,0-1 0 0 0,0 1 0 0 0,0-1-1 0 0,0 1 1 0 0,4 1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18.475"/>
    </inkml:context>
    <inkml:brush xml:id="br0">
      <inkml:brushProperty name="width" value="0.05" units="cm"/>
      <inkml:brushProperty name="height" value="0.05" units="cm"/>
    </inkml:brush>
  </inkml:definitions>
  <inkml:trace contextRef="#ctx0" brushRef="#br0">60 390 11520 0 0,'2'46'8742'0'0,"-1"25"-5740"0"0,-1-63-2974 0 0,-1 1-1 0 0,0-1 0 0 0,0 0 1 0 0,-1 0-1 0 0,0 0 0 0 0,-4 7 0 0 0,5-13-364 0 0</inkml:trace>
  <inkml:trace contextRef="#ctx0" brushRef="#br0" timeOffset="1">46 84 15200 0 0,'-26'-9'1487'0'0,"17"9"-1327"0"0,-2 0 4112 0 0,26-9-4056 0 0,-4-4-216 0 0,-2 4 0 0 0,5 2 0 0 0,1-2-400 0 0,5 0-80 0 0,-9-1-24 0 0,4 1-7527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18.895"/>
    </inkml:context>
    <inkml:brush xml:id="br0">
      <inkml:brushProperty name="width" value="0.05" units="cm"/>
      <inkml:brushProperty name="height" value="0.05" units="cm"/>
    </inkml:brush>
  </inkml:definitions>
  <inkml:trace contextRef="#ctx0" brushRef="#br0">20 250 15720 0 0,'-19'74'1703'0'0,"19"-72"-1625"0"0,0 0 0 0 0,0 0 0 0 0,0 0 0 0 0,0 0 0 0 0,0 0 0 0 0,0 0 0 0 0,1 0 0 0 0,-1 0 0 0 0,0-1 0 0 0,1 1 0 0 0,0 0 0 0 0,-1 0 0 0 0,1 0 0 0 0,0 0 0 0 0,0-1 0 0 0,0 1 0 0 0,2 2 0 0 0,-1-1 69 0 0,0 0 0 0 0,1-1 0 0 0,-1 1 0 0 0,1-1 0 0 0,-1 0 0 0 0,1 0 0 0 0,-1 0 0 0 0,1 0 0 0 0,4 2 0 0 0,-3-3-116 0 0,-1 0 1 0 0,1 0 0 0 0,-1-1-1 0 0,1 1 1 0 0,0-1-1 0 0,-1 0 1 0 0,1 0 0 0 0,-1 0-1 0 0,1 0 1 0 0,0-1-1 0 0,4-1 1 0 0,-3 1-29 0 0,1 0 1 0 0,-1-1-1 0 0,0 0 1 0 0,0 0-1 0 0,0 0 1 0 0,0-1-1 0 0,4-3 0 0 0,1-1-10 0 0,-1 0-1 0 0,0-1 0 0 0,0-1 0 0 0,-1 1 1 0 0,0-1-1 0 0,7-12 0 0 0,-11 15 8 0 0,-1 0-1 0 0,1-1 0 0 0,-1 0 1 0 0,-1 1-1 0 0,1-1 1 0 0,-1 0-1 0 0,0 0 0 0 0,-1 0 1 0 0,0 0-1 0 0,0-1 1 0 0,0-9-1 0 0,-1 7 17 0 0,0-1 4 0 0,0 0 0 0 0,0 0 0 0 0,-1 0 0 0 0,-1 0 0 0 0,-5-21 0 0 0,7 32-20 0 0,-5-15 24 0 0,0 1-1 0 0,-11-20 0 0 0,15 31-19 0 0,-1-1-1 0 0,0 1 1 0 0,-1 0 0 0 0,1 0-1 0 0,0 0 1 0 0,-1 0 0 0 0,0 0 0 0 0,1 1-1 0 0,-1-1 1 0 0,0 1 0 0 0,-1-1 0 0 0,1 1-1 0 0,0 0 1 0 0,-1 1 0 0 0,-4-3-1 0 0,6 3 20 0 0,-1 1 1 0 0,1 0-1 0 0,-1 0 0 0 0,1 0 0 0 0,0 0 0 0 0,-1 0 0 0 0,1 0 0 0 0,-1 0 0 0 0,1 1 0 0 0,-1 0 1 0 0,1-1-1 0 0,0 1 0 0 0,0 0 0 0 0,-1 0 0 0 0,1 0 0 0 0,0 0 0 0 0,0 1 0 0 0,0-1 0 0 0,0 0 1 0 0,0 1-1 0 0,0 0 0 0 0,-2 1 0 0 0,-1 3 81 0 0,0-1-1 0 0,0 0 1 0 0,1 1-1 0 0,0 0 1 0 0,-7 12 0 0 0,4-5 94 0 0,0 1 0 0 0,1-1 0 0 0,1 1 0 0 0,0 1 0 0 0,1-1 0 0 0,-3 18 0 0 0,2 8 207 0 0,2 0-1 0 0,1 60 1 0 0,3-87-369 0 0,0 0-1 0 0,1 1 1 0 0,0-1-1 0 0,1 0 1 0 0,1 0-1 0 0,0-1 1 0 0,1 1-1 0 0,0-1 1 0 0,1 0-1 0 0,0 0 1 0 0,10 14-1 0 0,-12-20-64 0 0,1 0 0 0 0,-1 0-1 0 0,1 0 1 0 0,0-1 0 0 0,1 0 0 0 0,-1 0-1 0 0,1 0 1 0 0,0-1 0 0 0,0 0 0 0 0,0 0-1 0 0,1-1 1 0 0,-1 1 0 0 0,1-1 0 0 0,0-1-1 0 0,0 1 1 0 0,0-1 0 0 0,13 2 0 0 0,-2-2-716 0 0,0-1 0 0 0,19-2 0 0 0,11-4-6109 0 0,-22 0 166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19.268"/>
    </inkml:context>
    <inkml:brush xml:id="br0">
      <inkml:brushProperty name="width" value="0.05" units="cm"/>
      <inkml:brushProperty name="height" value="0.05" units="cm"/>
    </inkml:brush>
  </inkml:definitions>
  <inkml:trace contextRef="#ctx0" brushRef="#br0">85 66 3224 0 0,'-5'-11'853'0'0,"-9"-21"-2137"0"0,4 19 3365 0 0,-5 3 7939 0 0,14 10-9858 0 0,0 1-1 0 0,0-1 0 0 0,0 0 1 0 0,0 0-1 0 0,0 1 0 0 0,0-1 0 0 0,0 0 1 0 0,0 1-1 0 0,0-1 0 0 0,0 1 1 0 0,0 0-1 0 0,0-1 0 0 0,0 1 1 0 0,0 0-1 0 0,0-1 0 0 0,1 1 1 0 0,-1 0-1 0 0,0 0 0 0 0,0 0 1 0 0,1-1-1 0 0,-1 1 0 0 0,0 1 1 0 0,0 1 24 0 0,-1 0 0 0 0,1 0-1 0 0,0 0 1 0 0,0 0 0 0 0,0 0 0 0 0,-1 5 0 0 0,-1 11 380 0 0,0-3-117 0 0,1 0 0 0 0,0 1 0 0 0,1 24-1 0 0,3-13-220 0 0,8 97 654 0 0,-6-100-615 0 0,0 0 0 0 0,11 30 0 0 0,-11-42-357 0 0,1 0-1 0 0,1-1 1 0 0,0 1-1 0 0,1-1 1 0 0,15 20-1 0 0,-15-23 91 0 0,0-1 0 0 0,15 14-1 0 0,-20-20-54 0 0,0 0 0 0 0,0-1 0 0 0,0 1 1 0 0,0-1-1 0 0,0 1 0 0 0,0-1 0 0 0,1 0 0 0 0,-1 0 0 0 0,0 0 0 0 0,1 0 0 0 0,-1 0 0 0 0,0-1 0 0 0,1 1 1 0 0,-1-1-1 0 0,1 0 0 0 0,-1 1 0 0 0,6-2 0 0 0,-6 1-21 0 0,-1-1-1 0 0,1 1 1 0 0,0-1 0 0 0,-1 0 0 0 0,1 0-1 0 0,-1 1 1 0 0,1-1 0 0 0,-1 0 0 0 0,0 0-1 0 0,1-1 1 0 0,-1 1 0 0 0,0 0 0 0 0,0 0-1 0 0,0-1 1 0 0,0 1 0 0 0,0-1 0 0 0,0 1-1 0 0,0-1 1 0 0,1-1 0 0 0,0-1-96 0 0,-1 0-1 0 0,1-1 1 0 0,0 1 0 0 0,-1-1 0 0 0,1-6-1 0 0,2-13-270 0 0,-2 11 469 0 0,0-1-1 0 0,0-13 1 0 0,7-178 290 0 0,-7 177-205 0 0,6-40 0 0 0,-2 33 123 0 0,7-3 699 0 0,-13 36-376 0 0,7 14-53 0 0,-2-1-430 0 0,0 0-1 0 0,0 0 1 0 0,-1 0-1 0 0,-1 1 1 0 0,0-1-1 0 0,0 1 0 0 0,-1 0 1 0 0,1 18-1 0 0,8 39-94 0 0,-2-31-5 0 0,21 81-4168 0 0,-16-69 1988 0 0,0-4-23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19.691"/>
    </inkml:context>
    <inkml:brush xml:id="br0">
      <inkml:brushProperty name="width" value="0.05" units="cm"/>
      <inkml:brushProperty name="height" value="0.05" units="cm"/>
    </inkml:brush>
  </inkml:definitions>
  <inkml:trace contextRef="#ctx0" brushRef="#br0">314 606 15056 0 0,'-8'-3'222'0'0,"0"0"0"0"0,-1 1 0 0 0,0 0 0 0 0,0 0 0 0 0,1 1 1 0 0,-1 0-1 0 0,0 1 0 0 0,0-1 0 0 0,-10 2 0 0 0,8 0 191 0 0,-1 1 0 0 0,0 0 0 0 0,1 1 0 0 0,-1 0 0 0 0,1 0 0 0 0,-15 7-1 0 0,17-5-172 0 0,0-1 0 0 0,1 2 0 0 0,-1-1 0 0 0,1 1-1 0 0,0 0 1 0 0,1 1 0 0 0,-1 0 0 0 0,1 0 0 0 0,-7 10-1 0 0,10-11-114 0 0,-1 0 0 0 0,2 1 1 0 0,-1 0-1 0 0,1-1 0 0 0,0 1 0 0 0,0 0 0 0 0,1 1 0 0 0,0-1 0 0 0,0 0 0 0 0,1 1 0 0 0,0-1 0 0 0,0 15 0 0 0,1-20-116 0 0,0 1-1 0 0,0-1 1 0 0,0 1-1 0 0,1-1 1 0 0,-1 1-1 0 0,1-1 1 0 0,0 1 0 0 0,0-1-1 0 0,0 1 1 0 0,0-1-1 0 0,0 0 1 0 0,0 1-1 0 0,0-1 1 0 0,3 3-1 0 0,0-1-15 0 0,0 0-1 0 0,0-1 0 0 0,0 0 1 0 0,0 0-1 0 0,0 0 1 0 0,6 3-1 0 0,7 5-178 0 0,-14-9 136 0 0,0 0 0 0 0,1 0 0 0 0,-1 0 0 0 0,1 0-1 0 0,0 0 1 0 0,-1-1 0 0 0,1 1 0 0 0,0-1 0 0 0,0 0 0 0 0,0 0 0 0 0,4 0 0 0 0,11-1-119 0 0,1-1 0 0 0,-1-1 0 0 0,0-1 0 0 0,0-1 1 0 0,-1 0-1 0 0,20-8 0 0 0,-25 7 7 0 0,0-1 0 0 0,-1-1-1 0 0,0 1 1 0 0,0-2 0 0 0,-1 0 0 0 0,0 0 0 0 0,0-1 0 0 0,11-13 0 0 0,-11 10 129 0 0,0-1 0 0 0,-1 0 0 0 0,-1 0 0 0 0,0-1 0 0 0,-1 0 0 0 0,-1-1 0 0 0,0 0 0 0 0,-1 0 0 0 0,0 0 0 0 0,-1-1 0 0 0,-1 0 0 0 0,-1 0 0 0 0,0 0 0 0 0,1-22 0 0 0,-3-176 201 0 0,-9 94 77 0 0,5 98-135 0 0,-1-1 1 0 0,-1 0-1 0 0,-9-24 1 0 0,9 32 2 0 0,0 0 154 0 0,-1 1-1 0 0,-8-16 1 0 0,14 29-236 0 0,-1 0-1 0 0,1 0 0 0 0,-1 0 1 0 0,1 0-1 0 0,-1 0 1 0 0,1 0-1 0 0,-1 0 0 0 0,0 0 1 0 0,1 1-1 0 0,-1-1 0 0 0,0 0 1 0 0,0 0-1 0 0,0 1 1 0 0,0-1-1 0 0,1 1 0 0 0,-1-1 1 0 0,0 1-1 0 0,0-1 0 0 0,0 1 1 0 0,0-1-1 0 0,0 1 1 0 0,0 0-1 0 0,0 0 0 0 0,0-1 1 0 0,0 1-1 0 0,-1 0 0 0 0,1 0 1 0 0,0 0-1 0 0,-1 0 1 0 0,1 1 10 0 0,0-1 0 0 0,0 1 0 0 0,0 0 1 0 0,0-1-1 0 0,0 1 0 0 0,0 0 0 0 0,0 0 1 0 0,0 0-1 0 0,0-1 0 0 0,0 1 0 0 0,0 0 1 0 0,1 0-1 0 0,-1 0 0 0 0,0 1 0 0 0,1-1 1 0 0,-1 0-1 0 0,1 0 0 0 0,0 0 0 0 0,-1 0 1 0 0,1 0-1 0 0,0 1 0 0 0,-1-1 0 0 0,1 2 1 0 0,-1 12 29 0 0,0-1 1 0 0,1 1-1 0 0,1 0 1 0 0,0-1-1 0 0,4 19 1 0 0,21 73 188 0 0,-18-78-161 0 0,46 207 717 0 0,5 19-702 0 0,-24-149-949 0 0,-25-80 137 0 0,3 3-450 0 0,2-1-47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33.653"/>
    </inkml:context>
    <inkml:brush xml:id="br0">
      <inkml:brushProperty name="width" value="0.05" units="cm"/>
      <inkml:brushProperty name="height" value="0.05" units="cm"/>
    </inkml:brush>
  </inkml:definitions>
  <inkml:trace contextRef="#ctx0" brushRef="#br0">26 42 12440 0 0,'-12'-30'565'0'0,"10"23"-242"0"0,2 7-314 0 0,0 0 1 0 0,0 0-1 0 0,0-1 0 0 0,0 1 1 0 0,0 0-1 0 0,0 0 0 0 0,0 0 1 0 0,0 0-1 0 0,0-1 0 0 0,-1 1 1 0 0,1 0-1 0 0,0 0 0 0 0,0 0 1 0 0,0 0-1 0 0,0-1 0 0 0,0 1 1 0 0,0 0-1 0 0,0 0 0 0 0,0 0 1 0 0,-1 0-1 0 0,1 0 0 0 0,0 0 1 0 0,0 0-1 0 0,0-1 0 0 0,0 1 1 0 0,0 0-1 0 0,-1 0 0 0 0,1 0 1 0 0,0 0-1 0 0,0 0 0 0 0,0 0 1 0 0,0 0-1 0 0,-1 0 0 0 0,1 0 1 0 0,0 0-1 0 0,0 0 0 0 0,0 0 1 0 0,-1 0-1 0 0,1 0 0 0 0,0 0 1 0 0,0 0-1 0 0,0 0 0 0 0,0 0 1 0 0,-1 0-1 0 0,1 0 0 0 0,0 0 1 0 0,0 1-1 0 0,-5-1 51 0 0,5 4 205 0 0,-1 8-29 0 0,1 6 172 0 0,0-1-1 0 0,2 0 1 0 0,3 22 0 0 0,6 6 1411 0 0,32 79 1 0 0,-34-97-1071 0 0,8 29-1 0 0,6 18 406 0 0,6-10-313 0 0,-15-34-283 0 0,11 35 0 0 0,-6-7 23 0 0,-4-14-276 0 0,16 72 0 0 0,-26-85-294 0 0,49 224-1310 0 0,-54-254 884 0 0,3 5 1120 0 0,-2-4-1997 0 0,10-21-6496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34.117"/>
    </inkml:context>
    <inkml:brush xml:id="br0">
      <inkml:brushProperty name="width" value="0.05" units="cm"/>
      <inkml:brushProperty name="height" value="0.05" units="cm"/>
    </inkml:brush>
  </inkml:definitions>
  <inkml:trace contextRef="#ctx0" brushRef="#br0">0 75 13824 0 0,'0'0'629'0'0,"3"-1"-12"0"0,28-8-24 0 0,0 0 0 0 0,43-4 0 0 0,-7 0 544 0 0,-28 5-585 0 0,-13 1-115 0 0,1 2 1 0 0,0 1-1 0 0,33-2 0 0 0,-51 6-366 0 0,-1 1 0 0 0,1 0 0 0 0,-1 0-1 0 0,0 0 1 0 0,1 1 0 0 0,-1 1 0 0 0,0-1-1 0 0,0 1 1 0 0,0 1 0 0 0,13 7 0 0 0,-16-8-55 0 0,-1 0 0 0 0,0 0 0 0 0,0 0 0 0 0,0 1 0 0 0,-1-1 0 0 0,1 1 0 0 0,-1 0 0 0 0,0 0 0 0 0,0 1 0 0 0,0-1 1 0 0,0 1-1 0 0,-1-1 0 0 0,0 1 0 0 0,0 0 0 0 0,0 0 0 0 0,-1-1 0 0 0,1 1 0 0 0,-1 1 0 0 0,0 6 0 0 0,1-1 21 0 0,-1 1 0 0 0,-1 0 0 0 0,0 0 0 0 0,-1 0 1 0 0,0 0-1 0 0,0 0 0 0 0,-2 0 0 0 0,-4 14 0 0 0,-2-3 6 0 0,-1-1 0 0 0,-1 1 1 0 0,-1-2-1 0 0,-1 0 0 0 0,-28 36 1 0 0,17-31-17 0 0,13-12 9 0 0,-2-1 0 0 0,0 0-1 0 0,-21 17 1 0 0,12-15-14 0 0,6-3-131 0 0,0-1-1 0 0,-1 0 1 0 0,-34 15-1 0 0,36-19-50 0 0,7-2 107 0 0,15-9-27 0 0,0 1-1 0 0,1 1 1 0 0,-1-1-1 0 0,1 1 1 0 0,11-1-1 0 0,-10 1 84 0 0,1 0 0 0 0,16-7-1 0 0,-10 4 100 0 0,-1-1 0 0 0,26-4 0 0 0,-24 6 87 0 0,0 0 0 0 0,17-7 1 0 0,-25 7-83 0 0,1 0 1 0 0,1 1-1 0 0,-1 0 1 0 0,0 1-1 0 0,1 1 1 0 0,-1-1-1 0 0,1 1 1 0 0,0 1-1 0 0,-1 0 1 0 0,22 3-1 0 0,-2 1 112 0 0,-24-4-183 0 0,0 1 0 0 0,-1 0-1 0 0,1 0 1 0 0,-1 0-1 0 0,1 0 1 0 0,-1 1 0 0 0,10 4-1 0 0,-5 0-80 0 0,0 0 0 0 0,0 1 0 0 0,-1 0 1 0 0,0 0-1 0 0,11 11 0 0 0,-16-13-1193 0 0,-1-1 0 0 0,1 1 0 0 0,-1-1 1 0 0,3 7-1 0 0,4 14-6135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03.571"/>
    </inkml:context>
    <inkml:brush xml:id="br0">
      <inkml:brushProperty name="width" value="0.05" units="cm"/>
      <inkml:brushProperty name="height" value="0.05" units="cm"/>
    </inkml:brush>
  </inkml:definitions>
  <inkml:trace contextRef="#ctx0" brushRef="#br0">3 9 456 0 0,'-1'-1'12204'0'0,"0"-7"-7869"0"0,4 8-4122 0 0,0 0 0 0 0,0 0 0 0 0,0 0 0 0 0,1 1-1 0 0,-1-1 1 0 0,0 1 0 0 0,0 0 0 0 0,0-1-1 0 0,0 1 1 0 0,0 1 0 0 0,5 1 0 0 0,1 3 186 0 0,0-2 1 0 0,1 1-1 0 0,19 5 1 0 0,-19-7-119 0 0,-1 0 0 0 0,1 1 0 0 0,16 9 0 0 0,-8-3 36 0 0,0-1 1 0 0,1-1-1 0 0,23 7 0 0 0,-10-4-338 0 0,27 9 5 0 0,-30-12-111 0 0,34 16 0 0 0,-55-20 107 0 0,2 0-20 0 0,0 1 1 0 0,0 0-1 0 0,-1 1 1 0 0,14 10-1 0 0,-1 0-276 0 0,-17-13-28 0 0,0 1 0 0 0,-1-1 0 0 0,1 1-1 0 0,-1 0 1 0 0,5 5 0 0 0,1 5-931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34.527"/>
    </inkml:context>
    <inkml:brush xml:id="br0">
      <inkml:brushProperty name="width" value="0.05" units="cm"/>
      <inkml:brushProperty name="height" value="0.05" units="cm"/>
    </inkml:brush>
  </inkml:definitions>
  <inkml:trace contextRef="#ctx0" brushRef="#br0">76 35 5984 0 0,'0'0'464'0'0,"-1"0"-306"0"0,-2-3 197 0 0,-8 11 3753 0 0,8-6-3420 0 0,0 0 1 0 0,0 1-1 0 0,0-1 1 0 0,1 1-1 0 0,-1 0 1 0 0,0 0-1 0 0,-3 6 0 0 0,2-3-210 0 0,1 0 0 0 0,0 0 0 0 0,-4 12 1 0 0,2 1 5 0 0,1-1 1 0 0,-3 24-1 0 0,6-26-202 0 0,0 0 1 0 0,2 0-1 0 0,0 0 0 0 0,0-1 1 0 0,2 1-1 0 0,4 19 1 0 0,1 4 108 0 0,-6-27-288 0 0,1 0 0 0 0,0-1-1 0 0,0 1 1 0 0,1-1 0 0 0,1 0 0 0 0,0 0-1 0 0,0 0 1 0 0,1-1 0 0 0,1 0 0 0 0,10 14 0 0 0,-8-14-94 0 0,-4-3-2 0 0,0-1 0 0 0,0 0 1 0 0,1 0-1 0 0,0 0 0 0 0,0-1 0 0 0,0 0 1 0 0,0 0-1 0 0,9 4 0 0 0,-6-5 1 0 0,1 0 0 0 0,-1 0 0 0 0,1-1 0 0 0,0 0 0 0 0,0-1 0 0 0,0 0 0 0 0,0-1 0 0 0,0 0 0 0 0,17 0 0 0 0,-22-2 4 0 0,0 0 0 0 0,0 1 0 0 0,0-2 0 0 0,0 1 0 0 0,0 0 0 0 0,0-1 0 0 0,0 0 0 0 0,-1 0 0 0 0,1-1 0 0 0,0 1 0 0 0,-1-1 0 0 0,0 0 0 0 0,0 0 0 0 0,0 0 0 0 0,0-1 0 0 0,0 0 0 0 0,-1 1 0 0 0,1-1 0 0 0,-1 0 0 0 0,0-1 0 0 0,3-4 0 0 0,-4 4 3 0 0,1-1-1 0 0,-1 1 1 0 0,0-1 0 0 0,-1 1-1 0 0,1-1 1 0 0,-1 1-1 0 0,0-1 1 0 0,0-6 0 0 0,0-3 29 0 0,-3-28 0 0 0,0 36-20 0 0,1-1-1 0 0,-1 0 1 0 0,0 1-1 0 0,-4-10 1 0 0,0 2 2 0 0,-6-17-35 0 0,-3 1 0 0 0,0 1-1 0 0,-31-46 1 0 0,21 36-210 0 0,11 19-1518 0 0,-1 0 1 0 0,-34-34-1 0 0,34 37-3139 0 0,9 5-1141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35.067"/>
    </inkml:context>
    <inkml:brush xml:id="br0">
      <inkml:brushProperty name="width" value="0.05" units="cm"/>
      <inkml:brushProperty name="height" value="0.05" units="cm"/>
    </inkml:brush>
  </inkml:definitions>
  <inkml:trace contextRef="#ctx0" brushRef="#br0">18 0 16040 0 0,'0'0'1210'0'0,"-1"1"-817"0"0,0-1-385 0 0,1 1-1 0 0,-1-1 0 0 0,1 1 0 0 0,-1-1 0 0 0,0 1 0 0 0,1-1 1 0 0,-1 1-1 0 0,1-1 0 0 0,-1 1 0 0 0,1-1 0 0 0,0 1 0 0 0,-1 0 1 0 0,1-1-1 0 0,-1 1 0 0 0,1 0 0 0 0,0-1 0 0 0,0 1 0 0 0,-1 0 0 0 0,1 0 1 0 0,0-1-1 0 0,0 1 0 0 0,0 1 0 0 0,-1 1 24 0 0,-1 6 121 0 0,0 1 0 0 0,1-1 0 0 0,0 0 0 0 0,1 1 0 0 0,-1 0 0 0 0,2-1 0 0 0,0 1 0 0 0,0-1 0 0 0,4 18 0 0 0,20 97 1434 0 0,-16-80-784 0 0,22 68 1 0 0,-7-33-94 0 0,-4-15 141 0 0,48 105 0 0 0,-66-165-822 0 0,3 7 15 0 0,-1-1-1 0 0,2 0 0 0 0,0 0 1 0 0,10 13-1 0 0,-14-21-46 0 0,-1 0-1 0 0,1-1 0 0 0,0 1 0 0 0,0-1 1 0 0,0 1-1 0 0,0-1 0 0 0,3 2 0 0 0,-4-3-6 0 0,-1 0-1 0 0,1 1 0 0 0,0-1 1 0 0,0 0-1 0 0,-1 0 1 0 0,1 0-1 0 0,0 0 0 0 0,-1 1 1 0 0,1-1-1 0 0,0 0 0 0 0,0 0 1 0 0,-1-1-1 0 0,1 1 0 0 0,0 0 1 0 0,-1 0-1 0 0,1 0 0 0 0,0 0 1 0 0,0-1-1 0 0,-1 1 1 0 0,1 0-1 0 0,0 0 0 0 0,-1-1 1 0 0,1 1-1 0 0,-1-1 0 0 0,1 1 1 0 0,0-1-1 0 0,-1 1 0 0 0,1-1 1 0 0,-1 1-1 0 0,1-1 1 0 0,9-13-106 0 0,-1-1 0 0 0,-1 0 1 0 0,0 0-1 0 0,-1-1 0 0 0,-1 1 1 0 0,7-28-1 0 0,-4 15 4 0 0,-1 4 67 0 0,-7 17 31 0 0,1 0-1 0 0,0 1 1 0 0,0-1-1 0 0,1 1 1 0 0,0 0-1 0 0,0 0 1 0 0,0 0-1 0 0,1 0 0 0 0,0 0 1 0 0,0 1-1 0 0,0-1 1 0 0,7-5-1 0 0,-6 7 16 0 0,0 0 0 0 0,0 0 0 0 0,0 1 0 0 0,0-1 0 0 0,0 1 0 0 0,1 1 0 0 0,-1-1 0 0 0,1 1 0 0 0,0 0 0 0 0,-1 0 0 0 0,1 0 0 0 0,0 1 0 0 0,0 0 0 0 0,1 0 0 0 0,-1 1 0 0 0,0-1 0 0 0,0 1 0 0 0,0 1 0 0 0,0-1 0 0 0,10 3 0 0 0,-10-1 0 0 0,39 12 0 0 0,-41-12 0 0 0,-1-1 0 0 0,1 2 0 0 0,0-1 0 0 0,-1 0 0 0 0,0 1 0 0 0,1-1 0 0 0,-1 1 0 0 0,0 0 0 0 0,3 4 0 0 0,1 2 0 0 0,0 1 0 0 0,0-1 0 0 0,-1 1 0 0 0,-1 1 0 0 0,1-1 0 0 0,-2 1 0 0 0,1 0 0 0 0,-2 0 0 0 0,1 0 0 0 0,-2 1 0 0 0,1-1 0 0 0,-1 1 0 0 0,-1-1 0 0 0,0 20 0 0 0,-3 1 0 0 0,-2-1 0 0 0,0 0 0 0 0,-2 0 0 0 0,-2-1 0 0 0,-17 46 0 0 0,22-67 0 0 0,0 0 0 0 0,-1 0 0 0 0,0 0 0 0 0,-1-1 0 0 0,1 0 0 0 0,-1 0 0 0 0,-1 0 0 0 0,-9 11 0 0 0,14-18 1 0 0,-16 15 412 0 0,-33 25 1 0 0,45-37-328 0 0,-1 0 1 0 0,0-1-1 0 0,0 0 1 0 0,0 0-1 0 0,-1 0 1 0 0,1-1-1 0 0,-1 0 0 0 0,1 0 1 0 0,-1-1-1 0 0,-9 1 1 0 0,10-1-166 0 0,0-1-1 0 0,0 1 1 0 0,-1-2 0 0 0,1 1-1 0 0,0-1 1 0 0,-1 1 0 0 0,1-2 0 0 0,0 1-1 0 0,0-1 1 0 0,0 0 0 0 0,0 0-1 0 0,0-1 1 0 0,1 1 0 0 0,-1-1 0 0 0,1-1-1 0 0,0 1 1 0 0,-1-1 0 0 0,1 0 0 0 0,1 0-1 0 0,-1 0 1 0 0,1-1 0 0 0,0 1-1 0 0,0-1 1 0 0,0 0 0 0 0,0-1 0 0 0,1 1-1 0 0,-3-6 1 0 0,-8-19-5640 0 0,4 2-1800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35.616"/>
    </inkml:context>
    <inkml:brush xml:id="br0">
      <inkml:brushProperty name="width" value="0.05" units="cm"/>
      <inkml:brushProperty name="height" value="0.05" units="cm"/>
    </inkml:brush>
  </inkml:definitions>
  <inkml:trace contextRef="#ctx0" brushRef="#br0">142 0 10136 0 0,'-3'10'151'0'0,"0"-1"-1"0"0,-1 0 1 0 0,0 0 0 0 0,-1 0 0 0 0,0-1 0 0 0,0 1 0 0 0,-1-1-1 0 0,-11 13 1 0 0,9-12 126 0 0,0 2-1 0 0,1-1 1 0 0,0 1-1 0 0,-8 18 1 0 0,-19 68 3485 0 0,31-85-3278 0 0,0 0 1 0 0,1-1 0 0 0,1 1 0 0 0,0 0 0 0 0,0 0 0 0 0,3 19-1 0 0,1-7 75 0 0,1 0-1 0 0,15 43 1 0 0,-14-52-505 0 0,1-1 0 0 0,0 0 0 0 0,2 0 0 0 0,-1 0 0 0 0,17 20 0 0 0,-19-28-33 0 0,1-1 0 0 0,-1 0-1 0 0,1-1 1 0 0,1 1-1 0 0,-1-1 1 0 0,1 0 0 0 0,-1-1-1 0 0,1 1 1 0 0,0-1 0 0 0,0-1-1 0 0,1 0 1 0 0,-1 0-1 0 0,0 0 1 0 0,8 1 0 0 0,-11-3-17 0 0,-1-1 0 0 0,0 1 1 0 0,0 0-1 0 0,-1-1 0 0 0,1 0 1 0 0,0 1-1 0 0,0-1 1 0 0,0 0-1 0 0,0-1 0 0 0,0 1 1 0 0,-1 0-1 0 0,1-1 0 0 0,-1 1 1 0 0,1-1-1 0 0,-1 0 0 0 0,0 0 1 0 0,1 0-1 0 0,-1 0 1 0 0,0 0-1 0 0,2-4 0 0 0,0 0 8 0 0,1 0-1 0 0,-1 0 1 0 0,0 0-1 0 0,-1-1 1 0 0,0 0 0 0 0,0 0-1 0 0,3-9 1 0 0,-4 1 9 0 0,1 0 1 0 0,-2 0 0 0 0,0 1-1 0 0,-1-1 1 0 0,0 0-1 0 0,-1 0 1 0 0,-4-19 0 0 0,-1-42 151 0 0,5 68-147 0 0,1-1 0 0 0,-1 1 0 0 0,-1 0-1 0 0,1 0 1 0 0,-1 0 0 0 0,-6-13 0 0 0,-23-44 81 0 0,18 42-80 0 0,10 17-73 0 0,-1-1 0 0 0,1 1 0 0 0,-2 0 0 0 0,1 0-1 0 0,-1 0 1 0 0,-10-10 0 0 0,5 4-1638 0 0,5 7-32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36.013"/>
    </inkml:context>
    <inkml:brush xml:id="br0">
      <inkml:brushProperty name="width" value="0.05" units="cm"/>
      <inkml:brushProperty name="height" value="0.05" units="cm"/>
    </inkml:brush>
  </inkml:definitions>
  <inkml:trace contextRef="#ctx0" brushRef="#br0">25 0 7832 0 0,'-1'19'328'0'0,"1"-13"-232"0"0,-1 0 0 0 0,1-1 1 0 0,-1 1-1 0 0,-3 9 0 0 0,1-6-203 0 0,0 0 555 0 0,0-1-1 0 0,1 0 0 0 0,0 1 1 0 0,0 0-1 0 0,1-1 0 0 0,0 1 1 0 0,1 14-1 0 0,3 20 2454 0 0,-2-23-1691 0 0,1-1 1 0 0,6 28-1 0 0,13 24 890 0 0,33 73 0 0 0,3 11-506 0 0,-13-47-565 0 0,-3-10-930 0 0,-36-87-99 0 0,0 0 0 0 0,1 0 0 0 0,0-1 0 0 0,12 15 0 0 0,1 2 0 0 0,-2-5-1920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36.430"/>
    </inkml:context>
    <inkml:brush xml:id="br0">
      <inkml:brushProperty name="width" value="0.05" units="cm"/>
      <inkml:brushProperty name="height" value="0.05" units="cm"/>
    </inkml:brush>
  </inkml:definitions>
  <inkml:trace contextRef="#ctx0" brushRef="#br0">0 27 23039 0 0,'0'0'1120'0'0,"6"13"-480"0"0,-6 0 0 0 0,0-4-512 0 0,0 4-128 0 0,9-8 0 0 0,2-1 0 0 0,4-1 432 0 0,5-3 64 0 0,-6 0 16 0 0,6-3 0 0 0,4-6-416 0 0,1-4-96 0 0,-5 4 0 0 0,4-7 0 0 0,5 1-1584 0 0,-4-7-336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37.210"/>
    </inkml:context>
    <inkml:brush xml:id="br0">
      <inkml:brushProperty name="width" value="0.05" units="cm"/>
      <inkml:brushProperty name="height" value="0.05" units="cm"/>
    </inkml:brush>
  </inkml:definitions>
  <inkml:trace contextRef="#ctx0" brushRef="#br0">9 119 3224 0 0,'-9'1'10517'0'0,"12"2"-10159"0"0,-1 0 0 0 0,0 0 0 0 0,0 0 0 0 0,0 1 0 0 0,0-1 0 0 0,2 5 0 0 0,8 13 605 0 0,-5-9-576 0 0,-1 0 1 0 0,0 1-1 0 0,5 13 1 0 0,3 7 171 0 0,2 5 295 0 0,-2 0-1 0 0,14 61 0 0 0,-24-86-694 0 0,32 149 1322 0 0,-32-139-1474 0 0,0-5-122 0 0,-1 0 0 0 0,1 22 0 0 0,-3-24-73 0 0,-1-13 160 0 0,1 0 0 0 0,-1 0-1 0 0,0-1 1 0 0,0 1 0 0 0,0 0 0 0 0,0-1 0 0 0,-1 4-1 0 0,1-6 29 0 0,-1 0 0 0 0,1 0 0 0 0,0 0 0 0 0,0 0 0 0 0,0 0 0 0 0,0 0 0 0 0,0 0 0 0 0,0 0 0 0 0,0 0 0 0 0,0 0 0 0 0,0-1 0 0 0,0 1 0 0 0,-1 0 0 0 0,1 0 0 0 0,0 0 0 0 0,0 0 0 0 0,0 0 0 0 0,0 0 0 0 0,0 0 0 0 0,0 0 0 0 0,0 0 0 0 0,-1 0 0 0 0,1 0 0 0 0,0 0 0 0 0,0 0 0 0 0,0 0 0 0 0,0 0 0 0 0,0 0 0 0 0,0 0 0 0 0,0 0 0 0 0,-1 0 0 0 0,1 0 0 0 0,0 0 0 0 0,0 0 0 0 0,0 1 0 0 0,0-1 0 0 0,0 0 0 0 0,0 0 0 0 0,0 0 0 0 0,0 0 0 0 0,-1 0 0 0 0,1 0 0 0 0,0 0 0 0 0,0 0 0 0 0,0 0 0 0 0,0 0 0 0 0,0 0 0 0 0,0 1 0 0 0,0-1 0 0 0,0 0 0 0 0,0 0 0 0 0,0 0 0 0 0,0 0 0 0 0,0 0 0 0 0,0 1 0 0 0,-5-16 0 0 0,3 10 0 0 0,-43-121-640 0 0,7 32-307 0 0,23 61 170 0 0,-14-50 0 0 0,14 19 400 0 0,10 37 57 0 0,-13-39 0 0 0,17 62 218 0 0,0-1 0 0 0,0 0 0 0 0,1 1 0 0 0,-1-1 0 0 0,1 0 1 0 0,0 1-1 0 0,1-1 0 0 0,-1 0 0 0 0,3-8 0 0 0,0-15 401 0 0,-3 28-283 0 0,0-1 1 0 0,0 1 0 0 0,0 0-1 0 0,0-1 1 0 0,0 1 0 0 0,0-1-1 0 0,0 1 1 0 0,0 0 0 0 0,0-1-1 0 0,0 1 1 0 0,0-1 0 0 0,1 1-1 0 0,-1 0 1 0 0,0-1 0 0 0,0 1-1 0 0,0 0 1 0 0,1-1 0 0 0,-1 1-1 0 0,0 0 1 0 0,0-1-1 0 0,1 1 1 0 0,-1 0 0 0 0,0-1-1 0 0,1 1 1 0 0,-1 0 0 0 0,0 0-1 0 0,1 0 1 0 0,-1-1 0 0 0,0 1-1 0 0,1 0 1 0 0,-1 0 0 0 0,1 0-1 0 0,-1 0 1 0 0,0 0 0 0 0,1 0-1 0 0,-1-1 1 0 0,1 1 0 0 0,-1 0-1 0 0,0 0 1 0 0,1 0 0 0 0,-1 0-1 0 0,1 1 1 0 0,-1-1-1 0 0,0 0 1 0 0,1 0 0 0 0,0 0-1 0 0,1 1 25 0 0,-1-1-1 0 0,1 1 0 0 0,-1-1 0 0 0,1 1 0 0 0,-1 0 0 0 0,1-1 0 0 0,-1 1 0 0 0,1 0 1 0 0,-1 0-1 0 0,1 1 0 0 0,48 45 893 0 0,-11-11-458 0 0,24 21 322 0 0,-38-35-477 0 0,-22-20-278 0 0,0 1 1 0 0,0-1-1 0 0,1 0 0 0 0,-1 1 0 0 0,0-2 1 0 0,1 1-1 0 0,-1 0 0 0 0,1-1 0 0 0,0 1 1 0 0,-1-1-1 0 0,1 0 0 0 0,0 0 0 0 0,0-1 1 0 0,0 1-1 0 0,0-1 0 0 0,0 0 0 0 0,0 0 1 0 0,0 0-1 0 0,-1 0 0 0 0,1-1 0 0 0,0 0 1 0 0,5-1-1 0 0,-7 1-37 0 0,-1 0 0 0 0,0 0 0 0 0,0 0 0 0 0,1 0 0 0 0,-1 0 0 0 0,0 0 0 0 0,0-1 0 0 0,0 1 0 0 0,0 0 0 0 0,0-1 0 0 0,0 1 0 0 0,-1-1 1 0 0,1 1-1 0 0,0-1 0 0 0,-1 1 0 0 0,1-1 0 0 0,-1 0 0 0 0,1-1 0 0 0,4-36 26 0 0,-5 27-30 0 0,2-127-72 0 0,-3 75 43 0 0,-3 42 49 0 0,4 20-17 0 0,-1 0 0 0 0,1 0 0 0 0,-1 0 0 0 0,1 1 0 0 0,0-1 0 0 0,0 0 0 0 0,0 0 0 0 0,0 0 0 0 0,0 0 0 0 0,0 0 0 0 0,0 0 1 0 0,0 1-1 0 0,2-4 0 0 0,-2-2 65 0 0,0 5 160 0 0,4 5-173 0 0,-1-1 0 0 0,0 0 0 0 0,0 1 0 0 0,0-1 0 0 0,5 6 0 0 0,11 16 227 0 0,-1 0 0 0 0,-1 1-1 0 0,-1 1 1 0 0,17 39 0 0 0,-32-64-279 0 0,10 20 119 0 0,37 82 352 0 0,-24-41-183 0 0,5 11 482 0 0,20 82 0 0 0,-45-137-711 0 0,11 34-571 0 0,-13-47-428 0 0,0 0 0 0 0,0 0 0 0 0,1 0 0 0 0,3 5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37.744"/>
    </inkml:context>
    <inkml:brush xml:id="br0">
      <inkml:brushProperty name="width" value="0.05" units="cm"/>
      <inkml:brushProperty name="height" value="0.05" units="cm"/>
    </inkml:brush>
  </inkml:definitions>
  <inkml:trace contextRef="#ctx0" brushRef="#br0">23 81 5528 0 0,'-3'5'28'0'0,"1"-1"23"0"0,-1 0 0 0 0,1 1 0 0 0,0-1 0 0 0,1 0 0 0 0,-1 1 0 0 0,1-1 0 0 0,0 1 0 0 0,0-1 0 0 0,0 1 0 0 0,0 5 0 0 0,0 1-31 0 0,1-9 9 0 0,-1 0 1 0 0,1 0-1 0 0,0 0 1 0 0,0 0-1 0 0,0 0 1 0 0,0 0-1 0 0,0 0 1 0 0,1 0-1 0 0,-1 0 1 0 0,0 0-1 0 0,2 4 0 0 0,-1-4 157 0 0,7 16 3348 0 0,2 0 0 0 0,19 30 0 0 0,-27-45-3438 0 0,0-1 1 0 0,1 0-1 0 0,-1 1 0 0 0,0-1 1 0 0,1 0-1 0 0,0 0 0 0 0,-1 0 1 0 0,1 0-1 0 0,0-1 0 0 0,0 1 0 0 0,0-1 1 0 0,0 0-1 0 0,0 0 0 0 0,0 0 1 0 0,0 0-1 0 0,0 0 0 0 0,1-1 1 0 0,-1 1-1 0 0,0-1 0 0 0,0 0 0 0 0,1 0 1 0 0,-1 0-1 0 0,0 0 0 0 0,0-1 1 0 0,1 1-1 0 0,-1-1 0 0 0,0 0 0 0 0,0 0 1 0 0,0 0-1 0 0,4-2 0 0 0,-2-1-70 0 0,0 1-1 0 0,0-1 1 0 0,0-1-1 0 0,0 1 1 0 0,-1-1-1 0 0,1 0 1 0 0,-1 0-1 0 0,0 0 1 0 0,-1 0 0 0 0,6-11-1 0 0,-4 6-80 0 0,-1 0 0 0 0,-1-1 1 0 0,0 1-1 0 0,0-1 0 0 0,2-17 0 0 0,-5 22-29 0 0,0 0-1 0 0,0 0 1 0 0,-1 0-1 0 0,1 0 0 0 0,-1 0 1 0 0,-1 0-1 0 0,1 0 1 0 0,-1 1-1 0 0,0-1 0 0 0,0 0 1 0 0,-1 1-1 0 0,0-1 1 0 0,0 1-1 0 0,0 0 1 0 0,0 0-1 0 0,-1 0 0 0 0,-8-8 1 0 0,4 6 37 0 0,5 4 39 0 0,0 0-1 0 0,0 1 0 0 0,0-1 1 0 0,-1 1-1 0 0,1 0 1 0 0,0 0-1 0 0,-1 0 1 0 0,0 0-1 0 0,1 1 1 0 0,-1-1-1 0 0,-7-1 0 0 0,7 2 12 0 0,-1 1 0 0 0,1-1-1 0 0,0 1 1 0 0,0 0-1 0 0,0 0 1 0 0,-1 0 0 0 0,1 1-1 0 0,0-1 1 0 0,-8 3-1 0 0,10-2 30 0 0,-1 0 0 0 0,1 0 0 0 0,-1 0 0 0 0,1 0 0 0 0,0 1 0 0 0,0-1 0 0 0,0 1-1 0 0,0-1 1 0 0,0 1 0 0 0,0 0 0 0 0,0 0 0 0 0,0 0 0 0 0,1 0 0 0 0,-1 0 0 0 0,1 0 0 0 0,-1 0 0 0 0,1 0 0 0 0,-1 3-1 0 0,-1 2 87 0 0,1 0 0 0 0,0 0 0 0 0,1-1 0 0 0,0 1 0 0 0,0 1 0 0 0,0-1 0 0 0,1 0 0 0 0,0 0 0 0 0,1 0 0 0 0,1 11 0 0 0,3 8 539 0 0,13 38 0 0 0,-14-49-419 0 0,1 0 21 0 0,0 1 1 0 0,1-2-1 0 0,1 1 1 0 0,0-1-1 0 0,12 17 1 0 0,0-4 445 0 0,29 32-1 0 0,-37-47-536 0 0,1 0 0 0 0,0-1 0 0 0,1-1 0 0 0,24 15 0 0 0,-33-23-162 0 0,6 5-2 0 0,1-1 0 0 0,0-1 0 0 0,16 7-1 0 0,-25-11-25 0 0,1 0 0 0 0,0-1 0 0 0,0 1 0 0 0,0 0 0 0 0,0-1-1 0 0,0 0 1 0 0,1 0 0 0 0,-1 0 0 0 0,0 0 0 0 0,0 0 0 0 0,0-1-1 0 0,0 1 1 0 0,0-1 0 0 0,0 0 0 0 0,-1 0 0 0 0,1 0 0 0 0,0 0-1 0 0,4-3 1 0 0,4-3-978 0 0,0-1 0 0 0,12-11 0 0 0,-9 5-560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38.148"/>
    </inkml:context>
    <inkml:brush xml:id="br0">
      <inkml:brushProperty name="width" value="0.05" units="cm"/>
      <inkml:brushProperty name="height" value="0.05" units="cm"/>
    </inkml:brush>
  </inkml:definitions>
  <inkml:trace contextRef="#ctx0" brushRef="#br0">99 1 15664 0 0,'0'0'718'0'0,"-2"0"-19"0"0,-5 3-501 0 0,0-1 1 0 0,0 1 0 0 0,0 0 0 0 0,1 1-1 0 0,-1-1 1 0 0,-5 6 0 0 0,8-6-9 0 0,1 0 1 0 0,0 0-1 0 0,0 0 1 0 0,0 0-1 0 0,1 0 1 0 0,-1 1-1 0 0,1 0 1 0 0,0-1 0 0 0,0 1-1 0 0,0 0 1 0 0,0 0-1 0 0,-1 7 1 0 0,0 0-58 0 0,1 0 0 0 0,0 0 1 0 0,0 0-1 0 0,2 1 1 0 0,-1-1-1 0 0,1 0 0 0 0,3 18 1 0 0,-3-24-77 0 0,1 0 1 0 0,0 0-1 0 0,0 0 1 0 0,1 0 0 0 0,-1 0-1 0 0,1 0 1 0 0,1 0-1 0 0,-1-1 1 0 0,0 1 0 0 0,1-1-1 0 0,0 1 1 0 0,0-1-1 0 0,0 0 1 0 0,1 0 0 0 0,-1-1-1 0 0,1 1 1 0 0,0-1-1 0 0,7 6 1 0 0,30 15 46 0 0,84 45 161 0 0,-118-66-265 0 0,-1-1 0 0 0,1 2 0 0 0,-1-1 0 0 0,0 1 0 0 0,-1 0 0 0 0,1 0 0 0 0,-1 1 0 0 0,1-1 0 0 0,-1 1 0 0 0,-1 0 0 0 0,7 9 0 0 0,2 2 0 0 0,-11-15 0 0 0,0 1 0 0 0,-1-1 0 0 0,1 1 0 0 0,-1 0 0 0 0,1-1 0 0 0,-1 1 0 0 0,0 0 0 0 0,0 0 0 0 0,1 0 0 0 0,-2 0 0 0 0,1 0 0 0 0,0 0 0 0 0,0 0 0 0 0,0 0 0 0 0,-1 1 0 0 0,0-1 0 0 0,1 0 0 0 0,-1 0 0 0 0,0 0 0 0 0,0 4 0 0 0,-1-2 40 0 0,1 1 0 0 0,-2-1-1 0 0,1 0 1 0 0,0 1-1 0 0,-1-1 1 0 0,0 0 0 0 0,0 0-1 0 0,0 0 1 0 0,-1 0 0 0 0,1 0-1 0 0,-1-1 1 0 0,0 1 0 0 0,-4 4-1 0 0,1-4 40 0 0,1 0 1 0 0,-1 0-1 0 0,0 0 0 0 0,0-1 0 0 0,0 0 0 0 0,0 0 0 0 0,-12 3 0 0 0,13-4-205 0 0,-1 0-1 0 0,1-1 1 0 0,0 0-1 0 0,0 0 1 0 0,-1 0 0 0 0,1-1-1 0 0,-1 0 1 0 0,1 0-1 0 0,-1 0 1 0 0,1-1-1 0 0,0 0 1 0 0,-1 0-1 0 0,1 0 1 0 0,0-1-1 0 0,0 1 1 0 0,0-1 0 0 0,0 0-1 0 0,-5-4 1 0 0,-10-7-1148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43.031"/>
    </inkml:context>
    <inkml:brush xml:id="br0">
      <inkml:brushProperty name="width" value="0.05" units="cm"/>
      <inkml:brushProperty name="height" value="0.05" units="cm"/>
    </inkml:brush>
  </inkml:definitions>
  <inkml:trace contextRef="#ctx0" brushRef="#br0">211 176 15120 0 0,'0'0'340'0'0,"0"-2"50"0"0,4-30 482 0 0,-3 28-811 0 0,0 0-1 0 0,0 0 1 0 0,-1 0 0 0 0,1 0-1 0 0,-1 0 1 0 0,0 0-1 0 0,0 0 1 0 0,0 0 0 0 0,0 0-1 0 0,-1 0 1 0 0,0 0 0 0 0,0 1-1 0 0,0-1 1 0 0,-3-7-1 0 0,-7-15 1980 0 0,10 23-1870 0 0,1 0 0 0 0,-1 0 0 0 0,-1 0 0 0 0,1 0 0 0 0,0 0 0 0 0,-1 0 0 0 0,0 0 0 0 0,1 1 0 0 0,-1-1 1 0 0,0 1-1 0 0,0-1 0 0 0,-1 1 0 0 0,1 0 0 0 0,-5-4 0 0 0,6 5-112 0 0,-1 0 0 0 0,1 1 0 0 0,0-1 0 0 0,-1 0 0 0 0,1 1 0 0 0,-1-1 0 0 0,1 1 0 0 0,-1 0 0 0 0,1-1 0 0 0,-1 1 0 0 0,1 0 0 0 0,-1 0 0 0 0,1 0 0 0 0,-1 0 0 0 0,1 0 0 0 0,-1 0 0 0 0,1 1 0 0 0,-1-1 0 0 0,-1 1 0 0 0,-2 1 28 0 0,0 1 0 0 0,0-1-1 0 0,0 1 1 0 0,-5 4 0 0 0,1-1-103 0 0,5-4 27 0 0,0 1-1 0 0,1 0 1 0 0,-1 0 0 0 0,1 0-1 0 0,0 0 1 0 0,0 0 0 0 0,0 1 0 0 0,0 0-1 0 0,1-1 1 0 0,-4 7 0 0 0,-16 27 18 0 0,17-31-15 0 0,1 0 1 0 0,0 1-1 0 0,1-1 1 0 0,-1 1-1 0 0,1 0 1 0 0,0 0-1 0 0,1 0 0 0 0,-3 14 1 0 0,2-5 1 0 0,2-10-10 0 0,0-1-1 0 0,0 1 0 0 0,0 0 0 0 0,1 0 0 0 0,0-1 1 0 0,0 1-1 0 0,1 0 0 0 0,0 7 0 0 0,1-7-58 0 0,0 1 0 0 0,0-1 0 0 0,0 0 0 0 0,0 0 0 0 0,1 0 0 0 0,0 0 0 0 0,1 0 0 0 0,-1 0-1 0 0,1-1 1 0 0,0 1 0 0 0,0-1 0 0 0,1 0 0 0 0,0-1 0 0 0,-1 1 0 0 0,2-1 0 0 0,-1 0 0 0 0,0 0 0 0 0,1 0-1 0 0,0-1 1 0 0,11 5 0 0 0,7 0-160 0 0,1-2 0 0 0,-1 0 0 0 0,26 2 0 0 0,-42-8 198 0 0,1 2 0 0 0,-1-1 0 0 0,0 1 0 0 0,0 0 0 0 0,0 1 0 0 0,0 0 0 0 0,0 0 0 0 0,10 7 0 0 0,-14-9 15 0 0,-1 1-1 0 0,0 0 1 0 0,0 0-1 0 0,0 1 0 0 0,-1-1 1 0 0,1 0-1 0 0,0 1 1 0 0,-1 0-1 0 0,0 0 0 0 0,1 0 1 0 0,-1 0-1 0 0,-1 0 1 0 0,1 0-1 0 0,0 0 0 0 0,-1 0 1 0 0,1 1-1 0 0,-1-1 1 0 0,0 1-1 0 0,1 4 0 0 0,2 13 477 0 0,-2-17-372 0 0,-1 0 0 0 0,-1 0 0 0 0,1 0 0 0 0,0 0 1 0 0,-1 0-1 0 0,0 0 0 0 0,0 0 0 0 0,-1 5 0 0 0,-3 7-28 0 0,2-12-98 0 0,1-1 1 0 0,0 1-1 0 0,0-1 1 0 0,0 1-1 0 0,0 6 1 0 0,2-4 2 0 0,-1-1 0 0 0,-1 1 0 0 0,1 0 0 0 0,-1 0 0 0 0,0 0 0 0 0,0 0 0 0 0,0-1 0 0 0,-1 1 0 0 0,-3 7 0 0 0,1-6 71 0 0,0 0-1 0 0,0 0 1 0 0,0-1 0 0 0,-1 0-1 0 0,0 0 1 0 0,-1 0-1 0 0,-7 6 1 0 0,-48 35 451 0 0,52-41-408 0 0,0 1-39 0 0,-1-1-1 0 0,0 0 1 0 0,-13 5-1 0 0,19-9-64 0 0,1-1 0 0 0,0 0 0 0 0,-1 0-1 0 0,1 0 1 0 0,0 0 0 0 0,-1-1 0 0 0,1 1 0 0 0,-1-1-1 0 0,1 0 1 0 0,-1 0 0 0 0,1 0 0 0 0,-1-1 0 0 0,1 1-1 0 0,-1-1 1 0 0,-3-1 0 0 0,5 2-95 0 0,-1-1 0 0 0,1 0 0 0 0,0 0 0 0 0,0 0 0 0 0,0 0 0 0 0,0 0 0 0 0,0 0 0 0 0,0-1 0 0 0,0 1 0 0 0,0 0 0 0 0,1-1 0 0 0,-1 0 0 0 0,0 1 0 0 0,1-1 0 0 0,-1 0 0 0 0,1 0 0 0 0,0 0 0 0 0,0 0 0 0 0,0 0 0 0 0,0 0 0 0 0,0 0 0 0 0,0 0 0 0 0,0-1 0 0 0,1 1 0 0 0,-1 0 0 0 0,1 0 0 0 0,-1-3 0 0 0,0-1-1262 0 0,0 0 1 0 0,0-1-1 0 0,1 1 1 0 0,0-12-1 0 0,3-4-4842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43.597"/>
    </inkml:context>
    <inkml:brush xml:id="br0">
      <inkml:brushProperty name="width" value="0.05" units="cm"/>
      <inkml:brushProperty name="height" value="0.05" units="cm"/>
    </inkml:brush>
  </inkml:definitions>
  <inkml:trace contextRef="#ctx0" brushRef="#br0">1 33 11376 0 0,'19'84'1204'0'0,"-12"-46"-374"0"0,22 63 1 0 0,-26-97-662 0 0,-1 1 0 0 0,1-1 1 0 0,0 0-1 0 0,0 0 0 0 0,0-1 0 0 0,1 1 0 0 0,0-1 1 0 0,-1 1-1 0 0,1-1 0 0 0,0-1 0 0 0,8 5 1 0 0,-11-6-123 0 0,1 0 0 0 0,-1-1 0 0 0,1 1 0 0 0,0-1 1 0 0,-1 0-1 0 0,1 1 0 0 0,-1-1 0 0 0,1 0 0 0 0,0 0 1 0 0,-1 0-1 0 0,1 0 0 0 0,0 0 0 0 0,-1-1 1 0 0,1 1-1 0 0,0 0 0 0 0,-1-1 0 0 0,1 1 0 0 0,-1-1 1 0 0,1 0-1 0 0,-1 1 0 0 0,1-1 0 0 0,-1 0 1 0 0,0 0-1 0 0,1 0 0 0 0,0-1 0 0 0,2-1 27 0 0,0-1-1 0 0,-1 1 1 0 0,1-1-1 0 0,-1 1 1 0 0,0-1 0 0 0,5-7-1 0 0,-3 2 11 0 0,-2 3-35 0 0,1 0-1 0 0,-1 0 1 0 0,0 0 0 0 0,0-1-1 0 0,0 1 1 0 0,-1-1 0 0 0,2-10-1 0 0,2-6-200 0 0,-4 19 113 0 0,-1 0-1 0 0,0 0 1 0 0,0 1 0 0 0,0-1-1 0 0,0 0 1 0 0,-1-7-1 0 0,1 4-68 0 0,-1 1-1 0 0,0-1 0 0 0,-1 0 1 0 0,0 1-1 0 0,0-1 0 0 0,0 1 1 0 0,-1-1-1 0 0,0 1 0 0 0,0 0 1 0 0,-1-1-1 0 0,-4-7 0 0 0,2 7 30 0 0,-14-20-218 0 0,17 25 318 0 0,1 1-1 0 0,-1 0 0 0 0,0-1 1 0 0,1 1-1 0 0,-1 0 1 0 0,0 0-1 0 0,0 0 0 0 0,0 0 1 0 0,0 0-1 0 0,0 0 1 0 0,0 1-1 0 0,0-1 0 0 0,-4 0 1 0 0,-2 0 144 0 0,-1 0 1 0 0,0 0-1 0 0,0 1 1 0 0,0 1-1 0 0,-16 2 0 0 0,21-2-136 0 0,1 0-1 0 0,0 0 0 0 0,0 0 1 0 0,0 0-1 0 0,0 0 0 0 0,0 1 0 0 0,0 0 1 0 0,1-1-1 0 0,-1 1 0 0 0,0 0 1 0 0,1 1-1 0 0,0-1 0 0 0,-1 0 1 0 0,1 1-1 0 0,0-1 0 0 0,0 1 1 0 0,0-1-1 0 0,1 1 0 0 0,-3 5 0 0 0,1-1 53 0 0,0 0 0 0 0,1 0-1 0 0,1 0 1 0 0,-1 0 0 0 0,1 0-1 0 0,-1 15 1 0 0,5 44 590 0 0,-1-53-512 0 0,1-1 0 0 0,0 0-1 0 0,1 0 1 0 0,1 0 0 0 0,0 0-1 0 0,8 14 1 0 0,2 6 82 0 0,-8-15-94 0 0,1-1-1 0 0,0-1 0 0 0,1 0 0 0 0,1 0 0 0 0,0-1 0 0 0,1 0 0 0 0,1 0 1 0 0,0-1-1 0 0,1-1 0 0 0,0 0 0 0 0,1-1 0 0 0,29 18 0 0 0,-34-24-200 0 0,-1-1 0 0 0,1 0 0 0 0,-1 0-1 0 0,11 2 1 0 0,-14-5-151 0 0,-1 0 1 0 0,0 0-1 0 0,1-1 0 0 0,-1 1 1 0 0,1-1-1 0 0,-1 0 0 0 0,0-1 0 0 0,1 1 1 0 0,-1-1-1 0 0,1 1 0 0 0,3-3 0 0 0,12-5-1147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04.070"/>
    </inkml:context>
    <inkml:brush xml:id="br0">
      <inkml:brushProperty name="width" value="0.05" units="cm"/>
      <inkml:brushProperty name="height" value="0.05" units="cm"/>
    </inkml:brush>
  </inkml:definitions>
  <inkml:trace contextRef="#ctx0" brushRef="#br0">818 0 13824 0 0,'0'0'1388'0'0,"-2"1"-1276"0"0,-10 6 621 0 0,-1 0 1 0 0,1 1-1 0 0,1 0 1 0 0,-20 19-1 0 0,-36 47 322 0 0,26-26-633 0 0,-26 32 373 0 0,-19 26 257 0 0,19-24-302 0 0,63-77-719 0 0,-76 93 311 0 0,23-32 225 0 0,29-31 92 0 0,-45 40 0 0 0,35-38-870 0 0,23-22 97 0 0,0 0 0 0 0,-1-1 1 0 0,0-1-1 0 0,-25 15 0 0 0,17-10 82 0 0,23-17-126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43.991"/>
    </inkml:context>
    <inkml:brush xml:id="br0">
      <inkml:brushProperty name="width" value="0.05" units="cm"/>
      <inkml:brushProperty name="height" value="0.05" units="cm"/>
    </inkml:brush>
  </inkml:definitions>
  <inkml:trace contextRef="#ctx0" brushRef="#br0">26 242 920 0 0,'-6'-7'67'0'0,"-6"9"5595"0"0,5 13-147 0 0,7-12-4783 0 0,0-1 1 0 0,-1 0 0 0 0,1 1 0 0 0,0-1 0 0 0,1 1 0 0 0,0 4 0 0 0,9 28 1266 0 0,26 49 504 0 0,5 12-964 0 0,-35-79-1347 0 0,29 69 495 0 0,-16-38-580 0 0,-12-30-56 0 0,16 30 0 0 0,-15-34-49 0 0,18 28-17 0 0,-25-41 4 0 0,0 0-1 0 0,0 0 1 0 0,-1 0 0 0 0,1 0-1 0 0,0 0 1 0 0,-1 1 0 0 0,1-1-1 0 0,-1 0 1 0 0,1 1-1 0 0,-1-1 1 0 0,1 3 0 0 0,-1-4-1 0 0,0 1 1 0 0,0 0-1 0 0,0 0 1 0 0,0-1-1 0 0,0 1 1 0 0,-1 0-1 0 0,1 0 1 0 0,0-1-1 0 0,-1 1 1 0 0,1 0-1 0 0,0 0 1 0 0,-1-1-1 0 0,1 1 1 0 0,-1-1-1 0 0,1 1 1 0 0,-1 0-1 0 0,1-1 1 0 0,-1 1-1 0 0,-1 1-146 0 0,3-2 138 0 0,-1-1 0 0 0,1 1 0 0 0,0 0 0 0 0,-1 0 0 0 0,1 0 1 0 0,-1-1-1 0 0,1 1 0 0 0,-1 0 0 0 0,1-1 0 0 0,-1 1 0 0 0,1-1 1 0 0,-1 1-1 0 0,1 0 0 0 0,-1-1 0 0 0,0 1 0 0 0,1-1 0 0 0,-1 1 0 0 0,0-1 1 0 0,1 1-1 0 0,-1-1 0 0 0,0 0 0 0 0,0 1 0 0 0,1-1 0 0 0,-1 0 1 0 0,4-17-237 0 0,-3 16 200 0 0,1-12-114 0 0,0 0 0 0 0,-1-1 0 0 0,-1 1 0 0 0,-2-25 1 0 0,-13-58-359 0 0,1 9 111 0 0,9 39 78 0 0,4 0 0 0 0,1-1 0 0 0,2 1 0 0 0,13-70-1 0 0,-12 100 437 0 0,0-21 0 0 0,0 1 223 0 0,-2 35-270 0 0,0 0 0 0 0,0 0 0 0 0,0 0 0 0 0,1 0 0 0 0,-1 0 0 0 0,3-4 1 0 0,-3 5-13 0 0,0 2 1 0 0,0-1 0 0 0,1 0 0 0 0,-1 0 0 0 0,0 0 0 0 0,1 0-1 0 0,-1 1 1 0 0,1-1 0 0 0,0 1 0 0 0,0-1 0 0 0,-1 1 0 0 0,1 0 0 0 0,3-2-1 0 0,5-1 129 0 0,-9 3-114 0 0,1 0-1 0 0,-1 0 0 0 0,1 0 1 0 0,0 1-1 0 0,-1-1 0 0 0,1 1 1 0 0,0-1-1 0 0,0 1 1 0 0,-1 0-1 0 0,1-1 0 0 0,0 1 1 0 0,0 0-1 0 0,-1 0 0 0 0,1 0 1 0 0,0 1-1 0 0,0-1 0 0 0,-1 0 1 0 0,1 1-1 0 0,0-1 1 0 0,2 2-1 0 0,1 0 93 0 0,1 1 0 0 0,-1 1 0 0 0,-1-1 0 0 0,1 1 0 0 0,0 0 0 0 0,-1 0-1 0 0,0 0 1 0 0,6 8 0 0 0,1 3 58 0 0,15 26-1 0 0,-20-28-98 0 0,0 1-1 0 0,-1-1 1 0 0,7 28-1 0 0,6 47 303 0 0,-13-59-307 0 0,2 15-63 0 0,-4-23-90 0 0,8 30 0 0 0,4 9 65 0 0,-3-12-1745 0 0,-4-18-4082 0 0,1-12-1627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44.491"/>
    </inkml:context>
    <inkml:brush xml:id="br0">
      <inkml:brushProperty name="width" value="0.05" units="cm"/>
      <inkml:brushProperty name="height" value="0.05" units="cm"/>
    </inkml:brush>
  </inkml:definitions>
  <inkml:trace contextRef="#ctx0" brushRef="#br0">270 4 2760 0 0,'-6'-1'248'0'0,"0"0"1111"0"0,0 0-1 0 0,-1 1 1 0 0,1-1-1 0 0,-1 1 1 0 0,1 1-1 0 0,0-1 1 0 0,-1 1 0 0 0,-9 2-1 0 0,9-1-602 0 0,0 1 0 0 0,1-1 0 0 0,-1 1 0 0 0,1 0-1 0 0,-1 1 1 0 0,-10 8 0 0 0,7-4-549 0 0,2 0 1 0 0,-1 0-1 0 0,1 1 0 0 0,0 0 1 0 0,1 1-1 0 0,0 0 0 0 0,1 0 1 0 0,0 0-1 0 0,-6 15 0 0 0,-1 4 59 0 0,2 0-1 0 0,-13 56 0 0 0,20-67-41 0 0,2 0-1 0 0,-1 0 1 0 0,2 1-1 0 0,1-1 0 0 0,0 0 1 0 0,4 21-1 0 0,-3-32-176 0 0,0-1 0 0 0,0 0 0 0 0,1 1-1 0 0,0-1 1 0 0,0 0 0 0 0,1 0 0 0 0,0 0-1 0 0,0-1 1 0 0,0 1 0 0 0,1-1 0 0 0,0 0-1 0 0,7 9 1 0 0,-10-13-47 0 0,1 0-1 0 0,-1 0 0 0 0,1 0 1 0 0,-1 0-1 0 0,0-1 0 0 0,1 1 1 0 0,0 0-1 0 0,-1-1 0 0 0,1 1 1 0 0,-1-1-1 0 0,1 1 0 0 0,0-1 1 0 0,-1 0-1 0 0,1 1 0 0 0,0-1 1 0 0,2 0-1 0 0,0-1-1 0 0,0 1 1 0 0,-1-1-1 0 0,1 0 1 0 0,0 0-1 0 0,-1 0 1 0 0,0 0-1 0 0,5-3 1 0 0,2-1-95 0 0,-2-1 0 0 0,1 0 0 0 0,-1 0 0 0 0,12-11 1 0 0,-5 2-210 0 0,-1 0 1 0 0,0-1 0 0 0,-1-1 0 0 0,20-34 0 0 0,-27 40 258 0 0,0-1-1 0 0,-1 1 0 0 0,0-1 1 0 0,-1 0-1 0 0,-1 0 0 0 0,0-1 1 0 0,0 1-1 0 0,-1-1 1 0 0,0-19-1 0 0,3-17 436 0 0,-6 41-540 0 0,-2 8 149 0 0,3 0 6 0 0,0 0 0 0 0,-1 1-1 0 0,1-1 1 0 0,0 1 0 0 0,-1-1-1 0 0,1 1 1 0 0,0-1 0 0 0,-1 1-1 0 0,1 0 1 0 0,0-1 0 0 0,0 1 0 0 0,0-1-1 0 0,0 1 1 0 0,0 0 0 0 0,0-1-1 0 0,-1 1 1 0 0,1 0 0 0 0,2 10 20 0 0,-1 0 1 0 0,1 0 0 0 0,0-1 0 0 0,7 16 0 0 0,-3-3 16 0 0,36 101 236 0 0,-25-79 145 0 0,19 80-1 0 0,-11 29 341 0 0,-23-124-795 0 0,0 1-1 0 0,-2 0 0 0 0,-5 33 1 0 0,-9 20 320 0 0,-30 102 1 0 0,38-166-259 0 0,0 0 0 0 0,-1 0 0 0 0,-2 0 0 0 0,0-1 0 0 0,0 0 0 0 0,-2-1 0 0 0,-16 22 0 0 0,6-11 19 0 0,-12 14 37 0 0,32-41-92 0 0,-1-1 1 0 0,1 0-1 0 0,0 0 0 0 0,-1 1 1 0 0,1-1-1 0 0,0 0 0 0 0,-1 0 1 0 0,0 0-1 0 0,1-1 0 0 0,-1 1 1 0 0,1 0-1 0 0,-1 0 1 0 0,0-1-1 0 0,1 1 0 0 0,-1-1 1 0 0,0 0-1 0 0,0 0 0 0 0,1 1 1 0 0,-1-1-1 0 0,0 0 0 0 0,0 0 1 0 0,0 0-1 0 0,1-1 0 0 0,-1 1 1 0 0,0 0-1 0 0,0-1 1 0 0,1 1-1 0 0,-1-1 0 0 0,0 0 1 0 0,1 1-1 0 0,-1-1 0 0 0,1 0 1 0 0,-1 0-1 0 0,1 0 0 0 0,-1 0 1 0 0,-1-2-1 0 0,-1 0-44 0 0,0-1-1 0 0,1 0 1 0 0,0 0-1 0 0,0 0 1 0 0,0 0-1 0 0,0 0 1 0 0,0 0 0 0 0,1-1-1 0 0,0 1 1 0 0,0-1-1 0 0,0 0 1 0 0,-1-5-1 0 0,-4-22-626 0 0,2 0 0 0 0,1 0 0 0 0,0-64 0 0 0,14-35-1844 0 0,-1 61 756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44.871"/>
    </inkml:context>
    <inkml:brush xml:id="br0">
      <inkml:brushProperty name="width" value="0.05" units="cm"/>
      <inkml:brushProperty name="height" value="0.05" units="cm"/>
    </inkml:brush>
  </inkml:definitions>
  <inkml:trace contextRef="#ctx0" brushRef="#br0">4 157 10136 0 0,'2'3'777'0'0,"3"2"-579"0"0,-2-3-171 0 0,-1 0 1 0 0,1 0-1 0 0,-1 1 1 0 0,0-1-1 0 0,1 1 1 0 0,-1 0-1 0 0,-1 0 1 0 0,4 5-1 0 0,4 10 1060 0 0,1 4 549 0 0,-6-7-867 0 0,0 0 239 0 0,0 0 0 0 0,-1 0-1 0 0,2 18 1 0 0,-5-31 598 0 0,5-2-1431 0 0,1 0 0 0 0,-1 0 0 0 0,1-1 0 0 0,-1 1 0 0 0,11-4 0 0 0,-14 3-180 0 0,0 0 0 0 0,0 0 0 0 0,1 0 0 0 0,-1 0 1 0 0,0-1-1 0 0,0 1 0 0 0,-1-1 0 0 0,1 1 1 0 0,0-1-1 0 0,0 0 0 0 0,-1 1 0 0 0,1-1 0 0 0,-1 0 1 0 0,1 0-1 0 0,-1 0 0 0 0,2-4 0 0 0,10-16 19 0 0,-10 18 103 0 0,0 0-1 0 0,0 0 1 0 0,-1-1 0 0 0,0 1-1 0 0,0-1 1 0 0,0 1-1 0 0,2-6 1 0 0,-3 5 0 0 0,2-7 8 0 0,0-1 0 0 0,-1 0 0 0 0,-1 0 0 0 0,0 0 0 0 0,0 0 0 0 0,-1-1 0 0 0,-3-19 0 0 0,1 24-125 0 0,0 0 0 0 0,0 1 0 0 0,-1-1 0 0 0,-1 1 0 0 0,1 0 0 0 0,-1 0 0 0 0,-5-8 0 0 0,7 14 0 0 0,1 0 0 0 0,-1 0 0 0 0,0 0 0 0 0,1 1 0 0 0,-1-1 0 0 0,0 0 0 0 0,0 1 0 0 0,0-1 0 0 0,0 1 0 0 0,0 0 0 0 0,0-1 0 0 0,-1 1 0 0 0,1 0 0 0 0,0 0 0 0 0,-1 1 0 0 0,1-1 0 0 0,-1 0 0 0 0,1 1 0 0 0,0-1 0 0 0,-1 1 0 0 0,1 0 0 0 0,-1 0 0 0 0,0 0 0 0 0,1 0 0 0 0,0 0 0 0 0,-1 1 0 0 0,1-1 0 0 0,-1 1 0 0 0,-2 1 0 0 0,1-1 0 0 0,1 1 0 0 0,-1 0 0 0 0,1-1 0 0 0,0 1 0 0 0,0 1 0 0 0,0-1 0 0 0,0 0 0 0 0,0 1 0 0 0,1 0 0 0 0,-1-1 0 0 0,1 1 0 0 0,-1 0 0 0 0,1 0 0 0 0,0 1 0 0 0,-2 4 0 0 0,-4 7 0 0 0,1 1 0 0 0,-5 18 0 0 0,7-20 0 0 0,2-4 26 0 0,0 0 0 0 0,1 1 0 0 0,0-1 0 0 0,0 0 0 0 0,1 1 1 0 0,0-1-1 0 0,1 1 0 0 0,1-1 0 0 0,-1 1 0 0 0,2-1 0 0 0,-1 0 0 0 0,1 1 0 0 0,1-1 0 0 0,0 0 0 0 0,0 0 0 0 0,6 9 0 0 0,5 10 715 0 0,35 50 1 0 0,-42-70-732 0 0,0-1 1 0 0,0 0 0 0 0,1 0-1 0 0,0-1 1 0 0,0 1 0 0 0,1-2-1 0 0,0 1 1 0 0,0-1 0 0 0,15 6-1 0 0,-18-9 3 0 0,8 4-49 0 0,1 0 1 0 0,0-2-1 0 0,17 5 0 0 0,-27-9-15 0 0,-1 0-1 0 0,0 0 1 0 0,0-1-1 0 0,1 1 1 0 0,-1-1-1 0 0,1 0 1 0 0,-1-1-1 0 0,0 1 1 0 0,1-1-1 0 0,-1 0 1 0 0,0 0-1 0 0,0 0 1 0 0,0-1-1 0 0,0 1 1 0 0,0-1-1 0 0,5-3 1 0 0,13-13-1400 0 0,-2-3-429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5:45.255"/>
    </inkml:context>
    <inkml:brush xml:id="br0">
      <inkml:brushProperty name="width" value="0.05" units="cm"/>
      <inkml:brushProperty name="height" value="0.05" units="cm"/>
    </inkml:brush>
  </inkml:definitions>
  <inkml:trace contextRef="#ctx0" brushRef="#br0">44 1 2760 0 0,'-30'22'207'0'0,"30"-21"-205"0"0,-1 0 1 0 0,0-1 0 0 0,0 1 0 0 0,1 0-1 0 0,-1-1 1 0 0,0 1 0 0 0,1 0 0 0 0,-1 0-1 0 0,0-1 1 0 0,1 1 0 0 0,0 0 0 0 0,-1 0-1 0 0,1 0 1 0 0,-1 1 0 0 0,-3 21 2042 0 0,3-20-944 0 0,1 0 0 0 0,0 1 0 0 0,0-1 0 0 0,0 0 1 0 0,1 1-1 0 0,-1-1 0 0 0,1 0 0 0 0,1 6 1 0 0,5 19 3920 0 0,-7-23-4929 0 0,0-1-1 0 0,1 0 1 0 0,0 0 0 0 0,0 0 0 0 0,0 0-1 0 0,1 0 1 0 0,0 0 0 0 0,-1-1-1 0 0,1 1 1 0 0,0 0 0 0 0,1-1 0 0 0,2 4-1 0 0,16 20 102 0 0,24 40-1 0 0,-30-44 135 0 0,-10-14-93 0 0,-1-1 1 0 0,1 1-1 0 0,4 18 1 0 0,4 7 241 0 0,-5-19-377 0 0,-5-8-94 0 0,1-1 0 0 0,-1 0 0 0 0,0 1 0 0 0,-1-1-1 0 0,0 1 1 0 0,0 0 0 0 0,0 0 0 0 0,-1 0 0 0 0,0 0 0 0 0,0 0-1 0 0,0 13 1 0 0,-7 38-6 0 0,6-57 0 0 0,0 0 0 0 0,0 0 0 0 0,-1 0 0 0 0,1-1 0 0 0,0 1 0 0 0,0 0 0 0 0,-1 0 0 0 0,1 0 0 0 0,-1-1 0 0 0,1 1 0 0 0,-1 0 0 0 0,1-1 0 0 0,-1 1 0 0 0,0 1 0 0 0,-11 1 0 0 0,3-6 66 0 0,7 1-13 0 0,-1 0 1 0 0,1 0 0 0 0,0 0-1 0 0,0 0 1 0 0,0 0 0 0 0,0 0 0 0 0,1-1-1 0 0,-1 1 1 0 0,1 0 0 0 0,-1-1-1 0 0,1 1 1 0 0,0-1 0 0 0,0 0 0 0 0,0 1-1 0 0,-1-6 1 0 0,-1-4 192 0 0,2 0-1 0 0,-2-19 0 0 0,1-3-67 0 0,0 17-132 0 0,1 0 0 0 0,0 0-1 0 0,1 0 1 0 0,5-29 0 0 0,10-71-34 0 0,-12 105-124 0 0,-1 0 0 0 0,2 0 0 0 0,5-14 0 0 0,5-21-748 0 0,-8 10-1337 0 0,4-2-5833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04.891"/>
    </inkml:context>
    <inkml:brush xml:id="br0">
      <inkml:brushProperty name="width" value="0.05" units="cm"/>
      <inkml:brushProperty name="height" value="0.05" units="cm"/>
    </inkml:brush>
  </inkml:definitions>
  <inkml:trace contextRef="#ctx0" brushRef="#br0">812 447 8288 0 0,'0'0'756'0'0,"-3"1"-608"0"0,2 5-10 0 0,1-5-13 0 0,0 0-1 0 0,0-1 0 0 0,-1 1 0 0 0,1-1 1 0 0,0 1-1 0 0,-1 0 0 0 0,1-1 0 0 0,0 1 1 0 0,-1-1-1 0 0,1 1 0 0 0,-1-1 0 0 0,1 1 0 0 0,-1-1 1 0 0,1 0-1 0 0,-1 1 0 0 0,1-1 0 0 0,-1 1 1 0 0,0-1-1 0 0,-6 6 1171 0 0,7-6-1435 0 0,-1 1 374 0 0,1 0-1 0 0,-1 0 1 0 0,1 0-1 0 0,-1 0 1 0 0,1-1-1 0 0,-1 1 1 0 0,0 0-1 0 0,0 0 0 0 0,1-1 1 0 0,-1 1-1 0 0,0 0 1 0 0,0-1-1 0 0,0 1 1 0 0,0-1-1 0 0,0 1 1 0 0,0-1-1 0 0,0 0 1 0 0,0 1-1 0 0,0-1 1 0 0,0 0-1 0 0,0 0 1 0 0,0 0-1 0 0,0 1 1 0 0,0-1-1 0 0,0 0 0 0 0,0 0 1 0 0,-1-1-1 0 0,0 1-186 0 0,1 0 0 0 0,0 0 0 0 0,0-1-1 0 0,-1 1 1 0 0,1-1 0 0 0,0 1 0 0 0,0-1-1 0 0,0 1 1 0 0,0-1 0 0 0,0 0 0 0 0,0 1-1 0 0,0-1 1 0 0,0 0 0 0 0,-2-2 0 0 0,2 2-10 0 0,0 0 0 0 0,0 0 1 0 0,-1 0-1 0 0,1 0 0 0 0,0 0 1 0 0,0 0-1 0 0,-1 1 0 0 0,1-1 1 0 0,0 0-1 0 0,-1 1 0 0 0,1-1 1 0 0,-1 1-1 0 0,1-1 0 0 0,-1 1 1 0 0,-2-1-1 0 0,-12 0 136 0 0,14 0-152 0 0,0 1 1 0 0,0 0-1 0 0,0 0 0 0 0,0-1 0 0 0,0 1 1 0 0,0 1-1 0 0,0-1 0 0 0,0 0 0 0 0,0 0 0 0 0,-2 2 1 0 0,0-2 286 0 0,1 0 0 0 0,-1 0 0 0 0,1 0 0 0 0,0 0 0 0 0,-1-1 0 0 0,1 1 0 0 0,-7-3 0 0 0,8 3-358 0 0,-12-1 66 0 0,6 1-16 0 0,6 1 0 0 0,0-1 0 0 0,0 0 0 0 0,0 0 0 0 0,0 0 0 0 0,0 0 0 0 0,0 0 0 0 0,0-1 0 0 0,0 1 0 0 0,0 0 0 0 0,0-1 0 0 0,0 0 0 0 0,0 1 0 0 0,-2-3 0 0 0,3 3-3 0 0,1-1-1 0 0,-1 1 1 0 0,1-1 0 0 0,-1 1-1 0 0,1-1 1 0 0,-1 1-1 0 0,0-1 1 0 0,1 1-1 0 0,-1 0 1 0 0,1-1 0 0 0,-1 1-1 0 0,0 0 1 0 0,1-1-1 0 0,-1 1 1 0 0,0 0 0 0 0,0 0-1 0 0,1 0 1 0 0,-1-1-1 0 0,0 1 1 0 0,0 0-1 0 0,1 0 1 0 0,-1 0 0 0 0,0 0-1 0 0,1 1 1 0 0,-1-1-1 0 0,0 0 1 0 0,0 0-1 0 0,0 0 1 0 0,0 1-4 0 0,1-1-1 0 0,-1 0 1 0 0,1 0-1 0 0,-1 0 1 0 0,0 0-1 0 0,1 1 1 0 0,-1-1-1 0 0,1 0 1 0 0,-1 0-1 0 0,1 0 1 0 0,-1 0-1 0 0,0-1 1 0 0,1 1-1 0 0,-1 0 1 0 0,1 0-1 0 0,-2 0 1 0 0,-9-7-165 0 0,9 5 167 0 0,1 1 0 0 0,-1 0 0 0 0,0 0 0 0 0,1 0 0 0 0,-1 1 0 0 0,0-1 0 0 0,1 0 1 0 0,-5 0-1 0 0,-13-8 162 0 0,17 8-145 0 0,0 0 1 0 0,0 0 0 0 0,0 0 0 0 0,0 0 0 0 0,0 0-1 0 0,0 1 1 0 0,-1-1 0 0 0,1 0 0 0 0,0 1 0 0 0,0 0-1 0 0,0-1 1 0 0,-1 1 0 0 0,1 0 0 0 0,0 0 0 0 0,0 0-1 0 0,-4 1 1 0 0,5 0-7 0 0,-1-1 0 0 0,0 0 0 0 0,0 1 0 0 0,0-1-1 0 0,0 0 1 0 0,1 0 0 0 0,-1 0 0 0 0,0 0 0 0 0,0-1 0 0 0,0 1-1 0 0,0 0 1 0 0,0-1 0 0 0,1 1 0 0 0,-1-1 0 0 0,-2-1-1 0 0,-1-1 31 0 0,0 0-1 0 0,1 0 0 0 0,-8-7 0 0 0,8 6-28 0 0,-1 0 0 0 0,1 1-1 0 0,-1 0 1 0 0,-8-5 0 0 0,12 7-7 0 0,0 1 0 0 0,0-1 0 0 0,0 0 0 0 0,0 1 0 0 0,0-1 0 0 0,1 0 0 0 0,-1 0 0 0 0,0 1 0 0 0,0-1 0 0 0,0 0 0 0 0,-1-2 0 0 0,2 2 0 0 0,-1 0 0 0 0,1 0 0 0 0,-1 0 0 0 0,0 0 0 0 0,1 1 0 0 0,-1-1 0 0 0,0 0 0 0 0,0 0 0 0 0,0 1 0 0 0,0-1 0 0 0,1 1 0 0 0,-1-1 0 0 0,0 1 0 0 0,-1-1 0 0 0,-56-23 83 0 0,36 14 6 0 0,18 9-87 0 0,-1-1 0 0 0,1 0 1 0 0,0 0-1 0 0,-1 0 0 0 0,1 0 0 0 0,0-1 0 0 0,0 0 0 0 0,1 0 1 0 0,-1 0-1 0 0,1 0 0 0 0,-1 0 0 0 0,-2-5 0 0 0,-31-44-83 0 0,-24-39-190 0 0,57 85 271 0 0,-1-1 0 0 0,0 1 0 0 0,0 0 0 0 0,-9-7 0 0 0,9 9 0 0 0,0-1 0 0 0,1 1 0 0 0,-1-1 0 0 0,1 0 0 0 0,0 0 0 0 0,-4-9 0 0 0,7 13 0 0 0,0-1 0 0 0,1 0 0 0 0,-1 0 0 0 0,0 0 0 0 0,0 0 0 0 0,0 0 0 0 0,-1 0 0 0 0,1 1 0 0 0,0-1 0 0 0,0 0 0 0 0,-1 1 0 0 0,1-1 0 0 0,-1 1 0 0 0,0 0 0 0 0,1-1 0 0 0,-1 1 0 0 0,-2-1 0 0 0,3 1 0 0 0,-1 0 0 0 0,1 0 0 0 0,0 0 0 0 0,0 0 0 0 0,0 0 0 0 0,-1 0 0 0 0,1 0 0 0 0,0 0 0 0 0,1 0 0 0 0,-1-1 0 0 0,0 1 0 0 0,-1-2 0 0 0,1 1 0 0 0,-3-2 0 0 0,-2 12 0 0 0,-1-4-276 0 0,5-2-1156 0 0,-3 6-484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06.676"/>
    </inkml:context>
    <inkml:brush xml:id="br0">
      <inkml:brushProperty name="width" value="0.05" units="cm"/>
      <inkml:brushProperty name="height" value="0.05" units="cm"/>
    </inkml:brush>
  </inkml:definitions>
  <inkml:trace contextRef="#ctx0" brushRef="#br0">162 452 6912 0 0,'0'0'4641'0'0,"1"2"-3309"0"0,2 5 3651 0 0,-5-11-3127 0 0,-9-18-2528 0 0,6 11 1035 0 0,-1 4-325 0 0,-1 0 9 0 0,1 0-1 0 0,0 0 1 0 0,0-1 0 0 0,1 0 0 0 0,0 0 0 0 0,0 0 0 0 0,-4-10 0 0 0,3 5-205 0 0,-17-25-1 0 0,12 23 149 0 0,6 10 50 0 0,1 0 1 0 0,0 0-1 0 0,1-1 1 0 0,-1 0-1 0 0,1 0 1 0 0,0 0-1 0 0,-4-10 1 0 0,0-9 45 0 0,4 15-111 0 0,0 0-1 0 0,1-1 0 0 0,0 1 1 0 0,-1-15-1 0 0,3 25 217 0 0,0-1-212 0 0,0 0-1 0 0,0 0 1 0 0,0 0 0 0 0,0 1-1 0 0,1-1 1 0 0,-1 0 0 0 0,0 0-1 0 0,0 0 1 0 0,0 1 0 0 0,1-1-1 0 0,-1 0 1 0 0,0 0 0 0 0,1 1-1 0 0,-1-1 1 0 0,1 0 0 0 0,-1 1-1 0 0,1-1 1 0 0,0-1 0 0 0,0 2 92 0 0,0-1 0 0 0,-1 1-1 0 0,1-1 1 0 0,0 1 0 0 0,0 0 0 0 0,0-1 0 0 0,-1 1 0 0 0,1 0 0 0 0,0-1 0 0 0,0 1 0 0 0,0 0 0 0 0,0 0 0 0 0,0 0-1 0 0,-1 0 1 0 0,1 0 0 0 0,1 0 0 0 0,13-3 73 0 0,6-4-32 0 0,1 1 1 0 0,23-3-1 0 0,-19 0-33 0 0,-22 7-68 0 0,0 0 0 0 0,0 0 1 0 0,0 1-1 0 0,0-1 0 0 0,0 1 0 0 0,5 0 1 0 0,9 2 38 0 0,-15 0-48 0 0,0-1 0 0 0,-1 0-1 0 0,1 1 1 0 0,0-1-1 0 0,-1 0 1 0 0,1 0 0 0 0,0-1-1 0 0,0 1 1 0 0,3-1-1 0 0,16-9-1 0 0,14-4 0 0 0,-30 12 11 0 0,-2 0 0 0 0,1 0-1 0 0,0 0 1 0 0,0-1-1 0 0,6-4 1 0 0,-7 4-10 0 0,-1 1 0 0 0,1 0 1 0 0,1-1-1 0 0,-1 1 0 0 0,0 0 0 0 0,7-1 0 0 0,8 1-10 0 0,-18 1 24 0 0,11-5 118 0 0,-10 5-80 0 0,-1 2 1 0 0,1 5-61 0 0,-1-4-78 0 0,-3 7 677 0 0,3-8-516 0 0,-1 0-1 0 0,0 0 1 0 0,0 0-1 0 0,-1 0 1 0 0,1 0-1 0 0,0 0 1 0 0,0 0-1 0 0,0-1 1 0 0,0 1-1 0 0,-1 0 0 0 0,1 0 1 0 0,-1 0-1 0 0,0 1 1 0 0,-6 13 99 0 0,-4 9-185 0 0,8-20 10 0 0,0 0 0 0 0,1 0 0 0 0,0 0 0 0 0,0 1 0 0 0,-2 5 0 0 0,3-7 0 0 0,0 0 0 0 0,0 0 0 0 0,-1 1 0 0 0,1-1 0 0 0,-1 0 0 0 0,0 0 0 0 0,0 0 0 0 0,0 0 0 0 0,-3 2 0 0 0,3-2 0 0 0,-1 0 0 0 0,1-1 0 0 0,-1 1 0 0 0,1 0 0 0 0,0 0 0 0 0,0 1 0 0 0,1-1 0 0 0,-3 5 0 0 0,3-5 0 0 0,-1 1 0 0 0,0 0 0 0 0,0-1 0 0 0,0 0 0 0 0,0 1 0 0 0,0-1 0 0 0,-5 5 0 0 0,-67 69-589 0 0,71-73 642 0 0,0-1 0 0 0,0 1 0 0 0,1 0 1 0 0,-1 0-1 0 0,1 0 0 0 0,0 0 0 0 0,-3 7 0 0 0,4-9-243 0 0,-2-2 33 0 0,3-1 145 0 0,-1 1 0 0 0,1 0 0 0 0,-1 0 1 0 0,1 0-1 0 0,-1 0 0 0 0,1 0 0 0 0,-1 0 0 0 0,1 0 0 0 0,-1 0 0 0 0,1 0 1 0 0,-1 0-1 0 0,1 0 0 0 0,-1 0 0 0 0,0 0 0 0 0,1 0 0 0 0,-1 0 0 0 0,1 1 1 0 0,-1-1-1 0 0,1 0 0 0 0,0 0 0 0 0,-1 1 0 0 0,0 0 0 0 0,-7 5 40 0 0,7-5-28 0 0,0 1-1 0 0,0-1 1 0 0,0 1-1 0 0,0-1 1 0 0,0 0-1 0 0,-1 0 1 0 0,1 1-1 0 0,0-1 1 0 0,0 0 0 0 0,-1 0-1 0 0,1 0 1 0 0,-1 0-1 0 0,-1 0 1 0 0,2 0 522 0 0,-1-1-342 0 0,-6 2-144 0 0,7-2-36 0 0,1 0 0 0 0,0 0 0 0 0,0 1 0 0 0,0-1 0 0 0,0 0 0 0 0,0 0 0 0 0,0 0 0 0 0,0 0 0 0 0,-1 0 0 0 0,1 0 0 0 0,0 0 0 0 0,0 0 0 0 0,0 0 0 0 0,0 0 0 0 0,0 0 0 0 0,0 0 0 0 0,0 0 0 0 0,-1 0 0 0 0,1 0 0 0 0,0 0 0 0 0,0 0 0 0 0,0 0 0 0 0,0-1 0 0 0,0 1 0 0 0,0 0 0 0 0,0 0 0 0 0,-1 0 0 0 0,1 0 0 0 0,0 0 0 0 0,0 0 0 0 0,0 0 0 0 0,0 0 0 0 0,0 0 0 0 0,0 0 0 0 0,0 0 0 0 0,0-1 0 0 0,0 1 0 0 0,0 0 0 0 0,0 0 0 0 0,-1 0 0 0 0,1 0 0 0 0,0 0 0 0 0,0 0 0 0 0,0 0 0 0 0,0-1 0 0 0,0 1 0 0 0,0 0 0 0 0,0 0 0 0 0,0 0 0 0 0,0 0 0 0 0,0 0 0 0 0,0 0 0 0 0,0 0 0 0 0,0-1 0 0 0,0 1 0 0 0,0 0 0 0 0,0 0 0 0 0,0 0 0 0 0,1 0 0 0 0,-1 0 0 0 0,0 0 0 0 0,0-1 0 0 0,3-2 0 0 0,6-9-601 0 0,-1-1 1 0 0,13-26-1 0 0,5-6 435 0 0,-16 24 166 0 0,-7 17 0 0 0,-1-1 0 0 0,0 0 0 0 0,1 1 0 0 0,0-1 0 0 0,4-4 0 0 0,-5 7 0 0 0,-1 0 0 0 0,1 0 0 0 0,-1 0 0 0 0,0 0 0 0 0,0 0 0 0 0,0 0 0 0 0,0 0 0 0 0,0-1 0 0 0,0 1 0 0 0,0-3 0 0 0,1 0 0 0 0,-1 1 0 0 0,0-1 0 0 0,1 1 0 0 0,0 0 0 0 0,0 0 0 0 0,1 0 0 0 0,-1 0 0 0 0,5-6 0 0 0,0 3 64 0 0,-5 5 748 0 0,-18 2 288 0 0,14 1-1110 0 0,0 0 0 0 0,-1-1-1 0 0,1 1 1 0 0,0 0-1 0 0,0 0 1 0 0,0 1 0 0 0,-1-1-1 0 0,1 0 1 0 0,0 1-1 0 0,1-1 1 0 0,-4 3 0 0 0,0 1-174 0 0,0 0 1 0 0,0 0 0 0 0,-5 8 0 0 0,-20 27-550 0 0,10-14 453 0 0,17-23 337 0 0,0-1 0 0 0,1 1 1 0 0,0 0-1 0 0,-1-1 0 0 0,1 1 0 0 0,0 0 1 0 0,1 0-1 0 0,-1 0 0 0 0,0 1 0 0 0,1-1 0 0 0,0 0 1 0 0,-1 0-1 0 0,1 1 0 0 0,0 5 0 0 0,1-9-42 0 0,0 1-1 0 0,0-1 0 0 0,0 0 1 0 0,0 1-1 0 0,0-1 0 0 0,0 0 1 0 0,0 1-1 0 0,-1-1 0 0 0,1 0 1 0 0,0 1-1 0 0,0-1 0 0 0,0 0 1 0 0,0 1-1 0 0,0-1 0 0 0,0 0 1 0 0,-1 1-1 0 0,1-1 0 0 0,0 0 1 0 0,0 0-1 0 0,-1 1 0 0 0,1-1 1 0 0,0 0-1 0 0,0 0 0 0 0,-1 1 1 0 0,1-1-34 0 0,0 0 1 0 0,0 0-1 0 0,-1 0 1 0 0,1 0-1 0 0,0-1 1 0 0,0 1-1 0 0,0 0 1 0 0,0 0-1 0 0,0 0 1 0 0,0 0 0 0 0,-1 0-1 0 0,1 0 1 0 0,0 0-1 0 0,0-1 1 0 0,0 1-1 0 0,0 0 1 0 0,0 0-1 0 0,0 0 1 0 0,0 0-1 0 0,0 0 1 0 0,0-1-1 0 0,0 1 1 0 0,0 0 0 0 0,0 0-1 0 0,0 0 1 0 0,0 0-1 0 0,0-1 1 0 0,0 1-1 0 0,0 0 1 0 0,0 0-1 0 0,0 0 1 0 0,0 0-1 0 0,0-1 1 0 0,0 1 0 0 0,0 0-1 0 0,0 0 1 0 0,0 0-1 0 0,0 0 1 0 0,0 0-1 0 0,0-1 1 0 0,0 1-1 0 0,0 0 1 0 0,0 0-1 0 0,1 0 1 0 0,-1 0-1 0 0,0-1 1 0 0,5-18-285 0 0,-5 16 183 0 0,1 1 115 0 0,1 1 0 0 0,-1-1 0 0 0,0 1 0 0 0,0-1-1 0 0,0 1 1 0 0,0-1 0 0 0,0 0 0 0 0,0 0 0 0 0,0-2-1 0 0,1-1-43 0 0,0-7-135 0 0,-2 12 184 0 0,0 0-1 0 0,1 0 1 0 0,-1 0 0 0 0,0 0 0 0 0,0 0-1 0 0,0 0 1 0 0,0-1 0 0 0,0 1 0 0 0,1 0-1 0 0,-1 0 1 0 0,0 0 0 0 0,0 0 0 0 0,0 0-1 0 0,0 0 1 0 0,0-1 0 0 0,0 1 0 0 0,0 0-1 0 0,0 0 1 0 0,0 0 0 0 0,1 0-1 0 0,-1-1 1 0 0,0 1 0 0 0,0 0 0 0 0,0 0-1 0 0,0 0 1 0 0,0-1 0 0 0,0 1 0 0 0,0 0-1 0 0,0 0 1 0 0,0 0 0 0 0,0 0 0 0 0,0-1-1 0 0,0 1 1 0 0,-1 0 0 0 0,1 0-1 0 0,0 0 1 0 0,0 0 0 0 0,0-1 0 0 0,0 1-1 0 0,0 0 1 0 0,0 0 0 0 0,0 0 0 0 0,0 0-1 0 0,0-1 1 0 0,-1 1 0 0 0,1 0 0 0 0,0 0-1 0 0,0 0 1 0 0,-17 5 18 0 0,-15 7 166 0 0,31-11-188 0 0,0-1-1 0 0,0 1 1 0 0,0-1-1 0 0,1 1 1 0 0,-1-1-1 0 0,0 1 1 0 0,0-1-1 0 0,1 1 1 0 0,-1 0-1 0 0,1-1 1 0 0,-1 1-1 0 0,0 0 1 0 0,1 0-1 0 0,0 0 1 0 0,-1-1-1 0 0,0 3 1 0 0,-5 6-62 0 0,-2-5 48 0 0,2-3 18 0 0,5-1 0 0 0,0 1 0 0 0,1-1 0 0 0,-1 0 0 0 0,0 0 0 0 0,1 0 0 0 0,-1 0 0 0 0,0 0 0 0 0,1 0 0 0 0,-1 0 0 0 0,0 0 0 0 0,1 0 0 0 0,-1 0 0 0 0,0 0 0 0 0,1 0 0 0 0,-1-1 0 0 0,0 1 0 0 0,1 0 0 0 0,-1 0 0 0 0,1-1 0 0 0,-1 1 0 0 0,1 0 0 0 0,-1-1 0 0 0,0 1 0 0 0,1-1 0 0 0,-1 1 0 0 0,1-1 0 0 0,-1 1 0 0 0,1-1 0 0 0,0 1 0 0 0,-1-2 0 0 0,-5-9 0 0 0,0-4 0 0 0,7 10 0 0 0,0 3 0 0 0,2-9 11 0 0,-2 9-6 0 0,0 1 1 0 0,0-1-1 0 0,0 1 1 0 0,0-1-1 0 0,0 1 1 0 0,0-1-1 0 0,0 1 1 0 0,1 0-1 0 0,1-2 1 0 0,5-5-8 0 0,1-9 2 0 0,-8 13 0 0 0,1 1 0 0 0,-1 0 0 0 0,1-1 0 0 0,0 1 0 0 0,4-4 0 0 0,-5 6 0 0 0,1 0 0 0 0,-1 0 0 0 0,0 0 0 0 0,0 0 0 0 0,1 0 0 0 0,-1 0 0 0 0,1 1 0 0 0,-1-1 0 0 0,0 1 0 0 0,1-1 0 0 0,-1 1 0 0 0,1-1 0 0 0,0 1 0 0 0,-1 0 0 0 0,1 0 0 0 0,-1 0 0 0 0,2 0 0 0 0,-1 0 4 0 0,0-1-1 0 0,0 1 0 0 0,0 0 0 0 0,0-1 0 0 0,0 1 1 0 0,0-1-1 0 0,0 1 0 0 0,-1-1 0 0 0,1 0 0 0 0,0 0 1 0 0,0 0-1 0 0,-1 0 0 0 0,1 0 0 0 0,-1 0 0 0 0,2-2 0 0 0,0 1 4 0 0,0 0 0 0 0,-1 0 0 0 0,1 0 0 0 0,0 1 0 0 0,0-1 0 0 0,0 1 0 0 0,0-1 0 0 0,0 1 0 0 0,1 0 0 0 0,3-1 0 0 0,-6 2-7 0 0,-1 0 0 0 0,1 0 0 0 0,-1 0 0 0 0,1-1 0 0 0,-1 1 0 0 0,1 0 0 0 0,-1 0 0 0 0,1 0 0 0 0,0 0 0 0 0,-1 0 0 0 0,1 0 0 0 0,-1 0 0 0 0,1 0 0 0 0,-1 0 0 0 0,1 0 0 0 0,-1 1 0 0 0,1-1 0 0 0,0 0 0 0 0,-1 0 0 0 0,1 0 0 0 0,-1 1 0 0 0,1-1 0 0 0,-1 0 0 0 0,1 0 0 0 0,0 1 0 0 0,0 1 0 0 0,0-2 0 0 0,1 1 0 0 0,-1-1 0 0 0,0 1 0 0 0,0 0 0 0 0,0-1 0 0 0,0 1 0 0 0,0 0 0 0 0,0 0 0 0 0,-1-1 0 0 0,1 1 0 0 0,0 0 0 0 0,0 0 0 0 0,0 0 0 0 0,0 2 0 0 0,-1 7 0 0 0,0-7 0 0 0,0 1 0 0 0,-1-1 0 0 0,1 0 0 0 0,-1 0 0 0 0,1 0 0 0 0,-1 0 0 0 0,0 1 0 0 0,-2 3 0 0 0,1-3 0 0 0,-11 27 0 0 0,6-23 0 0 0,2-3 0 0 0,-18 17 0 0 0,23-21 1 0 0,0-1-1 0 0,-1 1 0 0 0,1-1 0 0 0,-1 1 1 0 0,1-1-1 0 0,0 1 0 0 0,-1-1 1 0 0,1 0-1 0 0,-1 1 0 0 0,1-1 0 0 0,-1 0 1 0 0,1 1-1 0 0,-1-1 0 0 0,1 0 0 0 0,-1 0 1 0 0,1 1-1 0 0,-1-1 0 0 0,1 0 0 0 0,-1 0 1 0 0,1 0-1 0 0,-1 0 0 0 0,0 0 1 0 0,1 0-1 0 0,-1 0 0 0 0,1 0 0 0 0,-1 0 1 0 0,0 0-1 0 0,1 0 0 0 0,-1 0 0 0 0,1 0 1 0 0,-1 0-1 0 0,0-1 0 0 0,1 1-17 0 0,0 0-1 0 0,-1 0 1 0 0,1 0-1 0 0,0 0 1 0 0,0 0-1 0 0,0 0 0 0 0,0 0 1 0 0,0 0-1 0 0,0 0 1 0 0,0 0-1 0 0,-1 0 1 0 0,1 0-1 0 0,0 0 1 0 0,0 0-1 0 0,0 0 1 0 0,0 0-1 0 0,0 0 1 0 0,0 0-1 0 0,-1 0 1 0 0,1 0-1 0 0,0 0 0 0 0,0 0 1 0 0,0 0-1 0 0,0 0 1 0 0,0 0-1 0 0,0 0 1 0 0,0 0-1 0 0,-1 0 1 0 0,1 0-1 0 0,0 0 1 0 0,0 0-1 0 0,0 0 1 0 0,0 0-1 0 0,0 1 0 0 0,0-1 1 0 0,0 0-1 0 0,0 0 1 0 0,0 0-1 0 0,0 0 1 0 0,-1 0-1 0 0,1 0 1 0 0,0 0-1 0 0,0 0 1 0 0,0 1-1 0 0,0-1 1 0 0,0 0-1 0 0,0 0 0 0 0,0 0 1 0 0,0 0-1 0 0,0 0 1 0 0,0 0-1 0 0,0 1 1 0 0,0-1-1 0 0,0 0 1 0 0,0 0-1 0 0,0 0 1 0 0,0 0-1 0 0,0 0 1 0 0,0 0-1 0 0,0 1 1 0 0,0-1-1 0 0,1 0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1.990"/>
    </inkml:context>
    <inkml:brush xml:id="br0">
      <inkml:brushProperty name="width" value="0.05" units="cm"/>
      <inkml:brushProperty name="height" value="0.05" units="cm"/>
      <inkml:brushProperty name="color" value="#E71224"/>
    </inkml:brush>
  </inkml:definitions>
  <inkml:trace contextRef="#ctx0" brushRef="#br0">330 0 6448 0 0,'-1'2'297'0'0,"0"-1"-271"0"0,1 0-1 0 0,-1 0 0 0 0,0 0 1 0 0,1-1-1 0 0,-1 1 1 0 0,0 0-1 0 0,0 0 1 0 0,0 0-1 0 0,0-1 0 0 0,0 1 1 0 0,1 0-1 0 0,-1-1 1 0 0,-1 1-1 0 0,1-1 1 0 0,-1 1-1 0 0,-22 7-21 0 0,0 1 1526 0 0,15-4-518 0 0,0 1 0 0 0,0 0-1 0 0,1 1 1 0 0,-8 8 0 0 0,5-4-506 0 0,1 1-1 0 0,-11 14 1 0 0,-1 10-574 0 0,-21 42 0 0 0,34-61 395 0 0,-6 13-207 0 0,1 0 0 0 0,1 1 1 0 0,1 0-1 0 0,-13 61 0 0 0,23-83-76 0 0,1 1 0 0 0,0-1-1 0 0,0 1 1 0 0,1-1 0 0 0,1 14 0 0 0,0-19-21 0 0,0 0 0 0 0,0 0 1 0 0,0 1-1 0 0,0-1 0 0 0,1-1 1 0 0,0 1-1 0 0,0 0 0 0 0,0 0 0 0 0,0-1 1 0 0,1 1-1 0 0,-1-1 0 0 0,1 1 1 0 0,0-1-1 0 0,5 4 0 0 0,3 1 45 0 0,0-1 0 0 0,1 0 0 0 0,-1-1 0 0 0,1-1 0 0 0,1 0 0 0 0,-1 0 1 0 0,14 3-1 0 0,-6-2 202 0 0,80 19 640 0 0,-34-10-362 0 0,-48-11-406 0 0,-11-3-68 0 0,1 1 1 0 0,-1 0-1 0 0,0 1 1 0 0,0-1-1 0 0,9 6 0 0 0,-4-2 24 0 0,-8-4-19 0 0,-1 0 0 0 0,1 0-1 0 0,-1 0 1 0 0,0 0-1 0 0,1 1 1 0 0,2 2-1 0 0,-5-3-47 0 0,0-1-1 0 0,0 1 1 0 0,0-1 0 0 0,0 0-1 0 0,0 1 1 0 0,-1 0-1 0 0,1-1 1 0 0,-1 1-1 0 0,1-1 1 0 0,-1 1-1 0 0,1 0 1 0 0,-1-1-1 0 0,0 1 1 0 0,0 0-1 0 0,0 0 1 0 0,0-1-1 0 0,0 1 1 0 0,0 2-1 0 0,-3 9 92 0 0,0 0 0 0 0,0 0 0 0 0,-2 0 0 0 0,1 0 0 0 0,-2-1-1 0 0,1 0 1 0 0,-2 0 0 0 0,-7 12 0 0 0,0 0-55 0 0,4-7 47 0 0,-1-1-1 0 0,-1 0 1 0 0,-15 15-1 0 0,-44 42 805 0 0,61-64-824 0 0,1-1-124 0 0,-1 1 1 0 0,0-2 0 0 0,0 1-1 0 0,-1-1 1 0 0,0-1 0 0 0,0 0-1 0 0,0 0 1 0 0,-1-1 0 0 0,0-1-1 0 0,0 0 1 0 0,-22 4 0 0 0,17-4-100 0 0,0-1 0 0 0,-31 2 0 0 0,47-5 57 0 0,0-1 0 0 0,0 1 0 0 0,0 0 0 0 0,1 0-1 0 0,-1 0 1 0 0,0-1 0 0 0,0 1 0 0 0,0 0 0 0 0,1-1 0 0 0,-1 1 0 0 0,0-1 0 0 0,0 1 0 0 0,1-1 0 0 0,-1 1-1 0 0,0-1 1 0 0,1 1 0 0 0,-1-1 0 0 0,1 0 0 0 0,-1 1 0 0 0,1-1 0 0 0,-1 0 0 0 0,1 0 0 0 0,-1 1 0 0 0,1-2-1 0 0,-1 0-104 0 0,0 1 0 0 0,1-1-1 0 0,-1 1 1 0 0,1-1-1 0 0,0 1 1 0 0,-1-1-1 0 0,1 0 1 0 0,0 1-1 0 0,0-1 1 0 0,0 0 0 0 0,0-1-1 0 0,5-13-1873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2.453"/>
    </inkml:context>
    <inkml:brush xml:id="br0">
      <inkml:brushProperty name="width" value="0.05" units="cm"/>
      <inkml:brushProperty name="height" value="0.05" units="cm"/>
      <inkml:brushProperty name="color" value="#E71224"/>
    </inkml:brush>
  </inkml:definitions>
  <inkml:trace contextRef="#ctx0" brushRef="#br0">2 212 10592 0 0,'0'2'488'0'0,"-1"11"-272"0"0,1-7-167 0 0,-1-1 1 0 0,1 1 0 0 0,1-1 0 0 0,-1 0 0 0 0,1 1-1 0 0,0-1 1 0 0,0 0 0 0 0,2 6 0 0 0,1 4 172 0 0,-3-13-156 0 0,-1 0-1 0 0,0-1 0 0 0,1 1 1 0 0,-1 0-1 0 0,1 0 1 0 0,0-1-1 0 0,-1 1 1 0 0,1 0-1 0 0,0-1 1 0 0,0 1-1 0 0,0-1 0 0 0,2 3 1 0 0,4 3 428 0 0,1-1 0 0 0,-1 0 0 0 0,14 8 0 0 0,-19-13-382 0 0,1 1 0 0 0,0-1 0 0 0,-1 0 0 0 0,1 0-1 0 0,0 0 1 0 0,0 0 0 0 0,0-1 0 0 0,0 1 0 0 0,0-1-1 0 0,0 1 1 0 0,0-1 0 0 0,0 0 0 0 0,0-1 0 0 0,0 1-1 0 0,5-1 1 0 0,0-1 22 0 0,-1-1 0 0 0,-1 1 0 0 0,1-1 0 0 0,0-1 0 0 0,-1 1 0 0 0,1-1 0 0 0,-1 0 0 0 0,0 0 0 0 0,-1-1 0 0 0,1 0 0 0 0,-1 0 0 0 0,0 0 0 0 0,0-1 0 0 0,0 1 0 0 0,-1-1 0 0 0,1-1 0 0 0,-2 1-1 0 0,6-11 1 0 0,9-18-36 0 0,-5 12-143 0 0,10-29-1 0 0,-21 46-42 0 0,0-1 0 0 0,-1 1 0 0 0,0 0 1 0 0,1-9-1 0 0,0-3-126 0 0,-2 14 152 0 0,0 0 0 0 0,0-1 0 0 0,0 1 0 0 0,0-1 1 0 0,-1 1-1 0 0,0 0 0 0 0,0-1 0 0 0,0 1 0 0 0,0 0 1 0 0,-1 0-1 0 0,0 0 0 0 0,-3-7 0 0 0,4 9 48 0 0,0-1 0 0 0,-1 1 0 0 0,1 0 0 0 0,-1 0 1 0 0,0 0-1 0 0,1 0 0 0 0,-1 0 0 0 0,0 0 0 0 0,0 0 0 0 0,0 1 0 0 0,0-1 0 0 0,0 1 0 0 0,-1-1 1 0 0,1 1-1 0 0,0 0 0 0 0,-1 0 0 0 0,1 0 0 0 0,0 0 0 0 0,-1 0 0 0 0,0 1 0 0 0,-4-1 0 0 0,2 1 40 0 0,0 0-1 0 0,1 0 0 0 0,-1 1 0 0 0,0 0 0 0 0,0 0 0 0 0,1 0 0 0 0,-1 0 0 0 0,1 1 0 0 0,-1 0 0 0 0,1 0 0 0 0,-1 0 0 0 0,1 0 0 0 0,0 1 0 0 0,0-1 0 0 0,0 1 0 0 0,1 0 0 0 0,-1 1 0 0 0,-5 6 0 0 0,3-4 30 0 0,0 2 0 0 0,1-1 0 0 0,0 0 0 0 0,1 1-1 0 0,-1 0 1 0 0,1 0 0 0 0,1 0 0 0 0,-4 13 0 0 0,0 5 405 0 0,-5 38-1 0 0,11-56-352 0 0,0 3 66 0 0,0 0-1 0 0,1 1 1 0 0,0-1-1 0 0,1 0 0 0 0,3 15 1 0 0,1-1 375 0 0,11 30 0 0 0,-9-32-291 0 0,0-2 88 0 0,0-1 0 0 0,12 23 1 0 0,-16-37-285 0 0,0-1 0 0 0,0 1 0 0 0,1-1 0 0 0,0 0 0 0 0,0 0 1 0 0,0 0-1 0 0,1-1 0 0 0,-1 0 0 0 0,1 0 0 0 0,0 0 0 0 0,11 6 1 0 0,0 0 52 0 0,-14-8-100 0 0,0 0-1 0 0,1-1 0 0 0,0 1 1 0 0,-1-1-1 0 0,1 1 0 0 0,0-1 1 0 0,0 0-1 0 0,-1 0 0 0 0,1 0 1 0 0,0 0-1 0 0,0-1 0 0 0,0 1 1 0 0,0-1-1 0 0,6 0 0 0 0,47-11-508 0 0,-19 1-3284 0 0,-22 5-3426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2.845"/>
    </inkml:context>
    <inkml:brush xml:id="br0">
      <inkml:brushProperty name="width" value="0.05" units="cm"/>
      <inkml:brushProperty name="height" value="0.05" units="cm"/>
      <inkml:brushProperty name="color" value="#E71224"/>
    </inkml:brush>
  </inkml:definitions>
  <inkml:trace contextRef="#ctx0" brushRef="#br0">68 228 5528 0 0,'-8'3'335'0'0,"0"0"-1"0"0,1 0 1 0 0,-12 7 0 0 0,16-8 650 0 0,0 0 0 0 0,1 0-1 0 0,-1 0 1 0 0,0 1 0 0 0,1-1 0 0 0,-4 5 0 0 0,5-2-423 0 0,0-1 0 0 0,0 1 0 0 0,1-1 0 0 0,0 1 0 0 0,0-1 0 0 0,0 1 0 0 0,0-1 0 0 0,2 8 0 0 0,0-3-64 0 0,-2-6-379 0 0,1 1 0 0 0,0-1 0 0 0,0 1 1 0 0,0-1-1 0 0,0 1 0 0 0,1-1 0 0 0,-1 0 1 0 0,3 4-1 0 0,6 13 158 0 0,-5-9-129 0 0,0-1 0 0 0,0 1-1 0 0,8 9 1 0 0,-5-8 30 0 0,-1 0-1 0 0,7 16 1 0 0,-8-16-68 0 0,0 0-1 0 0,10 14 0 0 0,-10-17-86 0 0,0-1 1 0 0,-1 1-1 0 0,0 0 0 0 0,0 1 0 0 0,-1-1 1 0 0,3 14-1 0 0,-6-23-19 0 0,-1 0 0 0 0,0 1 0 0 0,0-1 0 0 0,0 1 0 0 0,1-1 0 0 0,-1 1 0 0 0,0-1 0 0 0,0 1 0 0 0,0-1-1 0 0,0 1 1 0 0,0-1 0 0 0,0 1 0 0 0,0-1 0 0 0,0 1 0 0 0,0-1 0 0 0,0 1 0 0 0,0-1 0 0 0,-1 1 0 0 0,1-1 0 0 0,0 1 0 0 0,0-1 0 0 0,0 1 0 0 0,-1-1 0 0 0,1 1 0 0 0,0-1 0 0 0,-1 1 0 0 0,-1-2 34 0 0,1 1 37 0 0,-4-7 44 0 0,2 1-124 0 0,1 0 0 0 0,0 0-1 0 0,0 0 1 0 0,1 0 0 0 0,-1-1 0 0 0,2 1 0 0 0,-1 0 0 0 0,1-1 0 0 0,-1 1 0 0 0,2 0 0 0 0,1-13 0 0 0,-1-13-12 0 0,1 12 17 0 0,0-1 0 0 0,2 1 0 0 0,0 0 0 0 0,10-29 0 0 0,0 0 11 0 0,22-65-55 0 0,-22 74-65 0 0,-9 26-111 0 0,1 1 1 0 0,0-1-1 0 0,1 1 1 0 0,16-21-1 0 0,-13 20-2149 0 0,1 1 0 0 0,13-12 0 0 0,-4 4-3755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3.247"/>
    </inkml:context>
    <inkml:brush xml:id="br0">
      <inkml:brushProperty name="width" value="0.05" units="cm"/>
      <inkml:brushProperty name="height" value="0.05" units="cm"/>
      <inkml:brushProperty name="color" value="#E71224"/>
    </inkml:brush>
  </inkml:definitions>
  <inkml:trace contextRef="#ctx0" brushRef="#br0">6 0 4608 0 0,'0'0'8298'0'0,"0"2"-7322"0"0,-2 11 118 0 0,1-11-947 0 0,0 0 0 0 0,1 1 0 0 0,-1-1 1 0 0,1 0-1 0 0,0 1 0 0 0,0-1 0 0 0,0 0 1 0 0,0 3-1 0 0,11 55 1540 0 0,6 26-397 0 0,-11-66-1132 0 0,2 1-1 0 0,0-1 1 0 0,1 0-1 0 0,1-1 1 0 0,1 0-1 0 0,18 24 1 0 0,-26-40-137 0 0,0 0 1 0 0,0 0-1 0 0,0 0 0 0 0,1 0 1 0 0,-1 0-1 0 0,1 0 1 0 0,-1-1-1 0 0,1 0 0 0 0,0 0 1 0 0,0 0-1 0 0,0 0 1 0 0,0 0-1 0 0,1-1 0 0 0,-1 0 1 0 0,0 0-1 0 0,1 0 1 0 0,6 0-1 0 0,-10-1-7 0 0,-1 0-1 0 0,1 0 1 0 0,-1 0-1 0 0,0-1 1 0 0,1 1-1 0 0,-1 0 1 0 0,1 0-1 0 0,-1-1 1 0 0,0 1-1 0 0,1 0 1 0 0,-1-1-1 0 0,0 1 1 0 0,1 0-1 0 0,-1-1 1 0 0,0 1-1 0 0,1 0 1 0 0,-1-1-1 0 0,0 1 1 0 0,0 0-1 0 0,0-1 1 0 0,1 1-1 0 0,-1-1 1 0 0,0 0-1 0 0,1-1 40 0 0,4-6 67 0 0,-2 5-45 0 0,-1 0 0 0 0,0-1 0 0 0,1 1 0 0 0,-2-1 0 0 0,1 0 0 0 0,0 1 0 0 0,1-8 0 0 0,2-15 309 0 0,-1 1 0 0 0,0-44 0 0 0,-4 64-340 0 0,-1-1-1 0 0,1 1 1 0 0,-1 0-1 0 0,0-1 1 0 0,-4-7-1 0 0,4 10-30 0 0,0-1 0 0 0,0 1 0 0 0,0-1 0 0 0,0 1 0 0 0,1-1 0 0 0,-1 0 0 0 0,1 1 0 0 0,0-1-1 0 0,0 0 1 0 0,0 0 0 0 0,1-4 0 0 0,0 6-20 0 0,-1 0-1 0 0,1 0 1 0 0,-1 0-1 0 0,0 0 1 0 0,0 0-1 0 0,0 0 1 0 0,0 0-1 0 0,0 1 1 0 0,0-1-1 0 0,0 0 0 0 0,-1 0 1 0 0,1 0-1 0 0,-1 0 1 0 0,1 0-1 0 0,-1 0 1 0 0,-1-2-1 0 0,1 3-59 0 0,1-1 1 0 0,-1 1-1 0 0,1 0 0 0 0,0 0 0 0 0,-1-1 0 0 0,1 1 0 0 0,0 0 0 0 0,0-1 1 0 0,0 1-1 0 0,0 0 0 0 0,0-1 0 0 0,0 1 0 0 0,0-1 0 0 0,0 1 0 0 0,0 0 1 0 0,1 0-1 0 0,0-3 0 0 0,7-12-4588 0 0,-7 14 3725 0 0,8-13-6169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08.591"/>
    </inkml:context>
    <inkml:brush xml:id="br0">
      <inkml:brushProperty name="width" value="0.05" units="cm"/>
      <inkml:brushProperty name="height" value="0.05" units="cm"/>
    </inkml:brush>
  </inkml:definitions>
  <inkml:trace contextRef="#ctx0" brushRef="#br0">1157 254 456 0 0,'-26'-18'17'0'0,"-36"-29"441"0"0,54 41 898 0 0,1 1 0 0 0,-1 0 0 0 0,0 0 0 0 0,0 0 0 0 0,-1 1 0 0 0,1 1 0 0 0,-1-1 0 0 0,-18-3 0 0 0,-1-2 519 0 0,4 3-995 0 0,0 1 0 0 0,0 1-1 0 0,-30-1 1 0 0,53 5-868 0 0,-14 0 250 0 0,-1 1 0 0 0,1 0 0 0 0,0 1 0 0 0,-18 4 0 0 0,8-1 28 0 0,6-2-62 0 0,1 1 1 0 0,-1 1-1 0 0,1 1 0 0 0,0 0 1 0 0,-23 13-1 0 0,12-5 57 0 0,2 1 0 0 0,-1 2 0 0 0,2 0 0 0 0,-41 36-1 0 0,18-3 162 0 0,2 2 0 0 0,3 2 0 0 0,-71 112 0 0 0,92-124-375 0 0,2 1 0 0 0,2 0 0 0 0,2 1 0 0 0,2 2 0 0 0,-13 64 0 0 0,23-81 72 0 0,0 0 1 0 0,3 0-1 0 0,0 0 1 0 0,3 31-1 0 0,17 117 290 0 0,-7-115-451 0 0,3 0-1 0 0,2 0 0 0 0,3-2 1 0 0,51 110-1 0 0,-38-109-235 0 0,60 85 0 0 0,-76-125 332 0 0,0 0-1 0 0,2-1 1 0 0,0-1 0 0 0,24 20-1 0 0,-6-10 16 0 0,62 37-1 0 0,-65-48-249 0 0,2-2-1 0 0,35 12 1 0 0,-28-12 67 0 0,22 7 324 0 0,1-3 0 0 0,121 21 0 0 0,-34-23-237 0 0,-116-14-15 0 0,213 0-663 0 0,-174-7 817 0 0,0-4 0 0 0,0-3 0 0 0,-1-3 1 0 0,75-23-1 0 0,-116 25-174 0 0,0-2-1 0 0,-1-1 1 0 0,-1-1 0 0 0,0-2-1 0 0,-1-1 1 0 0,0-1 0 0 0,31-28-1 0 0,-40 27 90 0 0,-1 0 0 0 0,-1 0 0 0 0,30-44 0 0 0,39-78-26 0 0,-77 123-14 0 0,31-55-43 0 0,44-113 0 0 0,-75 156 19 0 0,-1 1 0 0 0,-2-1-1 0 0,8-63 1 0 0,-12 45-22 0 0,-4-90-1 0 0,-6 69-101 0 0,-22-95 0 0 0,14 110-105 0 0,-2 1 1 0 0,-33-73 0 0 0,45 118 243 0 0,-22-48-18 0 0,-3 1 0 0 0,-3 2 0 0 0,-60-80 0 0 0,74 112 57 0 0,-1 1-1 0 0,0 1 0 0 0,-33-25 1 0 0,-12-11 13 0 0,35 28-69 0 0,-2 2-1 0 0,0 0 0 0 0,-2 2 1 0 0,-1 2-1 0 0,-1 1 0 0 0,0 2 1 0 0,-71-28-1 0 0,90 43 2 0 0,-1 0 1 0 0,0 0-1 0 0,0 2 1 0 0,0 0-1 0 0,-23 1 1 0 0,12 0 3 0 0,-15 1-6 0 0,-1 2 0 0 0,1 1 0 0 0,1 2 0 0 0,-1 3-1 0 0,-42 12 1 0 0,-202 78-23 0 0,124-38 31 0 0,75-31-12 0 0,-99 37-1570 0 0,139-43-4090 0 0,-2 4-1901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3.659"/>
    </inkml:context>
    <inkml:brush xml:id="br0">
      <inkml:brushProperty name="width" value="0.05" units="cm"/>
      <inkml:brushProperty name="height" value="0.05" units="cm"/>
      <inkml:brushProperty name="color" value="#E71224"/>
    </inkml:brush>
  </inkml:definitions>
  <inkml:trace contextRef="#ctx0" brushRef="#br0">1 79 9072 0 0,'0'1'413'0'0,"2"6"-286"0"0,0-1 0 0 0,-1 0 0 0 0,2 14 1 0 0,-2-13 218 0 0,0 1 0 0 0,0-1 1 0 0,3 8-1 0 0,-3-12-89 0 0,0-1-1 0 0,0 1 1 0 0,1-1 0 0 0,-1 1-1 0 0,0-1 1 0 0,1 0 0 0 0,0 0-1 0 0,-1 0 1 0 0,1 1 0 0 0,0-2-1 0 0,0 1 1 0 0,3 2 0 0 0,-1-1 8 0 0,0-1 0 0 0,0 1 0 0 0,0-1 0 0 0,1 0 0 0 0,-1-1 0 0 0,1 1 0 0 0,-1-1 0 0 0,1 0 0 0 0,8 1 0 0 0,-12-2-208 0 0,0 0 1 0 0,1 0-1 0 0,-1-1 0 0 0,0 1 1 0 0,0 0-1 0 0,0-1 0 0 0,0 1 0 0 0,0-1 1 0 0,1 0-1 0 0,-1 1 0 0 0,0-1 0 0 0,0 0 1 0 0,1-1-1 0 0,4-2 4 0 0,-1 1-49 0 0,1-1 0 0 0,-1 0-1 0 0,0 1 1 0 0,-1-1 0 0 0,1-1 0 0 0,-1 1 0 0 0,0-1 0 0 0,0 0 0 0 0,0 0 0 0 0,0 0 0 0 0,-1 0-1 0 0,0-1 1 0 0,0 1 0 0 0,-1-1 0 0 0,1 0 0 0 0,-1 0 0 0 0,-1 0 0 0 0,1 0 0 0 0,-1 0 0 0 0,0 0-1 0 0,0 0 1 0 0,-1-1 0 0 0,0-8 0 0 0,0 12-38 0 0,0 0 0 0 0,-1 0 1 0 0,0 0-1 0 0,1 0 0 0 0,-1 0 0 0 0,0 1 0 0 0,-1-1 1 0 0,1 0-1 0 0,0 0 0 0 0,-1 1 0 0 0,1-1 0 0 0,-1 1 0 0 0,0 0 1 0 0,0-1-1 0 0,0 1 0 0 0,0 0 0 0 0,0 0 0 0 0,-1 0 1 0 0,1 0-1 0 0,-1 1 0 0 0,-3-3 0 0 0,-9 0 80 0 0,10 6-57 0 0,2 0 5 0 0,-2 0 36 0 0,0 0 0 0 0,1 1-1 0 0,-1 0 1 0 0,1-1-1 0 0,-1 2 1 0 0,1-1 0 0 0,0 1-1 0 0,0-1 1 0 0,0 1-1 0 0,1 0 1 0 0,-1 0 0 0 0,1 1-1 0 0,-4 6 1 0 0,3-4 136 0 0,0 1 1 0 0,0-1-1 0 0,1 1 0 0 0,-1 0 1 0 0,2 0-1 0 0,-1 0 1 0 0,1 0-1 0 0,-1 12 0 0 0,1-4 147 0 0,1-12-212 0 0,1 1-1 0 0,-1 0 0 0 0,1 0 0 0 0,0 0 1 0 0,0 0-1 0 0,0-1 0 0 0,1 1 0 0 0,0 0 0 0 0,0 0 1 0 0,0 0-1 0 0,0-1 0 0 0,3 6 0 0 0,10 19 396 0 0,1 1 0 0 0,2-2 0 0 0,39 51 0 0 0,-17-28-248 0 0,-35-47-290 0 0,-1-1 0 0 0,0 1 0 0 0,1-1-1 0 0,0 0 1 0 0,0 0 0 0 0,0-1 0 0 0,6 4-1 0 0,-3-2-44 0 0,-6-4-59 0 0,-1 1 0 0 0,1-1-1 0 0,0 1 1 0 0,0-1 0 0 0,0 1 0 0 0,0-1 0 0 0,0 0-1 0 0,0 1 1 0 0,0-1 0 0 0,0 0 0 0 0,0 0 0 0 0,0 0-1 0 0,0 0 1 0 0,0 0 0 0 0,0 0 0 0 0,0 0 0 0 0,0 0 0 0 0,0 0-1 0 0,0 0 1 0 0,0 0 0 0 0,0-1 0 0 0,0 1 0 0 0,0 0-1 0 0,0-1 1 0 0,0 1 0 0 0,1-2 0 0 0,0 0-460 0 0,1 0 0 0 0,-1 0 1 0 0,0 0-1 0 0,-1 0 0 0 0,1 0 0 0 0,3-5 1 0 0,-5 6 467 0 0,12-18-5959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4.078"/>
    </inkml:context>
    <inkml:brush xml:id="br0">
      <inkml:brushProperty name="width" value="0.05" units="cm"/>
      <inkml:brushProperty name="height" value="0.05" units="cm"/>
      <inkml:brushProperty name="color" value="#E71224"/>
    </inkml:brush>
  </inkml:definitions>
  <inkml:trace contextRef="#ctx0" brushRef="#br0">0 88 9672 0 0,'0'0'8909'0'0,"1"1"-8779"0"0,0 2-78 0 0,1-1 0 0 0,0 0 0 0 0,0 0-1 0 0,0 0 1 0 0,0 0 0 0 0,0 0 0 0 0,0-1-1 0 0,0 1 1 0 0,4 2 0 0 0,-3-1 66 0 0,0 1 0 0 0,0 0 0 0 0,0 1 0 0 0,0-1 0 0 0,-1 0 0 0 0,1 1 0 0 0,-1 0 0 0 0,-1-1 0 0 0,3 9 0 0 0,3 4 232 0 0,7 28 336 0 0,-8-23-472 0 0,8 55 320 0 0,-6-52-529 0 0,-1 1 1 0 0,3 29 0 0 0,-9-25-145 0 0,-3-22 74 0 0,-2-10 66 0 0,-3-8 45 0 0,7 10-46 0 0,-1-2 1 0 0,1 0 0 0 0,-1 0 1 0 0,0 0-1 0 0,1-1 0 0 0,-1 1 1 0 0,1 0-1 0 0,0-5 0 0 0,-3-12 10 0 0,1 10 82 0 0,1-1-1 0 0,0 1 1 0 0,0-1 0 0 0,1 1-1 0 0,0-1 1 0 0,0 1 0 0 0,1-1-1 0 0,3-11 1 0 0,-1 3 305 0 0,0-23 1 0 0,-3 32-276 0 0,-1-5 15 0 0,1-1-1 0 0,1 1 1 0 0,0-1-1 0 0,1 1 1 0 0,0 0 0 0 0,7-20-1 0 0,4-4-291 0 0,-9 25-584 0 0,1 0-1 0 0,1 0 1 0 0,6-13-1 0 0,3 0-7136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4.646"/>
    </inkml:context>
    <inkml:brush xml:id="br0">
      <inkml:brushProperty name="width" value="0.05" units="cm"/>
      <inkml:brushProperty name="height" value="0.05" units="cm"/>
      <inkml:brushProperty name="color" value="#E71224"/>
    </inkml:brush>
  </inkml:definitions>
  <inkml:trace contextRef="#ctx0" brushRef="#br0">0 0 3224 0 0,'0'2'6386'0'0,"1"8"-4719"0"0,0 0-1 0 0,4 17 1 0 0,-3-19-1240 0 0,0 0 0 0 0,-1 1 1 0 0,0-1-1 0 0,0 0 0 0 0,-1 0 1 0 0,-1 9-1 0 0,-1-2 103 0 0,0-1 0 0 0,1 1 0 0 0,1 0 1 0 0,0-1-1 0 0,4 23 0 0 0,8 33 1309 0 0,39 120-1 0 0,-36-142-1613 0 0,-10-30-158 0 0,1 0 0 0 0,1 0-1 0 0,13 26 1 0 0,2 1-47 0 0,-17-34-13 0 0,0 0 1 0 0,0 0-1 0 0,1-1 0 0 0,1 0 1 0 0,8 11-1 0 0,2 1-321 0 0,-12-15-35 0 0,0 0-1 0 0,1 0 1 0 0,0 0-1 0 0,0-1 1 0 0,10 8 0 0 0,-15-13 266 0 0,1 0 0 0 0,0 0-1 0 0,-1 0 1 0 0,1 0 0 0 0,0 0 0 0 0,0-1 0 0 0,0 1 0 0 0,0 0 0 0 0,0-1 0 0 0,0 0 0 0 0,0 1 0 0 0,0-1 0 0 0,0 0 0 0 0,0 0 0 0 0,0 0 0 0 0,0 0 0 0 0,0 0 0 0 0,0-1 0 0 0,0 1 0 0 0,0-1 0 0 0,0 1 0 0 0,0-1 0 0 0,-1 0 0 0 0,1 1 0 0 0,0-1 0 0 0,0 0 0 0 0,0 0 0 0 0,2-3 0 0 0,-1 2-326 0 0,1-1 1 0 0,-1 0 0 0 0,0 0 0 0 0,0-1-1 0 0,0 1 1 0 0,-1-1 0 0 0,1 1 0 0 0,-1-1-1 0 0,0 0 1 0 0,3-7 0 0 0,-2 5-100 0 0,10-27-2050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5.051"/>
    </inkml:context>
    <inkml:brush xml:id="br0">
      <inkml:brushProperty name="width" value="0.05" units="cm"/>
      <inkml:brushProperty name="height" value="0.05" units="cm"/>
      <inkml:brushProperty name="color" value="#E71224"/>
    </inkml:brush>
  </inkml:definitions>
  <inkml:trace contextRef="#ctx0" brushRef="#br0">13 113 11520 0 0,'-2'7'248'0'0,"0"0"1"0"0,1 0-1 0 0,0 0 1 0 0,-1 13 0 0 0,0 7 534 0 0,1-15 33 0 0,0 1 0 0 0,1 17 0 0 0,1-5 257 0 0,-1-22-962 0 0,1 0 0 0 0,-1 1 0 0 0,1-1 0 0 0,0 0 0 0 0,0 0 0 0 0,0 0-1 0 0,0 0 1 0 0,1 0 0 0 0,-1 0 0 0 0,1 0 0 0 0,-1 0 0 0 0,1 0-1 0 0,0-1 1 0 0,0 1 0 0 0,1-1 0 0 0,-1 1 0 0 0,0-1 0 0 0,1 0-1 0 0,0 0 1 0 0,-1 0 0 0 0,1 0 0 0 0,0 0 0 0 0,0-1 0 0 0,0 1-1 0 0,0-1 1 0 0,0 0 0 0 0,0 0 0 0 0,0 0 0 0 0,1 0 0 0 0,-1-1-1 0 0,0 1 1 0 0,1-1 0 0 0,-1 0 0 0 0,0 0 0 0 0,0 0 0 0 0,1 0 0 0 0,5-2-1 0 0,-2 0-49 0 0,-1 0-1 0 0,1-1 1 0 0,-1 0-1 0 0,0 0 1 0 0,0 0-1 0 0,0-1 1 0 0,-1 1-1 0 0,1-2 1 0 0,-1 1-1 0 0,9-10 1 0 0,-6 5-78 0 0,-1 0 1 0 0,0-1 0 0 0,-1 0 0 0 0,0-1 0 0 0,6-12-1 0 0,-9 12-70 0 0,1 0 0 0 0,-1 0 0 0 0,-1-1 0 0 0,0 1 0 0 0,-1-1 0 0 0,0 1 0 0 0,-1-1 0 0 0,0 1 0 0 0,-2-18 0 0 0,1 23 32 0 0,0 0 0 0 0,-1 0 1 0 0,1 0-1 0 0,-1 0 0 0 0,0 0 1 0 0,-1 0-1 0 0,-3-7 0 0 0,4 10 47 0 0,1 1 1 0 0,-1 0-1 0 0,0-1 0 0 0,1 1 0 0 0,-1 0 0 0 0,0 0 1 0 0,-1 1-1 0 0,1-1 0 0 0,0 0 0 0 0,0 1 0 0 0,-1-1 1 0 0,1 1-1 0 0,-1 0 0 0 0,1-1 0 0 0,-1 1 1 0 0,0 1-1 0 0,1-1 0 0 0,-1 0 0 0 0,-3 0 0 0 0,3 1 11 0 0,0 0-1 0 0,0-1 1 0 0,0 2 0 0 0,0-1-1 0 0,0 0 1 0 0,0 0-1 0 0,0 1 1 0 0,0 0-1 0 0,0 0 1 0 0,0-1-1 0 0,0 2 1 0 0,1-1-1 0 0,-1 0 1 0 0,0 1 0 0 0,1-1-1 0 0,-1 1 1 0 0,1 0-1 0 0,-1-1 1 0 0,1 1-1 0 0,-3 3 1 0 0,-2 3 71 0 0,0 1 1 0 0,0 0 0 0 0,1 1-1 0 0,-6 10 1 0 0,8-13 20 0 0,1 1-1 0 0,0-1 1 0 0,0 1 0 0 0,1 0-1 0 0,0 0 1 0 0,-1 8-1 0 0,-4 18 253 0 0,5-23-205 0 0,0-1-1 0 0,1 1 1 0 0,0 0-1 0 0,1-1 1 0 0,0 1 0 0 0,0 0-1 0 0,5 20 1 0 0,-2-9 129 0 0,-2-13-169 0 0,1-1 0 0 0,0 1-1 0 0,1-1 1 0 0,0 0 0 0 0,0 1-1 0 0,6 8 1 0 0,2 3 58 0 0,17 22 0 0 0,-23-36-141 0 0,0-1-1 0 0,0 1 0 0 0,0-1 1 0 0,1 0-1 0 0,0-1 0 0 0,0 1 1 0 0,7 3-1 0 0,-9-5-96 0 0,0-1 1 0 0,1 0 0 0 0,-1 0-1 0 0,0 0 1 0 0,1-1-1 0 0,0 1 1 0 0,-1-1-1 0 0,1 0 1 0 0,0 0 0 0 0,-1-1-1 0 0,1 1 1 0 0,5-1-1 0 0,13-5-938 0 0,-2 1-36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5.440"/>
    </inkml:context>
    <inkml:brush xml:id="br0">
      <inkml:brushProperty name="width" value="0.05" units="cm"/>
      <inkml:brushProperty name="height" value="0.05" units="cm"/>
      <inkml:brushProperty name="color" value="#E71224"/>
    </inkml:brush>
  </inkml:definitions>
  <inkml:trace contextRef="#ctx0" brushRef="#br0">131 9 8288 0 0,'0'0'638'0'0,"-1"-2"-414"0"0,-2-4 10 0 0,2 6-101 0 0,0 0 0 0 0,0-1-1 0 0,0 1 1 0 0,1 0 0 0 0,-1 0 0 0 0,0 0 0 0 0,0 0 0 0 0,0 0 0 0 0,0 1 0 0 0,1-1 0 0 0,-1 0 0 0 0,0 0-1 0 0,0 0 1 0 0,1 1 0 0 0,-1-1 0 0 0,-1 1 0 0 0,1-1 118 0 0,-2 1 30 0 0,-1 0-1 0 0,1 0 1 0 0,0 0-1 0 0,-1 1 1 0 0,1-1-1 0 0,0 1 1 0 0,0 0-1 0 0,0 0 1 0 0,0 0-1 0 0,0 0 1 0 0,0 0-1 0 0,1 1 1 0 0,-1-1-1 0 0,1 1 1 0 0,-1 0-1 0 0,1 0 1 0 0,0 0-1 0 0,0 0 1 0 0,1 0-1 0 0,-3 5 1 0 0,-17 27 842 0 0,13-22-542 0 0,-12 26 1 0 0,19-36-541 0 0,1 0-1 0 0,-1 0 0 0 0,1 0 0 0 0,0 1 1 0 0,-1-1-1 0 0,1 0 0 0 0,1 0 0 0 0,-1 1 1 0 0,0-1-1 0 0,1 0 0 0 0,0 0 0 0 0,0 0 1 0 0,0 0-1 0 0,0 0 0 0 0,0 0 1 0 0,0 0-1 0 0,1 0 0 0 0,-1 0 0 0 0,1 0 1 0 0,2 2-1 0 0,1 2 104 0 0,0 0-1 0 0,1-1 1 0 0,-1 0 0 0 0,1 0 0 0 0,1 0 0 0 0,9 7-1 0 0,102 55 245 0 0,-112-64-375 0 0,-1 0 1 0 0,0 0-1 0 0,0 1 0 0 0,0-1 0 0 0,0 1 0 0 0,-1 0 0 0 0,0 1 0 0 0,0-1 0 0 0,5 8 0 0 0,-8-10 32 0 0,0-1-1 0 0,0 0 1 0 0,1 1-1 0 0,-1-1 1 0 0,-1 1-1 0 0,1-1 1 0 0,0 1-1 0 0,-1 0 1 0 0,1-1-1 0 0,-1 1 1 0 0,0-1-1 0 0,0 1 1 0 0,0 0-1 0 0,0-1 1 0 0,0 1-1 0 0,0 0 1 0 0,-1-1-1 0 0,0 1 1 0 0,1 0-1 0 0,-1-1 1 0 0,0 1-1 0 0,0-1 1 0 0,0 0-1 0 0,0 1 1 0 0,-3 3-1 0 0,-2 2 39 0 0,-1 0 0 0 0,0 0 0 0 0,0-1 0 0 0,-1 0 0 0 0,1 0 0 0 0,-2-1 0 0 0,1 1 0 0 0,-1-2-1 0 0,1 1 1 0 0,-20 7 0 0 0,13-8-139 0 0,11-3-19 0 0,0 0 1 0 0,0-1-1 0 0,0 1 0 0 0,0-1 0 0 0,0 0 1 0 0,-1 0-1 0 0,1-1 0 0 0,0 1 0 0 0,-1-1 1 0 0,1 0-1 0 0,0 0 0 0 0,0 0 0 0 0,-1-1 1 0 0,-4-1-1 0 0,5 1-253 0 0,2 1 34 0 0,0-1 0 0 0,0 1 0 0 0,0-1 0 0 0,0 0 0 0 0,0 0 0 0 0,0 0-1 0 0,1 0 1 0 0,-1 0 0 0 0,0 0 0 0 0,0-1 0 0 0,-2-2 0 0 0,-2-7-6935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5.821"/>
    </inkml:context>
    <inkml:brush xml:id="br0">
      <inkml:brushProperty name="width" value="0.05" units="cm"/>
      <inkml:brushProperty name="height" value="0.05" units="cm"/>
      <inkml:brushProperty name="color" value="#E71224"/>
    </inkml:brush>
  </inkml:definitions>
  <inkml:trace contextRef="#ctx0" brushRef="#br0">130 0 15488 0 0,'0'0'356'0'0,"-2"2"49"0"0,-36 27 559 0 0,21-18-554 0 0,1 2 0 0 0,-20 20-1 0 0,34-31-340 0 0,0 1 0 0 0,0-1 0 0 0,0 1 1 0 0,0 0-1 0 0,1 0 0 0 0,-1 0 0 0 0,1 0 0 0 0,0 0 0 0 0,0 0 0 0 0,0 0 0 0 0,0 1 0 0 0,0-1 1 0 0,1 0-1 0 0,-1 1 0 0 0,1-1 0 0 0,0 0 0 0 0,0 1 0 0 0,0-1 0 0 0,0 0 0 0 0,1 1 1 0 0,0-1-1 0 0,-1 0 0 0 0,1 0 0 0 0,0 1 0 0 0,0-1 0 0 0,1 0 0 0 0,-1 0 0 0 0,1 0 0 0 0,0 0 1 0 0,-1-1-1 0 0,1 1 0 0 0,0 0 0 0 0,1-1 0 0 0,-1 1 0 0 0,0-1 0 0 0,4 3 0 0 0,9 4 148 0 0,0-1-1 0 0,0 0 1 0 0,23 8 0 0 0,20 9 280 0 0,-18-5-119 0 0,-30-16-280 0 0,0 1 1 0 0,0 0-1 0 0,-1 1 1 0 0,0-1-1 0 0,16 15 0 0 0,-6-3 30 0 0,-13-12-67 0 0,-1 0 0 0 0,0 0 1 0 0,0 0-1 0 0,-1 1 0 0 0,7 9 0 0 0,-9-13-29 0 0,-1 1-1 0 0,0 0 1 0 0,0 0-1 0 0,0 1 1 0 0,-1-1-1 0 0,1 0 1 0 0,-1 0 0 0 0,1 0-1 0 0,-1 0 1 0 0,0 1-1 0 0,0-1 1 0 0,-1 0 0 0 0,1 0-1 0 0,-1 0 1 0 0,1 0-1 0 0,-1 0 1 0 0,0 0 0 0 0,0 0-1 0 0,-1 0 1 0 0,-2 5-1 0 0,1-1-57 0 0,-1 0 0 0 0,-1-1 0 0 0,1 1-1 0 0,-1-1 1 0 0,0 0 0 0 0,-1 0 0 0 0,-7 6-1 0 0,9-9-125 0 0,1-1-1 0 0,-1 0 0 0 0,1 0 0 0 0,-1 0 1 0 0,-7 3-1 0 0,-10 1-6155 0 0,1-2-1027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6.403"/>
    </inkml:context>
    <inkml:brush xml:id="br0">
      <inkml:brushProperty name="width" value="0.05" units="cm"/>
      <inkml:brushProperty name="height" value="0.05" units="cm"/>
      <inkml:brushProperty name="color" value="#E71224"/>
    </inkml:brush>
  </inkml:definitions>
  <inkml:trace contextRef="#ctx0" brushRef="#br0">295 335 8288 0 0,'-2'-1'381'0'0,"-4"0"-408"0"0,0 0-1 0 0,0 0 1 0 0,0 1 0 0 0,-8-1-1 0 0,3 2 1186 0 0,1 0 1 0 0,-1 1-1 0 0,-20 6 0 0 0,18-4-29 0 0,0 1 1 0 0,0 0 0 0 0,1 1-1 0 0,-1 1 1 0 0,-16 11-1 0 0,21-11-898 0 0,-1 1-1 0 0,2-1 1 0 0,-1 1-1 0 0,1 0 1 0 0,0 1 0 0 0,1 0-1 0 0,0 0 1 0 0,0 0-1 0 0,1 1 1 0 0,0-1 0 0 0,-6 21-1 0 0,7-20-124 0 0,2 0-1 0 0,-1 0 0 0 0,1 0 0 0 0,1 1 1 0 0,0-1-1 0 0,0 0 0 0 0,1 1 1 0 0,1-1-1 0 0,-1 0 0 0 0,2 1 0 0 0,-1-1 1 0 0,5 14-1 0 0,-2-15-32 0 0,0-1 0 0 0,0 0 0 0 0,1 0 0 0 0,11 14 1 0 0,-14-19-76 0 0,2 2 11 0 0,-1-1 0 0 0,1 0 0 0 0,1-1 0 0 0,-1 1 0 0 0,10 5 0 0 0,-1 1-36 0 0,-11-9-1 0 0,0 0 1 0 0,-1 0 0 0 0,1 0 0 0 0,0-1 0 0 0,0 1 0 0 0,0 0 0 0 0,0-1-1 0 0,0 1 1 0 0,-1-1 0 0 0,1 0 0 0 0,0 1 0 0 0,0-1 0 0 0,0 0 0 0 0,0 0 0 0 0,0 0-1 0 0,0-1 1 0 0,0 1 0 0 0,0 0 0 0 0,0-1 0 0 0,0 1 0 0 0,3-2 0 0 0,2-2-14 0 0,1 1 0 0 0,-1-1 0 0 0,11-8 0 0 0,-14 10 104 0 0,4-4 29 0 0,-1-1-1 0 0,0 1 0 0 0,0-1 0 0 0,0 0 0 0 0,8-13 1 0 0,-1 2-2 0 0,2-4-364 0 0,-2 0 1 0 0,0-1 0 0 0,-1-1-1 0 0,17-46 1 0 0,-26 59 67 0 0,-1-1 0 0 0,0 0 1 0 0,0-1-1 0 0,-1 1 0 0 0,0-23 0 0 0,-6-64-194 0 0,2 67 407 0 0,-1-1-341 0 0,0 0-1 0 0,-10-36 1 0 0,11 58 217 0 0,-2-1 0 0 0,1 1 1 0 0,-2 0-1 0 0,1 0 0 0 0,-1 0 0 0 0,-1 1 1 0 0,0 0-1 0 0,-1 0 0 0 0,-10-13 0 0 0,13 19 16 0 0,-13-11 1063 0 0,17 15-946 0 0,0 0-1 0 0,0 0 1 0 0,0 0-1 0 0,0 0 1 0 0,0 0-1 0 0,0 0 1 0 0,0 0-1 0 0,-1 0 1 0 0,1 0-1 0 0,0 0 1 0 0,0 0-1 0 0,0 0 1 0 0,0 0-1 0 0,0 0 1 0 0,0 0-1 0 0,-1 0 1 0 0,1 0-1 0 0,0 0 1 0 0,0 0-1 0 0,0 0 1 0 0,0 0-1 0 0,0 0 1 0 0,0 0-1 0 0,0 0 1 0 0,-1 0-1 0 0,1 0 1 0 0,0 0-1 0 0,0 1 1 0 0,0-1-1 0 0,0 0 1 0 0,0 0-1 0 0,0 0 1 0 0,0 0-1 0 0,0 0 1 0 0,0 0-1 0 0,0 0 1 0 0,0 1-1 0 0,0-1 1 0 0,0 0-1 0 0,0 0 1 0 0,0 0-1 0 0,0 0 1 0 0,0 14 211 0 0,12 43 416 0 0,-10-40-484 0 0,-2-7-46 0 0,2-1-1 0 0,-1 1 0 0 0,1-1 1 0 0,4 13-1 0 0,36 99 1258 0 0,7 21-248 0 0,-24-75-694 0 0,-19-47-266 0 0,1-1 0 0 0,1 0 0 0 0,0 0 0 0 0,23 34 1 0 0,-28-48-210 0 0,1 0 1 0 0,0 0 0 0 0,1 0-1 0 0,-1 0 1 0 0,8 5 0 0 0,-10-9-114 0 0,-1 0 1 0 0,1 0 0 0 0,-1 0-1 0 0,1 0 1 0 0,0 0 0 0 0,0-1-1 0 0,0 1 1 0 0,0-1 0 0 0,-1 1 0 0 0,1-1-1 0 0,0 0 1 0 0,0 1 0 0 0,0-1-1 0 0,0 0 1 0 0,0 0 0 0 0,0 0-1 0 0,0-1 1 0 0,0 1 0 0 0,0 0 0 0 0,-1-1-1 0 0,1 1 1 0 0,0-1 0 0 0,2-1-1 0 0,11-6-1624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6.796"/>
    </inkml:context>
    <inkml:brush xml:id="br0">
      <inkml:brushProperty name="width" value="0.05" units="cm"/>
      <inkml:brushProperty name="height" value="0.05" units="cm"/>
      <inkml:brushProperty name="color" value="#E71224"/>
    </inkml:brush>
  </inkml:definitions>
  <inkml:trace contextRef="#ctx0" brushRef="#br0">4 111 16384 0 0,'-1'9'221'0'0,"-1"0"1"0"0,2 0 0 0 0,-1-1 0 0 0,1 1 0 0 0,1 0 0 0 0,0 0 0 0 0,2 11 0 0 0,6 22 202 0 0,-8-41-379 0 0,0 1-1 0 0,0-1 1 0 0,0 1-1 0 0,0-1 0 0 0,0 1 1 0 0,0-1-1 0 0,0 0 0 0 0,1 1 1 0 0,-1-1-1 0 0,0 0 0 0 0,1 0 1 0 0,2 1-1 0 0,9 9 243 0 0,-12-10-265 0 0,0 0-1 0 0,0 0 1 0 0,0 0-1 0 0,0 0 0 0 0,0-1 1 0 0,0 1-1 0 0,0 0 0 0 0,0-1 1 0 0,0 1-1 0 0,0-1 1 0 0,1 1-1 0 0,-1-1 0 0 0,0 0 1 0 0,0 1-1 0 0,1-1 0 0 0,-1 0 1 0 0,0 0-1 0 0,1 0 1 0 0,-1 0-1 0 0,0 0 0 0 0,0 0 1 0 0,1 0-1 0 0,-1 0 0 0 0,0-1 1 0 0,1 1-1 0 0,-1 0 1 0 0,0-1-1 0 0,0 1 0 0 0,0-1 1 0 0,1 1-1 0 0,-1-1 1 0 0,0 0-1 0 0,0 1 0 0 0,1-2 1 0 0,6-4 97 0 0,-1 0 1 0 0,1 0 0 0 0,9-11-1 0 0,-12 13-86 0 0,-1-2-11 0 0,0 1-1 0 0,0 0 1 0 0,0-1-1 0 0,0 0 1 0 0,-1 0-1 0 0,0 0 0 0 0,-1 0 1 0 0,4-9-1 0 0,6-14-18 0 0,-10 21-27 0 0,0 1-1 0 0,0-1 0 0 0,0 0 0 0 0,-1 1 0 0 0,0-1 1 0 0,-1 0-1 0 0,0 0 0 0 0,0 0 0 0 0,-3-14 0 0 0,3 20 14 0 0,-1 0 0 0 0,1-1 0 0 0,-1 1 0 0 0,0 0 0 0 0,0 0-1 0 0,0 0 1 0 0,0 0 0 0 0,0 0 0 0 0,0 1 0 0 0,-1-1 0 0 0,1 0 0 0 0,-1 0-1 0 0,1 1 1 0 0,-1-1 0 0 0,0 1 0 0 0,1-1 0 0 0,-1 1 0 0 0,0 0-1 0 0,0 0 1 0 0,0 0 0 0 0,-3-2 0 0 0,3 2 0 0 0,-11-4-42 0 0,10 5 58 0 0,0 0 0 0 0,0 0-1 0 0,0 0 1 0 0,0 0 0 0 0,0 1 0 0 0,1-1 0 0 0,-1 1-1 0 0,0 0 1 0 0,0-1 0 0 0,0 1 0 0 0,1 0 0 0 0,-4 2 0 0 0,1 0 77 0 0,0 0 1 0 0,0 0 0 0 0,0 0-1 0 0,0 0 1 0 0,-4 5 0 0 0,4-2 26 0 0,0 0 1 0 0,1 0-1 0 0,0 0 1 0 0,0 0-1 0 0,1 1 1 0 0,-1 0 0 0 0,1 0-1 0 0,1 0 1 0 0,0 0-1 0 0,-1 0 1 0 0,2 0-1 0 0,-2 9 1 0 0,2-4 111 0 0,-1 0 1 0 0,2 1-1 0 0,0-1 1 0 0,0 1-1 0 0,1-1 1 0 0,5 20-1 0 0,-1-10 142 0 0,2-1 1 0 0,0 0-1 0 0,2-1 0 0 0,11 22 0 0 0,-15-34-248 0 0,0-1 0 0 0,0 0 0 0 0,1-1-1 0 0,0 1 1 0 0,0-1 0 0 0,0 0 0 0 0,1 0 0 0 0,11 7 0 0 0,-13-10-90 0 0,0-1 1 0 0,0 1 0 0 0,0-1-1 0 0,0 0 1 0 0,0 0 0 0 0,0-1-1 0 0,1 0 1 0 0,-1 1 0 0 0,1-2-1 0 0,-1 1 1 0 0,1-1 0 0 0,-1 0-1 0 0,1 0 1 0 0,-1 0 0 0 0,1-1 0 0 0,-1 1-1 0 0,0-2 1 0 0,1 1 0 0 0,6-3-1 0 0,-2 1-198 0 0,1-2 0 0 0,-1 1 0 0 0,0-1-1 0 0,0-1 1 0 0,0 0 0 0 0,-1 0 0 0 0,0-1-1 0 0,11-10 1 0 0,4-8-1359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7.505"/>
    </inkml:context>
    <inkml:brush xml:id="br0">
      <inkml:brushProperty name="width" value="0.05" units="cm"/>
      <inkml:brushProperty name="height" value="0.05" units="cm"/>
      <inkml:brushProperty name="color" value="#E71224"/>
    </inkml:brush>
  </inkml:definitions>
  <inkml:trace contextRef="#ctx0" brushRef="#br0">20 16 10592 0 0,'0'-16'4617'0'0,"-2"18"-3385"0"0,0 0-902 0 0,0 1 0 0 0,1 0 1 0 0,-1 0-1 0 0,1 0 0 0 0,-1 0 1 0 0,1 0-1 0 0,0 0 0 0 0,0 0 1 0 0,0 0-1 0 0,0 1 0 0 0,1-1 1 0 0,-1 0-1 0 0,1 1 0 0 0,0 4 1 0 0,-1 5 52 0 0,0-4-40 0 0,1 0 0 0 0,0 0 0 0 0,3 19 0 0 0,0 0 217 0 0,12 142 1660 0 0,-15-166-2193 0 0,10 100 693 0 0,-7-86-598 0 0,1 1 0 0 0,0-1 1 0 0,13 30-1 0 0,-3-7-10 0 0,-11-29-247 0 0,1 0 0 0 0,1 0 0 0 0,7 15 0 0 0,-12-27 63 0 0,1 0-1 0 0,-1 0 1 0 0,0 0-1 0 0,0 0 1 0 0,0 0-1 0 0,0 1 1 0 0,0-1-1 0 0,1 0 1 0 0,-1 0 0 0 0,0 0-1 0 0,0 0 1 0 0,0 0-1 0 0,0 0 1 0 0,1 0-1 0 0,-1 0 1 0 0,0 0-1 0 0,0 1 1 0 0,0-1-1 0 0,0 0 1 0 0,1 0-1 0 0,-1 0 1 0 0,0 0-1 0 0,0 0 1 0 0,0 0-1 0 0,1 0 1 0 0,-1 0 0 0 0,0 0-1 0 0,0 0 1 0 0,0-1-1 0 0,1 1 1 0 0,-1 0-1 0 0,0 0 1 0 0,0 0-1 0 0,0 0 1 0 0,0 0-1 0 0,1 0 1 0 0,-1 0-1 0 0,0 0 1 0 0,0 0-1 0 0,0-1 1 0 0,0 1 0 0 0,0 0-1 0 0,1 0 1 0 0,-1 0-1 0 0,0 0 1 0 0,0 0-1 0 0,0-1 1 0 0,0 1-1 0 0,0 0 1 0 0,0 0-1 0 0,8-14-1867 0 0,3-6-68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7.925"/>
    </inkml:context>
    <inkml:brush xml:id="br0">
      <inkml:brushProperty name="width" value="0.05" units="cm"/>
      <inkml:brushProperty name="height" value="0.05" units="cm"/>
      <inkml:brushProperty name="color" value="#E71224"/>
    </inkml:brush>
  </inkml:definitions>
  <inkml:trace contextRef="#ctx0" brushRef="#br0">1 125 11976 0 0,'0'0'1200'0'0,"0"-1"-1099"0"0,0-2-90 0 0,1 1-1 0 0,0-1 1 0 0,-1 1-1 0 0,1-1 1 0 0,0 1-1 0 0,0-1 1 0 0,0 1 0 0 0,1 0-1 0 0,-1-1 1 0 0,3-2-1 0 0,19-21 961 0 0,-16 19-528 0 0,2 1 1 0 0,-1 0 0 0 0,0 1 0 0 0,1 0 0 0 0,0 0 0 0 0,14-5 0 0 0,-6 4 569 0 0,0 1 1 0 0,32-6-1 0 0,-34 10-673 0 0,1 1 0 0 0,-1 0 0 0 0,1 0 0 0 0,-1 2 0 0 0,27 5 0 0 0,-14-2-228 0 0,-25-5-104 0 0,-1 1 0 0 0,1-1 0 0 0,-1 1-1 0 0,1-1 1 0 0,-1 1 0 0 0,1 0 0 0 0,-1 0-1 0 0,0 0 1 0 0,1 0 0 0 0,-1 0 0 0 0,0 0-1 0 0,0 1 1 0 0,0-1 0 0 0,0 1 0 0 0,0 0-1 0 0,0-1 1 0 0,0 1 0 0 0,-1 0 0 0 0,1 0-1 0 0,-1 0 1 0 0,1 0 0 0 0,-1 0 0 0 0,0 1-1 0 0,0-1 1 0 0,0 0 0 0 0,0 1 0 0 0,0-1 0 0 0,0 1-1 0 0,-1-1 1 0 0,1 1 0 0 0,-1-1 0 0 0,1 4-1 0 0,-1 0 32 0 0,0-1-1 0 0,0 0 1 0 0,-1 1 0 0 0,1-1-1 0 0,-1 1 1 0 0,-1-1-1 0 0,1 0 1 0 0,-1 0 0 0 0,1 0-1 0 0,-2 0 1 0 0,1 0-1 0 0,0 0 1 0 0,-1 0 0 0 0,0 0-1 0 0,0-1 1 0 0,-4 5-1 0 0,-41 44 218 0 0,37-40-285 0 0,-1-1-1 0 0,0 0 1 0 0,-1 0-1 0 0,-1-2 1 0 0,-20 14-1 0 0,33-24-65 0 0,0 0 0 0 0,0 0 0 0 0,-1-1 1 0 0,1 1-1 0 0,0 0 0 0 0,0 0 0 0 0,0-1 0 0 0,0 1 0 0 0,0-1 0 0 0,0 1 0 0 0,1-1 1 0 0,-1 1-1 0 0,0-1 0 0 0,0 0 0 0 0,0 1 0 0 0,0-2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10.483"/>
    </inkml:context>
    <inkml:brush xml:id="br0">
      <inkml:brushProperty name="width" value="0.05" units="cm"/>
      <inkml:brushProperty name="height" value="0.05" units="cm"/>
    </inkml:brush>
  </inkml:definitions>
  <inkml:trace contextRef="#ctx0" brushRef="#br0">33 41 10136 0 0,'0'0'464'0'0,"1"-13"168"0"0,-1 12-534 0 0,0 0 0 0 0,1 0 0 0 0,-1 1 0 0 0,0-1 0 0 0,1 0 0 0 0,-1 0 0 0 0,0 0 0 0 0,0 0 1 0 0,0 1-1 0 0,1-1 0 0 0,-1 0 0 0 0,0 0 0 0 0,0 0 0 0 0,0 0 0 0 0,-1 0 0 0 0,1 0 0 0 0,0 1 1 0 0,0-1-1 0 0,0 0 0 0 0,-1 0 0 0 0,1 0 0 0 0,0 0 0 0 0,-1 1 0 0 0,1-1 0 0 0,-5-5 4979 0 0,2 6-4757 0 0,3 0-304 0 0,-1 0 0 0 0,1 0-1 0 0,0-1 1 0 0,-1 1-1 0 0,1 0 1 0 0,0 0 0 0 0,-1 0-1 0 0,1 0 1 0 0,-1 0 0 0 0,1 0-1 0 0,0 0 1 0 0,-1 0-1 0 0,1 1 1 0 0,0-1 0 0 0,-1 0-1 0 0,1 0 1 0 0,-1 0 0 0 0,1 0-1 0 0,0 0 1 0 0,-1 1-1 0 0,1-1 1 0 0,-1 0 0 0 0,-2 10 424 0 0,1-7-346 0 0,0 1-1 0 0,0-1 1 0 0,1 1-1 0 0,-1 0 1 0 0,1 0-1 0 0,0 0 1 0 0,0-1 0 0 0,1 1-1 0 0,-1 0 1 0 0,1 0-1 0 0,0 0 1 0 0,0 0-1 0 0,0 0 1 0 0,0 0-1 0 0,1 0 1 0 0,2 8-1 0 0,-1-6-21 0 0,0 0 0 0 0,0 0-1 0 0,0 0 1 0 0,-1 0-1 0 0,0 0 1 0 0,0 0-1 0 0,0 1 1 0 0,-1-1 0 0 0,0 0-1 0 0,0 0 1 0 0,-1 1-1 0 0,-1 6 1 0 0,-1 18 170 0 0,1 0 1 0 0,1 0-1 0 0,6 50 1 0 0,0 16-180 0 0,-4-75-31 0 0,1-1 0 0 0,2 0 0 0 0,6 27 0 0 0,-4-24-12 0 0,-1 0 0 0 0,1 28 0 0 0,-4 8-20 0 0,-2-27 0 0 0,2 1 0 0 0,9 53 0 0 0,-5-60 0 0 0,29 145 0 0 0,24 132 0 0 0,-32-130 474 0 0,-9-42-102 0 0,-8-58-298 0 0,2 81 1 0 0,-12-147-64 0 0,-1 76 38 0 0,-1-29 6 0 0,0-11 11 0 0,1-25-25 0 0,3 35 1 0 0,0-23 32 0 0,-2 33 1 0 0,-1-23 17 0 0,-1-33-62 0 0,0-2-8 0 0,0 16-212 0 0,1-21-35 0 0,0 0 1 0 0,0 1-1 0 0,0-1 1 0 0,0 0 0 0 0,0 0-1 0 0,-1 0 1 0 0,1 0 0 0 0,0 0-1 0 0,-1 0 1 0 0,-2 1 0 0 0,-9-1-750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8.323"/>
    </inkml:context>
    <inkml:brush xml:id="br0">
      <inkml:brushProperty name="width" value="0.05" units="cm"/>
      <inkml:brushProperty name="height" value="0.05" units="cm"/>
      <inkml:brushProperty name="color" value="#E71224"/>
    </inkml:brush>
  </inkml:definitions>
  <inkml:trace contextRef="#ctx0" brushRef="#br0">14 0 14280 0 0,'0'1'41'0'0,"-1"-1"1"0"0,0 0 0 0 0,1 0 0 0 0,-1 1 0 0 0,0-1 0 0 0,1 0-1 0 0,-1 1 1 0 0,0-1 0 0 0,1 1 0 0 0,-1-1 0 0 0,1 1 0 0 0,-1-1 0 0 0,1 1-1 0 0,-1-1 1 0 0,1 1 0 0 0,-1-1 0 0 0,1 1 0 0 0,-1 0 0 0 0,1-1-1 0 0,0 1 1 0 0,-1 0 0 0 0,1-1 0 0 0,0 1 0 0 0,0 0 0 0 0,-1-1-1 0 0,1 1 1 0 0,0 0 0 0 0,0 0 0 0 0,0-1 0 0 0,0 1 0 0 0,0 0-1 0 0,0 0 1 0 0,0-1 0 0 0,0 1 0 0 0,0 0 0 0 0,1-1 0 0 0,-1 1 0 0 0,0 1-1 0 0,1 3-27 0 0,10 88 3620 0 0,24 96 1 0 0,-27-154-3084 0 0,12 45 719 0 0,-16-70-1385 0 0,3 15 478 0 0,2-1-1 0 0,23 43 1 0 0,-29-60-613 0 0,1-1 1 0 0,0 0-1 0 0,1 0 1 0 0,-1-1-1 0 0,1 1 0 0 0,0-1 1 0 0,1 0-1 0 0,-1 0 0 0 0,1 0 1 0 0,0-1-1 0 0,0 0 1 0 0,0 0-1 0 0,1-1 0 0 0,-1 0 1 0 0,9 3-1 0 0,4 0-1963 0 0,-14-5-25 0 0</inkml:trace>
  <inkml:trace contextRef="#ctx0" brushRef="#br0" timeOffset="1">422 321 456 0 0,'-2'9'0'0'0,"1"-6"0"0"0,0 1 0 0 0,1-1 0 0 0,-2 0 0 0 0,1 0 0 0 0,0 0 0 0 0,-1 0 0 0 0,-2 4 0 0 0,-5 7 1590 0 0,6-9-285 0 0,1-1 1 0 0,-1 1-1 0 0,1-1 0 0 0,0 1 0 0 0,0 0 0 0 0,0 0 0 0 0,1 0 0 0 0,-2 6 0 0 0,0 10 830 0 0,-9 27 0 0 0,11-43-1858 0 0,0 1 0 0 0,0 0 0 0 0,0-1 0 0 0,1 1 0 0 0,-1 0 0 0 0,1 0 0 0 0,2 8 0 0 0,-1 11 684 0 0,-2-11-409 0 0,1-11-422 0 0,0 0 0 0 0,0 0-1 0 0,0 0 1 0 0,0 0 0 0 0,0 0 0 0 0,0 1 0 0 0,1-1 0 0 0,0 0 0 0 0,-1 0-1 0 0,3 4 1 0 0,28 41 1086 0 0,-29-44-1167 0 0,0 0 1 0 0,1-1-1 0 0,-1 1 0 0 0,0 0 0 0 0,1-1 1 0 0,0 0-1 0 0,0 0 0 0 0,0 0 0 0 0,0 0 0 0 0,0 0 1 0 0,1-1-1 0 0,-1 1 0 0 0,1-1 0 0 0,0 0 0 0 0,-1 0 1 0 0,1 0-1 0 0,0 0 0 0 0,0-1 0 0 0,1 0 1 0 0,-1 0-1 0 0,0 0 0 0 0,5 0 0 0 0,-6 0-47 0 0,1-1-1 0 0,0 0 0 0 0,0 0 0 0 0,-1-1 1 0 0,1 1-1 0 0,0-1 0 0 0,-1 1 1 0 0,1-1-1 0 0,0-1 0 0 0,-1 1 1 0 0,1 0-1 0 0,-1-1 0 0 0,0 0 0 0 0,6-3 1 0 0,2-2-99 0 0,-1-1-1 0 0,18-19 1 0 0,-25 24 71 0 0,0 0 0 0 0,-1 0 1 0 0,0 0-1 0 0,1-1 0 0 0,-1 1 0 0 0,0-1 0 0 0,-1 0 0 0 0,1 1 0 0 0,-1-1 1 0 0,0 0-1 0 0,0 0 0 0 0,0 0 0 0 0,0 0 0 0 0,-1 0 0 0 0,1 0 0 0 0,-1 0 0 0 0,0 0 1 0 0,0 0-1 0 0,-1 0 0 0 0,1 0 0 0 0,-1 0 0 0 0,0 0 0 0 0,0 0 0 0 0,-2-4 1 0 0,0-1-89 0 0,0 1 0 0 0,-1 0 0 0 0,0 0 0 0 0,-1 0 0 0 0,0 0 0 0 0,0 1 1 0 0,0 0-1 0 0,-1 0 0 0 0,-13-12 0 0 0,5 4-504 0 0,12 12 84 0 0,-1 0 0 0 0,0 0 0 0 0,0 0-1 0 0,0 0 1 0 0,-4-2 0 0 0,-6-4-2275 0 0,6 0-3597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8.709"/>
    </inkml:context>
    <inkml:brush xml:id="br0">
      <inkml:brushProperty name="width" value="0.05" units="cm"/>
      <inkml:brushProperty name="height" value="0.05" units="cm"/>
      <inkml:brushProperty name="color" value="#E71224"/>
    </inkml:brush>
  </inkml:definitions>
  <inkml:trace contextRef="#ctx0" brushRef="#br0">15 201 15664 0 0,'-4'31'1187'0'0,"3"-30"-803"0"0,0-1-373 0 0,1 1 0 0 0,-1-1 0 0 0,0 1 0 0 0,1-1 0 0 0,-1 1 0 0 0,1 0 0 0 0,-1-1 0 0 0,1 1 0 0 0,-1 0 0 0 0,1-1 0 0 0,-1 1 0 0 0,1 0 0 0 0,0 0 0 0 0,-1-1 0 0 0,1 1 0 0 0,0 0 0 0 0,-1 1 0 0 0,1 0 78 0 0,0-1-21 0 0,0-1 0 0 0,0 1-1 0 0,0 0 1 0 0,0-1 0 0 0,0 1 0 0 0,0-1-1 0 0,0 1 1 0 0,0 0 0 0 0,0-1 0 0 0,0 1-1 0 0,0 0 1 0 0,0-1 0 0 0,1 1 0 0 0,-1-1 0 0 0,0 1-1 0 0,0-1 1 0 0,1 1 0 0 0,-1-1 0 0 0,0 1-1 0 0,1 0 1 0 0,0 1 198 0 0,2 4 215 0 0,-1 1-84 0 0,1 0-1 0 0,0-1 1 0 0,0 1 0 0 0,1 0-1 0 0,0-1 1 0 0,0 0-1 0 0,0 0 1 0 0,1 0-1 0 0,0 0 1 0 0,0-1-1 0 0,0 0 1 0 0,10 7-1 0 0,-12-10-333 0 0,-1-1-1 0 0,1 0 1 0 0,-1 0 0 0 0,1 0-1 0 0,0 0 1 0 0,-1 0-1 0 0,1-1 1 0 0,5 1-1 0 0,11 3-10 0 0,-15-3-107 0 0,1 0 1 0 0,-1 0-1 0 0,0 0 1 0 0,1-1-1 0 0,6 1 1 0 0,-7-1-506 0 0,0-1 1 0 0,0 1-1 0 0,0-1 1 0 0,0 0-1 0 0,0 0 1 0 0,0 0-1 0 0,0-1 0 0 0,0 0 1 0 0,6-3-1 0 0,6-4-1636 0 0</inkml:trace>
  <inkml:trace contextRef="#ctx0" brushRef="#br0" timeOffset="1">242 1 15632 0 0,'0'0'1417'0'0,"-6"4"-1139"0"0,4-2-194 0 0,-1 0-1 0 0,1-1 0 0 0,0 2 1 0 0,0-1-1 0 0,0 0 0 0 0,0 0 0 0 0,1 1 1 0 0,-1-1-1 0 0,0 1 0 0 0,1-1 0 0 0,0 1 1 0 0,0 0-1 0 0,0-1 0 0 0,0 1 0 0 0,0 0 1 0 0,0 0-1 0 0,1 0 0 0 0,-1 3 1 0 0,-1 8 690 0 0,2 0 0 0 0,1 23 0 0 0,-1-11-232 0 0,-7 162 2915 0 0,0 3-1875 0 0,6-128-1360 0 0,0-18 264 0 0,7 82 0 0 0,-1-115-559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9.374"/>
    </inkml:context>
    <inkml:brush xml:id="br0">
      <inkml:brushProperty name="width" value="0.05" units="cm"/>
      <inkml:brushProperty name="height" value="0.05" units="cm"/>
      <inkml:brushProperty name="color" value="#E71224"/>
    </inkml:brush>
  </inkml:definitions>
  <inkml:trace contextRef="#ctx0" brushRef="#br0">10 0 14280 0 0,'0'0'1816'0'0,"-1"2"-1527"0"0,-1 4 103 0 0,0 0-1 0 0,1 0 1 0 0,0 0 0 0 0,0 0 0 0 0,0 1 0 0 0,1-1 0 0 0,0 9-1 0 0,1 20 621 0 0,1-1-1 0 0,2 0 0 0 0,2 0 1 0 0,1-1-1 0 0,22 64 0 0 0,-22-82-831 0 0,1 6 84 0 0,-7-19-267 0 0,-1-1-1 0 0,0 0 1 0 0,0 0 0 0 0,1 0-1 0 0,-1 0 1 0 0,1 0 0 0 0,-1 0-1 0 0,1 0 1 0 0,0 0-1 0 0,-1 0 1 0 0,1 0 0 0 0,0 0-1 0 0,-1 0 1 0 0,2 1 0 0 0,-1-2-229 0 0,-1-3-475 0 0,0-4 614 0 0,-1-1 0 0 0,-1 1-1 0 0,0 0 1 0 0,-2-8 0 0 0,1 5 8 0 0,0 0 1 0 0,-1-13-1 0 0,-1-62-444 0 0,4 69 214 0 0,1-1 1 0 0,3-20 0 0 0,-1-10 231 0 0,-2 45 84 0 0,-1-5-3 0 0,11-6 14 0 0,-8 12-15 0 0,0-1 0 0 0,0 1 1 0 0,0-1-1 0 0,0 1 0 0 0,1 0 0 0 0,-1 0 1 0 0,0 0-1 0 0,1 0 0 0 0,-1 0 0 0 0,1 0 1 0 0,-1 1-1 0 0,1-1 0 0 0,-1 1 0 0 0,1 0 1 0 0,-1 0-1 0 0,1 0 0 0 0,-1 0 0 0 0,1 0 0 0 0,-1 0 1 0 0,1 1-1 0 0,-1-1 0 0 0,1 1 0 0 0,-1 0 1 0 0,1 0-1 0 0,-1 0 0 0 0,1 0 0 0 0,2 1 1 0 0,6 8-39 0 0,-6-6 45 0 0,-1 0 1 0 0,1 0-1 0 0,-1 0 1 0 0,0 1-1 0 0,0 0 1 0 0,3 5-1 0 0,25 56 330 0 0,-6-10 320 0 0,-20-45-555 0 0,-2 1-1 0 0,1 0 1 0 0,4 24-1 0 0,3 6-36 0 0,-11-39-62 0 0,0-1 0 0 0,-1-1 0 0 0,1 1 0 0 0,-1-1 0 0 0,0 1 0 0 0,1-1 0 0 0,-1 0 0 0 0,0 1 0 0 0,0-1 0 0 0,0 1 0 0 0,0-1 0 0 0,-1 3 0 0 0,0-15-155 0 0,-1 0-1 0 0,0 0 1 0 0,-8-21-1 0 0,2 5-192 0 0,1-1 270 0 0,2-1 0 0 0,1 0 0 0 0,1 1 0 0 0,2-39 0 0 0,1 65 79 0 0,0-1-1 0 0,0 0 1 0 0,1 0-1 0 0,-1 0 1 0 0,1 0 0 0 0,-1 0-1 0 0,1 1 1 0 0,0-1-1 0 0,0 0 1 0 0,0 1-1 0 0,1-1 1 0 0,-1 1-1 0 0,1-1 1 0 0,-1 1-1 0 0,1-1 1 0 0,4-3-1 0 0,-5 5 9 0 0,0 0 0 0 0,1 0 0 0 0,-1 0 0 0 0,1 0 0 0 0,-1 0-1 0 0,1 1 1 0 0,0-1 0 0 0,-1 0 0 0 0,1 1 0 0 0,0-1-1 0 0,-1 1 1 0 0,1-1 0 0 0,0 1 0 0 0,-1 0 0 0 0,1 0 0 0 0,0 0-1 0 0,0 0 1 0 0,-1 0 0 0 0,1 0 0 0 0,0 1 0 0 0,0-1-1 0 0,-1 0 1 0 0,1 1 0 0 0,0-1 0 0 0,-1 1 0 0 0,1 0-1 0 0,2 1 1 0 0,-1-1 49 0 0,0 1 0 0 0,0-1 0 0 0,0 1 0 0 0,-1 0 0 0 0,1 0 0 0 0,0 0-1 0 0,-1 0 1 0 0,0 0 0 0 0,1 0 0 0 0,-1 1 0 0 0,0-1 0 0 0,0 1 0 0 0,0-1 0 0 0,0 1 0 0 0,-1 0-1 0 0,3 4 1 0 0,11 22 366 0 0,-10-20-335 0 0,0 1 1 0 0,0-1-1 0 0,-1 1 1 0 0,5 16-1 0 0,7 23 183 0 0,-11-36-352 0 0,0 0 0 0 0,4 24 0 0 0,-9-35-72 0 0,1 0 0 0 0,-1-1 0 0 0,1 1 0 0 0,-1 0 0 0 0,1-1 0 0 0,0 1 1 0 0,0-1-1 0 0,0 1 0 0 0,0-1 0 0 0,0 1 0 0 0,0-1 0 0 0,0 0 0 0 0,0 1 0 0 0,0-1 0 0 0,0 0 0 0 0,3 2 0 0 0,6 6-4925 0 0,-3 4-2349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29.810"/>
    </inkml:context>
    <inkml:brush xml:id="br0">
      <inkml:brushProperty name="width" value="0.05" units="cm"/>
      <inkml:brushProperty name="height" value="0.05" units="cm"/>
      <inkml:brushProperty name="color" value="#E71224"/>
    </inkml:brush>
  </inkml:definitions>
  <inkml:trace contextRef="#ctx0" brushRef="#br0">4 202 3224 0 0,'-1'2'240'0'0,"-2"11"6082"0"0,6-10-5857 0 0,-1 0 0 0 0,1 0 0 0 0,-1-1 0 0 0,1 1 0 0 0,0 0 0 0 0,6 3 0 0 0,-6-4-364 0 0,0 0 0 0 0,1-1-1 0 0,-1 1 1 0 0,0-1 0 0 0,1 0 0 0 0,-1 0 0 0 0,1 0 0 0 0,0-1 0 0 0,-1 1 0 0 0,1-1 0 0 0,0 0 0 0 0,-1 0-1 0 0,1 0 1 0 0,-1 0 0 0 0,1-1 0 0 0,0 1 0 0 0,-1-1 0 0 0,1 0 0 0 0,-1 0 0 0 0,6-3 0 0 0,77-29 835 0 0,-82 30-927 0 0,0 0 0 0 0,0 1 0 0 0,0-1 0 0 0,0 0 0 0 0,-1-1 0 0 0,1 1 1 0 0,-1-1-1 0 0,0 0 0 0 0,0 0 0 0 0,0 0 0 0 0,0 0 0 0 0,-1 0 1 0 0,1 0-1 0 0,-1-1 0 0 0,0 1 0 0 0,-1-1 0 0 0,1 0 0 0 0,-1 1 1 0 0,1-6-1 0 0,-1 5 44 0 0,0-1 0 0 0,0 1 0 0 0,-1 0 0 0 0,0-1 0 0 0,0 1 0 0 0,0 0 0 0 0,0-1 0 0 0,-1 1 0 0 0,0 0 0 0 0,0-1 0 0 0,-1 1 0 0 0,1 0 0 0 0,-1 0 0 0 0,0 0 0 0 0,-1 0 0 0 0,1 1 0 0 0,-5-6 0 0 0,5 7 53 0 0,0 0 0 0 0,0 1 0 0 0,-1 0 0 0 0,0-1 0 0 0,1 1 0 0 0,-1 0 0 0 0,0 0-1 0 0,0 0 1 0 0,0 1 0 0 0,0-1 0 0 0,0 1 0 0 0,-1 0 0 0 0,1 0 0 0 0,0 0 0 0 0,-1 0 0 0 0,1 0 0 0 0,-1 1 0 0 0,1-1 0 0 0,0 1 0 0 0,-1 0 0 0 0,1 0 0 0 0,-1 1 0 0 0,1-1 0 0 0,-1 0 0 0 0,1 1 0 0 0,0 0 0 0 0,-1 0 0 0 0,1 0 0 0 0,0 0 0 0 0,0 1 0 0 0,-1-1-1 0 0,1 1 1 0 0,-5 4 0 0 0,-8 5 289 0 0,12-9-321 0 0,1 0 1 0 0,-1 1-1 0 0,1-1 0 0 0,0 1 1 0 0,0 0-1 0 0,0 0 1 0 0,0 0-1 0 0,-4 6 0 0 0,3-2 12 0 0,0-1-1 0 0,0 1 0 0 0,1 0 0 0 0,0 0 1 0 0,0 1-1 0 0,1-1 0 0 0,0 1 0 0 0,0-1 1 0 0,-1 16-1 0 0,3-18-29 0 0,0 0 0 0 0,0 0 0 0 0,0-1 0 0 0,1 1 0 0 0,0 0 0 0 0,0 0 0 0 0,0-1 0 0 0,0 1 0 0 0,1-1 0 0 0,-1 1 0 0 0,1-1 0 0 0,1 1 0 0 0,-1-1 0 0 0,0 0 0 0 0,1 0 1 0 0,0 0-1 0 0,5 5 0 0 0,8 6 105 0 0,16 19 148 0 0,-26-27-267 0 0,1 0-1 0 0,0 0 0 0 0,0-1 1 0 0,0 0-1 0 0,1 0 1 0 0,0-1-1 0 0,0 0 0 0 0,1 0 1 0 0,15 6-1 0 0,-7-5-456 0 0,-1-1-1 0 0,1 0 0 0 0,-1-2 1 0 0,29 3-1 0 0,-26-6-1401 0 0,-3-3-86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30.198"/>
    </inkml:context>
    <inkml:brush xml:id="br0">
      <inkml:brushProperty name="width" value="0.05" units="cm"/>
      <inkml:brushProperty name="height" value="0.05" units="cm"/>
      <inkml:brushProperty name="color" value="#E71224"/>
    </inkml:brush>
  </inkml:definitions>
  <inkml:trace contextRef="#ctx0" brushRef="#br0">1 33 9152 0 0,'0'0'830'0'0,"1"2"-684"0"0,0 1 57 0 0,1 0 0 0 0,0 0 0 0 0,0 0 0 0 0,0 0 0 0 0,0-1 0 0 0,3 4 0 0 0,-2-4 193 0 0,0 1 1 0 0,-1 0-1 0 0,0 0 1 0 0,0 0 0 0 0,1 0-1 0 0,-2 0 1 0 0,1 0-1 0 0,0 1 1 0 0,1 3-1 0 0,1 8 856 0 0,11 23 0 0 0,4 8 439 0 0,-12-27-538 0 0,15 29 0 0 0,-10-23-621 0 0,-4-14-305 0 0,11 11 158 0 0,-18-20-294 0 0,0-2-99 0 0,-1 0 0 0 0,1 0 0 0 0,-1-1 0 0 0,1 1 0 0 0,-1 0 0 0 0,1 0 0 0 0,-1-1 0 0 0,1 1 0 0 0,-1 0 0 0 0,1-1 0 0 0,-1 1 0 0 0,0 0 0 0 0,1-1 0 0 0,-1 1 0 0 0,0-1 0 0 0,1 1 1 0 0,-1-1-1 0 0,0 1 0 0 0,0-1 0 0 0,1 1 0 0 0,-1-1 0 0 0,0 1 0 0 0,0-1 0 0 0,0 1 0 0 0,0-1 0 0 0,0 1 0 0 0,1-2 0 0 0,0-13-236 0 0,-1 2-104 0 0,-1 0 0 0 0,-1-1 0 0 0,0 1 0 0 0,-1 0 0 0 0,-9-24 0 0 0,8 23 127 0 0,1 0 0 0 0,-4-21-1 0 0,6 29 252 0 0,1-1 0 0 0,-1 0-1 0 0,1 1 1 0 0,0-1 0 0 0,2-9 0 0 0,-2 14-2 0 0,1-1 1 0 0,-1 1 0 0 0,1 0 0 0 0,0-1 0 0 0,0 1 0 0 0,0 0 0 0 0,0-1 0 0 0,0 1 0 0 0,1 0-1 0 0,-1 0 1 0 0,1 0 0 0 0,-1 0 0 0 0,1 0 0 0 0,0 0 0 0 0,0 0 0 0 0,2-1 0 0 0,2-2 67 0 0,2-1-28 0 0,1 1-1 0 0,16-10 0 0 0,-22 14-67 0 0,0 0 1 0 0,0 0-1 0 0,0 0 0 0 0,0 0 0 0 0,0 1 0 0 0,0-1 1 0 0,0 1-1 0 0,0 0 0 0 0,0 0 0 0 0,0 0 0 0 0,0 0 0 0 0,0 0 1 0 0,-1 1-1 0 0,5 0 0 0 0,-1 1 49 0 0,0 0 0 0 0,0 0 0 0 0,0 0 0 0 0,0 1 0 0 0,0 0 0 0 0,0 0 0 0 0,0 0 0 0 0,-1 1 0 0 0,0 0 0 0 0,0 0 1 0 0,0 0-1 0 0,0 1 0 0 0,5 6 0 0 0,-3-2 145 0 0,-1 1 0 0 0,0 0 0 0 0,0 1 0 0 0,5 13 0 0 0,1 1 306 0 0,-4-5-61 0 0,-1 0-1 0 0,-1 1 0 0 0,-1-1 0 0 0,0 1 1 0 0,-2 0-1 0 0,1 24 0 0 0,-2-27-259 0 0,-2-12-161 0 0,0 0 0 0 0,1 1 1 0 0,0-1-1 0 0,0 0 0 0 0,0 0 1 0 0,4 9-1 0 0,-5-15-59 0 0,0 1-1 0 0,1 0 1 0 0,-1-1 0 0 0,0 1 0 0 0,0-1-1 0 0,1 1 1 0 0,-1 0 0 0 0,1-1 0 0 0,-1 1 0 0 0,0-1-1 0 0,1 1 1 0 0,-1-1 0 0 0,1 1 0 0 0,-1-1-1 0 0,1 0 1 0 0,-1 1 0 0 0,1-1 0 0 0,-1 1-1 0 0,1-1 1 0 0,0 0 0 0 0,-1 0 0 0 0,1 1-1 0 0,0-1 1 0 0,-1 0 0 0 0,1 0 0 0 0,0 0 0 0 0,0 0-67 0 0,0 0 0 0 0,0 0 0 0 0,0 0 1 0 0,0-1-1 0 0,0 1 0 0 0,0-1 0 0 0,0 1 1 0 0,0-1-1 0 0,0 1 0 0 0,0-1 0 0 0,0 1 1 0 0,0-1-1 0 0,0 0 0 0 0,0-1 1 0 0,3-2-586 0 0,0-1 1 0 0,0 1 0 0 0,6-11-1 0 0,-2-3-1132 0 0,-7-3-194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6:30.633"/>
    </inkml:context>
    <inkml:brush xml:id="br0">
      <inkml:brushProperty name="width" value="0.05" units="cm"/>
      <inkml:brushProperty name="height" value="0.05" units="cm"/>
      <inkml:brushProperty name="color" value="#E71224"/>
    </inkml:brush>
  </inkml:definitions>
  <inkml:trace contextRef="#ctx0" brushRef="#br0">84 1 10592 0 0,'7'12'857'0'0,"-6"-12"-837"0"0,0 1 0 0 0,0 0 1 0 0,0 0-1 0 0,-1 0 0 0 0,1 0 0 0 0,0 0 0 0 0,-1 1 0 0 0,1-1 0 0 0,-1 0 0 0 0,0 0 1 0 0,1 0-1 0 0,-1 0 0 0 0,0 0 0 0 0,1 1 0 0 0,-1-1 0 0 0,0 0 0 0 0,0 0 0 0 0,0 2 1 0 0,-1 0 102 0 0,1 0 1 0 0,0 0-1 0 0,0 0 1 0 0,0 0 0 0 0,0-1-1 0 0,0 1 1 0 0,1 0 0 0 0,-1 0-1 0 0,1 0 1 0 0,0-1-1 0 0,0 1 1 0 0,0 0 0 0 0,2 2-1 0 0,5 20 899 0 0,-4-10-112 0 0,1 1 0 0 0,8 15 1 0 0,4 11 559 0 0,-10-24-761 0 0,0 0 0 0 0,14 20 1 0 0,3 10 479 0 0,0-2 290 0 0,44 68 0 0 0,-67-113-1484 0 0,10 12-190 0 0,4 7-509 0 0,-14-20 210 0 0,-1 1-1 0 0,1 0 0 0 0,-1-1 0 0 0,0 1 0 0 0,0 0 0 0 0,1 0 1 0 0,-1-1-1 0 0,0 1 0 0 0,0 0 0 0 0,0 0 0 0 0,0-1 1 0 0,0 1-1 0 0,0 0 0 0 0,0 1 0 0 0</inkml:trace>
  <inkml:trace contextRef="#ctx0" brushRef="#br0" timeOffset="1">0 285 23583 0 0,'0'0'2584'0'0,"17"-6"-2584"0"0,1 3 0 0 0,2-6 0 0 0,0-1 72 0 0,0 3-8 0 0,0-2-64 0 0,4 4 96 0 0,1-8-736 0 0,-1 4-144 0 0,1 2-32 0 0,-5 1-8 0 0,-5-3-1208 0 0,-1 2-240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49.556"/>
    </inkml:context>
    <inkml:brush xml:id="br0">
      <inkml:brushProperty name="width" value="0.05" units="cm"/>
      <inkml:brushProperty name="height" value="0.05" units="cm"/>
    </inkml:brush>
  </inkml:definitions>
  <inkml:trace contextRef="#ctx0" brushRef="#br0">23 0 11888 0 0,'-5'10'600'0'0,"4"-10"-512"0"0,1 0-1 0 0,0 0 1 0 0,-1 0 0 0 0,1 0-1 0 0,-1 1 1 0 0,1-1-1 0 0,0 0 1 0 0,-8-2 6730 0 0,6 3-6714 0 0,2 0-170 0 0,-1-1-1 0 0,1 0 0 0 0,-1 1 0 0 0,1-1 0 0 0,0 1 1 0 0,-1-1-1 0 0,1 1 0 0 0,0-1 0 0 0,0 1 0 0 0,-1-1 1 0 0,1 1-1 0 0,0-1 0 0 0,0 1 0 0 0,0-1 0 0 0,-1 1 0 0 0,1-1 1 0 0,0 1-1 0 0,0-1 0 0 0,0 1 0 0 0,0-1 0 0 0,0 1 1 0 0,0 0-1 0 0,0-1 0 0 0,0 1 0 0 0,0-1 0 0 0,1 1 1 0 0,-1-1-1 0 0,0 1 0 0 0,0 0-245 0 0,1 0 1 0 0,-1-1-1 0 0,1 1 0 0 0,-1 0 0 0 0,1-1 1 0 0,-1 1-1 0 0,1 0 0 0 0,0-1 0 0 0,-1 1 1 0 0,1-1-1 0 0,0 0 0 0 0,-1 1 0 0 0,1-1 1 0 0,0 1-1 0 0,-1-1 0 0 0,2 1 0 0 0,9 2-5250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49.976"/>
    </inkml:context>
    <inkml:brush xml:id="br0">
      <inkml:brushProperty name="width" value="0.05" units="cm"/>
      <inkml:brushProperty name="height" value="0.05" units="cm"/>
    </inkml:brush>
  </inkml:definitions>
  <inkml:trace contextRef="#ctx0" brushRef="#br0">46 28 15664 0 0,'-11'-18'344'0'0,"11"14"71"0"0,-5-1 457 0 0,-4 18-784 0 0,3-21-88 0 0,3 8 0 0 0,3 13 920 0 0,-6-18-408 0 0,1 1 96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50.363"/>
    </inkml:context>
    <inkml:brush xml:id="br0">
      <inkml:brushProperty name="width" value="0.05" units="cm"/>
      <inkml:brushProperty name="height" value="0.05" units="cm"/>
    </inkml:brush>
  </inkml:definitions>
  <inkml:trace contextRef="#ctx0" brushRef="#br0">13 1 15808 0 0,'0'0'1207'0'0,"-2"1"-825"0"0,-6 6-224 0 0,8-4-145 0 0,0-1 37 0 0,-1-1 10 0 0,1 1 0 0 0,0-1 0 0 0,-1 1 1 0 0,1-1-1 0 0,0 0 0 0 0,0 1 0 0 0,-1-1 0 0 0,1 1 0 0 0,1-1 0 0 0,-1 1 0 0 0,0-1 0 0 0,0 1 0 0 0,0-1 1 0 0,1 1-1 0 0,0 1 0 0 0,14 18 744 0 0,-9-14-606 0 0,22 32 938 0 0,-20-27-742 0 0,0-1-1 0 0,18 19 0 0 0,-2-9 95 0 0,1-1-1 0 0,44 25 1 0 0,-61-40-395 0 0,0 1 15 0 0,0-1 0 0 0,0 0 0 0 0,1-1 0 0 0,0 0 1 0 0,-1 0-1 0 0,1-1 0 0 0,0 0 0 0 0,1-1 0 0 0,12 2 0 0 0,5 1 181 0 0,-20-3-235 0 0,-1-1 0 0 0,1 0 0 0 0,0 0 0 0 0,-1-1 0 0 0,1 1 0 0 0,0-1 0 0 0,-1-1 0 0 0,12-1 0 0 0,-6-2 1 0 0,-1-1 1 0 0,1 0 0 0 0,-1 0-1 0 0,0-1 1 0 0,0-1-1 0 0,-1 0 1 0 0,1 0-1 0 0,-2-1 1 0 0,1 0 0 0 0,9-11-1 0 0,1-3-214 0 0,-1 0 0 0 0,-1-2 1 0 0,19-32-1 0 0,-7 9-653 0 0,4 2-47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7:07.911"/>
    </inkml:context>
    <inkml:brush xml:id="br0">
      <inkml:brushProperty name="width" value="0.05" units="cm"/>
      <inkml:brushProperty name="height" value="0.05" units="cm"/>
    </inkml:brush>
  </inkml:definitions>
  <inkml:trace contextRef="#ctx0" brushRef="#br0">70 75 10136 0 0,'0'0'230'0'0,"-4"-3"309"0"0,3 3-442 0 0,1 0-1 0 0,-1 0 1 0 0,0-1 0 0 0,1 1-1 0 0,-1 0 1 0 0,0-1 0 0 0,1 1 0 0 0,-1 0-1 0 0,0-1 1 0 0,1 1 0 0 0,-1-1-1 0 0,1 1 1 0 0,-1-1 0 0 0,1 1-1 0 0,-1-1 1 0 0,1 0 0 0 0,-1 1 0 0 0,1-1-1 0 0,-1 0 1 0 0,1 1 0 0 0,0-1-1 0 0,0 0 1 0 0,-1 1 0 0 0,1-1-1 0 0,0 0 1 0 0,0 1 0 0 0,0-1 0 0 0,0 0-1 0 0,-1 0 1 0 0,1 1 0 0 0,0-1-1 0 0,1 0 1 0 0,-1 0 0 0 0,0 0-1 0 0,0 1 1 0 0,0-1 0 0 0,0 0 0 0 0,0 1-1 0 0,1-1 1 0 0,-1 0 0 0 0,0 1-1 0 0,1-1 1 0 0,-1 0 0 0 0,1 1-1 0 0,-1-1 1 0 0,1 0 0 0 0,2-7-385 0 0,-3 7 368 0 0,0 0-1 0 0,1 0 0 0 0,-1-1 1 0 0,0 1-1 0 0,1 0 0 0 0,-1 0 1 0 0,1 0-1 0 0,-1 0 0 0 0,1 0 1 0 0,0 0-1 0 0,-1 0 0 0 0,1 0 1 0 0,0 0-1 0 0,0 0 0 0 0,-1 0 1 0 0,1 0-1 0 0,0 0 0 0 0,0 1 1 0 0,0-1-1 0 0,0 0 1 0 0,0 1-1 0 0,0-1 0 0 0,1 0 1 0 0,-1 1-1 0 0,0 0 0 0 0,2-1 1 0 0,1-1-191 0 0,2 0 118 0 0,1 0-1 0 0,-1 1 0 0 0,1-1 1 0 0,0 1-1 0 0,8 0 1 0 0,-14 1-2 0 0,0 0 1 0 0,0 0 0 0 0,-1 1-1 0 0,1-1 1 0 0,0 0-1 0 0,0 1 1 0 0,0-1-1 0 0,0 1 1 0 0,-1-1-1 0 0,1 1 1 0 0,0-1 0 0 0,1 2-1 0 0,-1-1-15 0 0,2 1-95 0 0,0-1-14 0 0,3 4 92 0 0,-1 1-1 0 0,1-1 1 0 0,5 8-1 0 0,-9-11 34 0 0,-2-1 3 0 0,1 0 0 0 0,-1 0-1 0 0,1 0 1 0 0,-1 0-1 0 0,0 0 1 0 0,1 0-1 0 0,-1 0 1 0 0,0 1-1 0 0,0-1 1 0 0,0 0-1 0 0,0 0 1 0 0,0 0-1 0 0,0 0 1 0 0,0 0-1 0 0,0 0 1 0 0,-1 2-1 0 0,1 1-1 0 0,-1 6-29 0 0,0-1-1 0 0,0 1 1 0 0,-3 10-1 0 0,1-4-79 0 0,1-2 8 0 0,-1 5-108 0 0,2-19 192 0 0,1 1 0 0 0,-1 0 0 0 0,1 0 1 0 0,-1-1-1 0 0,1 1 0 0 0,-1 0 0 0 0,1-1 0 0 0,-1 1 1 0 0,0 0-1 0 0,1-1 0 0 0,-1 1 0 0 0,0-1 0 0 0,1 1 1 0 0,-1-1-1 0 0,0 0 0 0 0,0 1 0 0 0,0-1 0 0 0,1 0 0 0 0,-1 0 1 0 0,-1 1-1 0 0,-16 5-8 0 0,16-5 18 0 0,0 0 0 0 0,0-1 0 0 0,-1 1 0 0 0,1 0 0 0 0,0-1 0 0 0,0 0 0 0 0,0 1 0 0 0,0-1 0 0 0,-1 0 0 0 0,1 0 0 0 0,0 0 0 0 0,-4-1 1 0 0,-12-1 39 0 0,16 2-14 0 0,-1 0 1 0 0,1 0 0 0 0,-1 0-1 0 0,1 0 1 0 0,0-1 0 0 0,-1 1-1 0 0,1-1 1 0 0,0 0 0 0 0,-1 0-1 0 0,1 0 1 0 0,0 0 0 0 0,0 0-1 0 0,0 0 1 0 0,-3-2-1 0 0,-28-23 785 0 0,28 22-558 0 0,4 3-201 0 0,0 1 0 0 0,0-1 0 0 0,1 0-1 0 0,-1 1 1 0 0,0-1 0 0 0,0 0-1 0 0,1 1 1 0 0,-1-1 0 0 0,1 0 0 0 0,-1 0-1 0 0,1 0 1 0 0,-1 0 0 0 0,1 0 0 0 0,-1 0-1 0 0,1 0 1 0 0,0 0 0 0 0,-1 0 0 0 0,1 0-1 0 0,0 0 1 0 0,0 0 0 0 0,0 0 0 0 0,0 0-1 0 0,0 0 1 0 0,0-1 0 0 0,1-4-269 0 0,0-1 0 0 0,0 1 0 0 0,1 0 0 0 0,0 0 0 0 0,0 0 0 0 0,0 0 0 0 0,1 0 0 0 0,0 1 0 0 0,0-1 0 0 0,1 1 0 0 0,7-10 0 0 0,-1-1-5768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4:11.633"/>
    </inkml:context>
    <inkml:brush xml:id="br0">
      <inkml:brushProperty name="width" value="0.05" units="cm"/>
      <inkml:brushProperty name="height" value="0.05" units="cm"/>
    </inkml:brush>
  </inkml:definitions>
  <inkml:trace contextRef="#ctx0" brushRef="#br0">1438 141 2304 0 0,'0'-2'10651'0'0,"-16"19"-3436"0"0,7-9-9107 0 0,-26 16 2764 0 0,-1-1 1 0 0,-2-1-1 0 0,-64 26 0 0 0,53-29-476 0 0,-2-2 0 0 0,0-2-1 0 0,-98 14 1 0 0,-12-15 235 0 0,136-14-442 0 0,-1-1-1 0 0,1-2 1 0 0,0 0 0 0 0,-33-9 0 0 0,6-1-179 0 0,25 7-21 0 0,-52-20 0 0 0,-75-51-471 0 0,91 44 423 0 0,-9-4-10 0 0,61 30 63 0 0,1 0-1 0 0,-1 0 1 0 0,1-1 0 0 0,-11-12-1 0 0,19 18 7 0 0,0-1 0 0 0,0 0 0 0 0,0 0 0 0 0,0 0 0 0 0,-1-4 0 0 0,1 4 0 0 0,1 0 0 0 0,-1 0 0 0 0,1 0 0 0 0,-1 1 0 0 0,0-1 0 0 0,-2-2 0 0 0,-4-2 0 0 0,5 5 0 0 0,1 0 0 0 0,0 0 0 0 0,0 0 0 0 0,0 0 0 0 0,1 0 0 0 0,-1 0 0 0 0,0-1 0 0 0,1 1 0 0 0,-1-1 0 0 0,-1-3 0 0 0,-11-29-512 0 0,13 34 298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7:08.477"/>
    </inkml:context>
    <inkml:brush xml:id="br0">
      <inkml:brushProperty name="width" value="0.05" units="cm"/>
      <inkml:brushProperty name="height" value="0.05" units="cm"/>
    </inkml:brush>
  </inkml:definitions>
  <inkml:trace contextRef="#ctx0" brushRef="#br0">50 39 10248 0 0,'-2'2'465'0'0,"2"-2"-350"0"0,-13 7 205 0 0,12-7-213 0 0,0 1 0 0 0,0-1 1 0 0,0 0-1 0 0,1 1 0 0 0,-1-1 1 0 0,0 0-1 0 0,0 0 0 0 0,0 0 1 0 0,0 1-1 0 0,1-1 0 0 0,-1 0 1 0 0,0 0-1 0 0,0-1 0 0 0,0 1 1 0 0,0 0-1 0 0,0 0 0 0 0,1 0 1 0 0,-1 0-1 0 0,-2-2 1091 0 0,4 1-907 0 0,27-35 661 0 0,-26 33-788 0 0,12 2 142 0 0,-9-1-270 0 0,-4 1-29 0 0,0 0 0 0 0,-1 1 0 0 0,1-1 1 0 0,0 1-1 0 0,0 0 0 0 0,1-1 0 0 0,-1 1 0 0 0,0 0 0 0 0,0-1 0 0 0,0 1 0 0 0,0 0 0 0 0,0 0 0 0 0,0 0 0 0 0,0 0 0 0 0,0 0 0 0 0,0 0 0 0 0,2 1 0 0 0,2-1 27 0 0,1 1 0 0 0,0-1-1 0 0,-1 1 1 0 0,10 4 0 0 0,-14-5-29 0 0,0 0-1 0 0,-1 1 0 0 0,1-1 1 0 0,-1 0-1 0 0,1 1 0 0 0,0-1 1 0 0,-1 1-1 0 0,1 0 0 0 0,-1-1 1 0 0,1 1-1 0 0,-1-1 0 0 0,1 1 1 0 0,-1 0-1 0 0,0-1 1 0 0,1 1-1 0 0,-1 0 0 0 0,1 0 1 0 0,0 2 11 0 0,6 5 50 0 0,-5-7-50 0 0,-1 0 0 0 0,0 0 0 0 0,0 1 0 0 0,0-1 0 0 0,1 0 0 0 0,-2 1 0 0 0,1-1 0 0 0,0 1 0 0 0,0-1 0 0 0,0 1 0 0 0,-1 0 0 0 0,1-1 0 0 0,0 3 0 0 0,-1 0 8 0 0,1 0 0 0 0,-1 1 0 0 0,0-1 0 0 0,0 0 0 0 0,-1 0 0 0 0,1 0 0 0 0,-1 0 0 0 0,0 0 0 0 0,0 0 0 0 0,-1 0 0 0 0,1 0 0 0 0,-1 0 0 0 0,0 0 0 0 0,0 0 0 0 0,0-1 0 0 0,0 1 0 0 0,0-1 0 0 0,-1 0 0 0 0,0 0 0 0 0,0 0 0 0 0,0 0 0 0 0,-3 3 0 0 0,3-5 0 0 0,0 1-1 0 0,0-1 0 0 0,0 1 1 0 0,-1-1-1 0 0,1 0 0 0 0,0 0 0 0 0,-1-1 1 0 0,1 1-1 0 0,0-1 0 0 0,-4 1 1 0 0,-7 1 63 0 0,12-2-78 0 0,0 0-1 0 0,0 0 0 0 0,0 0 0 0 0,0-1 0 0 0,0 1 0 0 0,0 0 1 0 0,1-1-1 0 0,-1 0 0 0 0,0 1 0 0 0,0-1 0 0 0,0 0 1 0 0,1 0-1 0 0,-4-2 0 0 0,-19-15-115 0 0,22 16 7 0 0,1 0 0 0 0,0 1 0 0 0,0-1 0 0 0,0 0 0 0 0,0 0 0 0 0,0 0 0 0 0,0 0 0 0 0,0 0 0 0 0,1 0 0 0 0,-1 0 0 0 0,1 0 0 0 0,-1 0 0 0 0,1 0-1 0 0,0 0 1 0 0,0 0 0 0 0,0 0 0 0 0,0-5 0 0 0,0-9-1274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7:09.052"/>
    </inkml:context>
    <inkml:brush xml:id="br0">
      <inkml:brushProperty name="width" value="0.05" units="cm"/>
      <inkml:brushProperty name="height" value="0.05" units="cm"/>
    </inkml:brush>
  </inkml:definitions>
  <inkml:trace contextRef="#ctx0" brushRef="#br0">64 84 8288 0 0,'-11'-21'4101'0'0,"3"16"-2866"0"0,8 4-1181 0 0,-1 0 0 0 0,1 0 1 0 0,-1 0-1 0 0,1 0 0 0 0,0-1 1 0 0,0 1-1 0 0,-1 0 0 0 0,1 0 1 0 0,0 0-1 0 0,0 0 0 0 0,0-1 1 0 0,0 1-1 0 0,0 0 1 0 0,0 0-1 0 0,0 0 0 0 0,1 0 1 0 0,-1-2-1 0 0,1 0 32 0 0,0 1 0 0 0,0-1 0 0 0,0 0 0 0 0,0 1 1 0 0,1-1-1 0 0,1-3 0 0 0,-3 6-84 0 0,1 0-1 0 0,-1-1 1 0 0,0 1 0 0 0,0 0 0 0 0,1-1 0 0 0,-1 1-1 0 0,0 0 1 0 0,0 0 0 0 0,1-1 0 0 0,-1 1 0 0 0,0 0-1 0 0,1 0 1 0 0,-1-1 0 0 0,0 1 0 0 0,1 0 0 0 0,-1 0-1 0 0,0 0 1 0 0,1 0 0 0 0,-1 0 0 0 0,0 0 0 0 0,1-1-1 0 0,-1 1 1 0 0,1 0 0 0 0,-1 0 0 0 0,0 0 0 0 0,1 0-1 0 0,-1 0 1 0 0,0 0 0 0 0,1 0 0 0 0,-1 1 0 0 0,1-1-1 0 0,-1 0 1 0 0,0 0 0 0 0,1 0 0 0 0,-1 0 0 0 0,0 0-1 0 0,1 1 1 0 0,-1-1 0 0 0,0 0 0 0 0,1 0 0 0 0,-1 0-1 0 0,0 1 1 0 0,1-1 0 0 0,-1 0 0 0 0,0 1 0 0 0,0-1-1 0 0,1 1 1 0 0,-1-1 3 0 0,0 0 1 0 0,1 0 0 0 0,-1 0 0 0 0,1 1 1 0 0,-1-1-1 0 0,0 0 0 0 0,1 0 0 0 0,-1 0 1 0 0,1 0-1 0 0,-1 0 0 0 0,0 0 0 0 0,1 0 1 0 0,-1 0-1 0 0,1 0 0 0 0,-1 0 1 0 0,0 0-1 0 0,1 0 0 0 0,-1 0 0 0 0,1 0 1 0 0,-1 0-1 0 0,0 0 0 0 0,1-1 0 0 0,-1 1 1 0 0,1 0-1 0 0,-1 0 0 0 0,0 0 0 0 0,1-1 1 0 0,-1 1-1 0 0,0 0 0 0 0,1 0 1 0 0,-1-1-1 0 0,0 1 0 0 0,0 0 0 0 0,1-1 1 0 0,-1 1-1 0 0,0 0 0 0 0,0-1 0 0 0,1 1 1 0 0,-1-1-1 0 0,7-6 262 0 0,6 6-12 0 0,0 3 9 0 0,-11 3-291 0 0,-1-4 43 0 0,21 17-189 0 0,-21-17-52 0 0,8 39 54 0 0,-10-36 228 0 0,0-1 0 0 0,0 1 0 0 0,-1 0 0 0 0,1 0 0 0 0,-1-1 0 0 0,0 1 0 0 0,-3 3 0 0 0,-3 6-99 0 0,6-8-24 0 0,-1 0 0 0 0,0-1 0 0 0,0 0 0 0 0,0 1 0 0 0,-1-1-1 0 0,1 0 1 0 0,-1-1 0 0 0,0 1 0 0 0,-8 5 0 0 0,0 0 380 0 0,11-9-297 0 0,1 1-1 0 0,0-1 1 0 0,-1 0-1 0 0,1 0 1 0 0,-1 0 0 0 0,1 0-1 0 0,0 0 1 0 0,-1 0 0 0 0,1 0-1 0 0,-1 0 1 0 0,1 0 0 0 0,0 0-1 0 0,-1 0 1 0 0,1 0 0 0 0,-1 0-1 0 0,1 0 1 0 0,0 0 0 0 0,-1-1-1 0 0,1 1 1 0 0,-1 0 0 0 0,1 0-1 0 0,0 0 1 0 0,-1-1 0 0 0,0 1-1 0 0,0-1 42 0 0,-7-3 52 0 0,-1 0 0 0 0,1 0 0 0 0,1-1 0 0 0,-14-10-1 0 0,20 13-199 0 0,0 0 0 0 0,-1 0 0 0 0,1 0 0 0 0,0 0 0 0 0,1 0 0 0 0,-1-1 0 0 0,0 1-1 0 0,1 0 1 0 0,-1-1 0 0 0,1 1 0 0 0,-1 0 0 0 0,1-4 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7:12.416"/>
    </inkml:context>
    <inkml:brush xml:id="br0">
      <inkml:brushProperty name="width" value="0.05" units="cm"/>
      <inkml:brushProperty name="height" value="0.05" units="cm"/>
    </inkml:brush>
  </inkml:definitions>
  <inkml:trace contextRef="#ctx0" brushRef="#br0">1619 2520 6448 0 0,'6'4'585'0'0,"11"8"-66"0"0,-13-6 15 0 0,-2-3-242 0 0,-2-2 387 0 0,2 2-418 0 0,-1-1 0 0 0,0 1 0 0 0,0 0 0 0 0,0 0 1 0 0,0-1-1 0 0,0 1 0 0 0,-1 0 0 0 0,1 4 0 0 0,1 0-72 0 0,-2-5-95 0 0,1 0 1 0 0,-1 0-1 0 0,0 0 0 0 0,0 1 1 0 0,0-1-1 0 0,0 0 1 0 0,0 0-1 0 0,-1 0 1 0 0,1 0-1 0 0,0 0 0 0 0,-1 0 1 0 0,0 0-1 0 0,0 0 1 0 0,1 0-1 0 0,-3 4 1 0 0,0-1-173 0 0,1 3 157 0 0,2-7-74 0 0,0 0 0 0 0,0 1 0 0 0,-1-1 0 0 0,1 0 0 0 0,-1 0 0 0 0,1 0 0 0 0,-1 0 0 0 0,1 0 0 0 0,-1 0 0 0 0,1 0 0 0 0,-1 0 0 0 0,0 0 0 0 0,0 1 0 0 0,-5 7-75 0 0,4-3 21 0 0,1-4 43 0 0,0 1 0 0 0,0-1 0 0 0,1 0 0 0 0,-1 1 0 0 0,-1-1 0 0 0,1 0 0 0 0,0 0 0 0 0,0 0 0 0 0,-1 0 0 0 0,1 0 0 0 0,-1 0 0 0 0,0 0 1 0 0,-3 2-1 0 0,1 0 6 0 0,2-3 2 0 0,1 0-1 0 0,0 0 1 0 0,-1 0 0 0 0,1 1-1 0 0,0-1 1 0 0,0 0-1 0 0,0 1 1 0 0,-2 2-1 0 0,0 0 20 0 0,0-1 1 0 0,-1 1-1 0 0,0-1 0 0 0,0-1 0 0 0,1 1 1 0 0,-2 0-1 0 0,1-1 0 0 0,0 0 0 0 0,0 0 0 0 0,-1 0 1 0 0,-5 1-1 0 0,-12 6-9 0 0,17-7-12 0 0,0 0-1 0 0,0 0 1 0 0,-1-1 0 0 0,1 0 0 0 0,-1 0 0 0 0,1 0 0 0 0,-1 0 0 0 0,-9-1 0 0 0,15 0 7 0 0,-1 0 0 0 0,0 0 0 0 0,0 0 0 0 0,1 0 0 0 0,-1 0 0 0 0,0 0 0 0 0,0 0 1 0 0,1 0-1 0 0,-1 1 0 0 0,0-1 0 0 0,0 0 0 0 0,1 0 0 0 0,-1 1 0 0 0,0-1 0 0 0,1 0 1 0 0,-1 1-1 0 0,0-1 0 0 0,1 1 0 0 0,-2 0 0 0 0,1 5 253 0 0,1-5-214 0 0,0 0 588 0 0,2-3-490 0 0,6-3-17 0 0,1-1 0 0 0,0 2 0 0 0,10-6 0 0 0,-17 10-13 0 0,-1-1-109 0 0,-1 1 0 0 0,0 0 1 0 0,0-1-1 0 0,1 1 0 0 0,-1 0 1 0 0,0 0-1 0 0,1-1 1 0 0,-1 1-1 0 0,0 0 0 0 0,1 0 1 0 0,-1 0-1 0 0,0 0 1 0 0,1-1-1 0 0,-1 1 0 0 0,0 0 1 0 0,1 0-1 0 0,-1 0 0 0 0,1 0 1 0 0,-1 0-1 0 0,0 0 1 0 0,1 0-1 0 0,-1 0 0 0 0,0 0 1 0 0,1 0-1 0 0,0 0 1 0 0,9 1 78 0 0,5 2-84 0 0,-11 0 0 0 0,-2 0 0 0 0,7 6 0 0 0,-8-6 0 0 0,1 0 0 0 0,-1 0 0 0 0,0 0 0 0 0,-1 0 0 0 0,1 0 0 0 0,-1 0 0 0 0,1 0 0 0 0,-1 1 0 0 0,0-1 0 0 0,0 0 0 0 0,0 0 0 0 0,-1 5 0 0 0,0 5 0 0 0,1-6 0 0 0,0-2 0 0 0,1 0 0 0 0,-2 0 0 0 0,1 0 0 0 0,0 0 0 0 0,-1-1 0 0 0,0 1 0 0 0,0 0 0 0 0,0 0 0 0 0,-4 8 0 0 0,-2 0 0 0 0,-30 56 0 0 0,28-54 29 0 0,8-13-10 0 0,1 0-1 0 0,-1-1 1 0 0,0 1 0 0 0,0 0-1 0 0,-1 0 1 0 0,1-1 0 0 0,0 1-1 0 0,0-1 1 0 0,-1 1 0 0 0,1-1-1 0 0,-1 0 1 0 0,1 1 0 0 0,-1-1-1 0 0,0 0 1 0 0,-1 1 0 0 0,-4 2 249 0 0,0 0 0 0 0,-11 10 0 0 0,-13 8 665 0 0,13-11-549 0 0,1 1 1 0 0,1 1 0 0 0,-29 28-1 0 0,33-29-837 0 0,-9 13 107 0 0,16-19 332 0 0,1-1-1 0 0,-1 0 1 0 0,-7 8-1 0 0,9-11 17 0 0,1-1-1 0 0,0 1 1 0 0,-1-1 0 0 0,1 1-1 0 0,-1-1 1 0 0,0 0 0 0 0,0 0-1 0 0,1 0 1 0 0,-1 0-1 0 0,0-1 1 0 0,0 1 0 0 0,-4 0-1 0 0,-6 1 16 0 0,0 1 0 0 0,-1 0-1 0 0,1 1 1 0 0,0 1 0 0 0,0 0-1 0 0,1 1 1 0 0,-13 8 0 0 0,25-14-17 0 0,-13 5 4 0 0,1 0-1 0 0,-19 5 1 0 0,-17 7-5 0 0,16-1 1 0 0,0 2 0 0 0,-30 22-1 0 0,29-17 7 0 0,-55 27 0 0 0,54-33 41 0 0,-24 10 231 0 0,58-26-275 0 0,0-1 0 0 0,0 0-1 0 0,0 0 1 0 0,-1 0 0 0 0,1 0-1 0 0,0 1 1 0 0,0-1 0 0 0,-1 0-1 0 0,1 0 1 0 0,0 0 0 0 0,0 0-1 0 0,0 0 1 0 0,-1 0-1 0 0,1 0 1 0 0,0 1 0 0 0,-1-1-1 0 0,1 0 1 0 0,0 0 0 0 0,0 0-1 0 0,-1 0 1 0 0,1 0 0 0 0,0 0-1 0 0,0 0 1 0 0,-1 0 0 0 0,1 0-1 0 0,0-1 1 0 0,0 1-1 0 0,-1 0 1 0 0,1 0 0 0 0,0 0-1 0 0,0 0 1 0 0,-1 0 0 0 0,1 0-1 0 0,0-1 1 0 0,3-4-14 0 0,-2 4 17 0 0,2-2-10 0 0,1-1 0 0 0,0 0 0 0 0,1 1 0 0 0,4-4 0 0 0,18-15-73 0 0,-24 18 43 0 0,1-1 0 0 0,0 1-1 0 0,1 0 1 0 0,-1 0 0 0 0,1 0 0 0 0,0 0-1 0 0,0 1 1 0 0,0 0 0 0 0,11-5-1 0 0,5 0-74 0 0,-17 6 176 0 0,1 1 0 0 0,0-1 0 0 0,-1 0 0 0 0,0-1-1 0 0,1 1 1 0 0,-1-1 0 0 0,5-3 0 0 0,-7 4 285 0 0,0 1-42 0 0,8-6-202 0 0,-8 3-145 0 0,-2 3 5 0 0,0 1 0 0 0,-1-1 1 0 0,1 1-1 0 0,-1-1 0 0 0,1 0 0 0 0,-1 1 0 0 0,1-1 1 0 0,-1 1-1 0 0,1-1 0 0 0,-1 1 0 0 0,1-1 0 0 0,-1 1 1 0 0,0 0-1 0 0,1-1 0 0 0,-1 1 0 0 0,1 0 0 0 0,-2-1 1 0 0,1 1-21 0 0,-2-1-3 0 0,0 0 1 0 0,-1 0-1 0 0,1 0 1 0 0,-1 1-1 0 0,1-1 0 0 0,-1 1 1 0 0,1 0-1 0 0,-1 0 0 0 0,1 0 1 0 0,-1 0-1 0 0,0 1 0 0 0,1 0 1 0 0,-4 1-1 0 0,0-1 53 0 0,1 0-1 0 0,0 0 1 0 0,-11-1-1 0 0,-52-6 3 0 0,57 6-3 0 0,-3 0 21 0 0,1 0-1 0 0,0-1 1 0 0,0 0-1 0 0,-1-1 0 0 0,-14-5 1 0 0,-17-6-5 0 0,0-3 1 0 0,1-2 0 0 0,-73-39-1 0 0,58 23-111 0 0,-41-25-5 0 0,88 51 103 0 0,0-2-1 0 0,1 1 1 0 0,0-2-1 0 0,1 1 1 0 0,-11-15-1 0 0,16 19 17 0 0,1-1 0 0 0,0 0-1 0 0,0 0 1 0 0,1-1-1 0 0,0 1 1 0 0,0-1 0 0 0,0 0-1 0 0,1 0 1 0 0,1-1 0 0 0,-1 1-1 0 0,1-1 1 0 0,1 1-1 0 0,0-1 1 0 0,0 1 0 0 0,0-1-1 0 0,2-11 1 0 0,-1 10 3 0 0,3-34 118 0 0,1 1 0 0 0,2-1 0 0 0,18-64-1 0 0,-16 83-77 0 0,7-21-32 0 0,33-75-1 0 0,-25 77 149 0 0,43-62 0 0 0,-52 87-200 0 0,1 0 0 0 0,1 1 0 0 0,1 1-1 0 0,0 0 1 0 0,26-18 0 0 0,-10 12 109 0 0,1 2 1 0 0,1 1-1 0 0,51-21 0 0 0,-54 35-597 0 0,-43 13 326 0 0,9-6 175 0 0,2 0 13 0 0,0-1-1 0 0,-1 1 0 0 0,1-1 1 0 0,-1 0-1 0 0,1 1 0 0 0,-1-1 0 0 0,1 0 1 0 0,-1 1-1 0 0,1-1 0 0 0,-1 0 1 0 0,1 0-1 0 0,-1 1 0 0 0,1-1 0 0 0,-1 0 1 0 0,1 0-1 0 0,-1 0 0 0 0,0 0 1 0 0,1 0-1 0 0,-1 0 0 0 0,1 0 0 0 0,-1 0 1 0 0,1 0-1 0 0,-1 0 0 0 0,0 0 1 0 0,1 0-1 0 0,-1 0 0 0 0,1 0 0 0 0,-1-1 1 0 0,1 1-1 0 0,-1 0 0 0 0,1 0 1 0 0,-2-1-1 0 0,-1-1 10 0 0,-17-2 107 0 0,14 4-51 0 0,1-1 1 0 0,-1-1-1 0 0,0 1 1 0 0,0-1-1 0 0,1 0 0 0 0,-9-4 1 0 0,-40-27-1333 0 0,50 30 1191 0 0,0 0 0 0 0,0 0 0 0 0,0 0 0 0 0,0 0 0 0 0,1 0-1 0 0,-1-1 1 0 0,-2-4 0 0 0,-11-11 68 0 0,14 16 7 0 0,-2-1 0 0 0,1 0 0 0 0,-1 0 0 0 0,1 0 0 0 0,0-1 0 0 0,1 0 0 0 0,-1 0 0 0 0,1 0 0 0 0,0 0 0 0 0,0 0 0 0 0,0-1 0 0 0,-3-11 0 0 0,-5-12 0 0 0,8 22 0 0 0,0 0 0 0 0,1 0 0 0 0,-1 0 0 0 0,2 0 0 0 0,-3-14 0 0 0,6-71 0 0 0,-2 79-6 0 0,1 0 0 0 0,0 0-1 0 0,1-1 1 0 0,0 1-1 0 0,1 0 1 0 0,1 1-1 0 0,0-1 1 0 0,0 0 0 0 0,1 1-1 0 0,11-19 1 0 0,4-1 321 0 0,0 0 1 0 0,37-43-1 0 0,-48 65-245 0 0,0 0 0 0 0,1 1 0 0 0,0 0-1 0 0,0 1 1 0 0,1 0 0 0 0,0 0 0 0 0,0 1-1 0 0,1 1 1 0 0,0 0 0 0 0,0 0 0 0 0,0 1-1 0 0,1 1 1 0 0,0 0 0 0 0,0 0 0 0 0,16-1-1 0 0,-17 4-70 0 0,-1-1-1 0 0,0 0-1 0 0,0 2 0 0 0,1-1 0 0 0,20 3 1 0 0,-12 1-47 0 0,-13-3 2 0 0,0 1 0 0 0,0 0 0 0 0,0 1 0 0 0,-1 0 0 0 0,10 3 0 0 0,3 1-49 0 0,-15-6 121 0 0,-1 1-1 0 0,0 0 0 0 0,1 0 0 0 0,-1 0 0 0 0,0 1 0 0 0,6 3 0 0 0,-1-2 106 0 0,-7-2-40 0 0,2-2-168 0 0,-2 1 69 0 0,1-1-1 0 0,-1 0 1 0 0,0 0 0 0 0,1 0 0 0 0,-1 0-1 0 0,0 0 1 0 0,0 0 0 0 0,0 0 0 0 0,0 0 0 0 0,1-1-1 0 0,-2 1 1 0 0,1 0 0 0 0,0-1 0 0 0,0 1-1 0 0,0 0 1 0 0,-1-1 0 0 0,1 1 0 0 0,0-1 0 0 0,-1 0-1 0 0,0 1 1 0 0,1-3 0 0 0,6-14 14 0 0,-3 10-5 0 0,-1-1 0 0 0,0 1 0 0 0,-1-1 0 0 0,0 1 0 0 0,2-16 0 0 0,-2 12 0 0 0,0 1 0 0 0,5-15 0 0 0,-2 12-6 0 0,8-23 109 0 0,9-39 0 0 0,12-50-237 0 0,-31 117 128 0 0,0 1 0 0 0,0 0 1 0 0,1 0-1 0 0,0 0 0 0 0,6-9 1 0 0,8-14 101 0 0,-3 4-124 0 0,1 0-1 0 0,1 0 0 0 0,1 2 0 0 0,2 0 0 0 0,26-26 0 0 0,-32 38 22 0 0,1 1 0 0 0,0 0 1 0 0,31-18-1 0 0,52-20 106 0 0,-95 48-91 0 0,31-11 22 0 0,0 1 0 0 0,1 1 0 0 0,44-7 0 0 0,-15 3-97 0 0,-40 11 52 0 0,-1 0 1 0 0,1 1-1 0 0,0 1 0 0 0,25 2 0 0 0,-45 0 5 0 0,0 0 0 0 0,0 0-1 0 0,0-1 1 0 0,0 0 0 0 0,0 0 0 0 0,-1 0 0 0 0,1 0 0 0 0,0 0 0 0 0,0-1 0 0 0,-1 1 0 0 0,1-1-1 0 0,4-3 1 0 0,-6 3-2 0 0,0 0 0 0 0,0 1 0 0 0,0-1 0 0 0,-1 0 0 0 0,1 0 0 0 0,0 0 0 0 0,-1 0 0 0 0,0 0 0 0 0,1 0-1 0 0,-1-1 1 0 0,0 1 0 0 0,0 0 0 0 0,0-1 0 0 0,0 1 0 0 0,-1 0 0 0 0,1-1 0 0 0,-1 1 0 0 0,1-1 0 0 0,-1 0 0 0 0,0-2-1 0 0,1 0-29 0 0,-1 0-1 0 0,1 0 0 0 0,0 0 0 0 0,1 0 0 0 0,2-8 1 0 0,4-16-44 0 0,-7 23 72 0 0,0 0 0 0 0,1 0 1 0 0,-1 1-1 0 0,1-1 0 0 0,3-6 1 0 0,2-5 1 0 0,32-64 12 0 0,-35 72 0 0 0,0 1 0 0 0,1 0 0 0 0,0 0 0 0 0,0 0 0 0 0,12-13 0 0 0,36-31 0 0 0,-45 46-16 0 0,-1 1-1 0 0,1 0 1 0 0,0 0-1 0 0,0 0 0 0 0,0 1 1 0 0,10-3-1 0 0,55-16-371 0 0,-53 17 163 0 0,-12 5 154 0 0,1-1-1 0 0,0 1 1 0 0,0 0-1 0 0,-1 0 1 0 0,1 1-1 0 0,0 1 0 0 0,12 1 1 0 0,-5 1 27 0 0,0 0-1 0 0,31 12 1 0 0,-22-4 17 0 0,-1 0 0 0 0,23 16 0 0 0,-29-16-44 0 0,-5-3 19 0 0,-1 1 1 0 0,0 1 0 0 0,12 12-1 0 0,-1-1-1 0 0,-23-21 53 0 0,4 4-7 0 0,0-1 1 0 0,0 1-1 0 0,0 0 1 0 0,-1 0-1 0 0,0 0 1 0 0,0 0-1 0 0,0 0 1 0 0,4 8-1 0 0,-6-10 231 0 0,7-12-152 0 0,-1-3-73 0 0,7-8-127 0 0,65-67-966 0 0,-74 83 1047 0 0,1-1 0 0 0,0 1 0 0 0,0 0 0 0 0,0 1 1 0 0,0-1-1 0 0,15-6 0 0 0,45-16 20 0 0,-50 21 3 0 0,-8 4-10 0 0,1-1 1 0 0,-1 1-1 0 0,1 0 0 0 0,-1 1 1 0 0,1-1-1 0 0,0 2 0 0 0,-1-1 1 0 0,1 1-1 0 0,0 1 0 0 0,-1 0 1 0 0,1 0-1 0 0,16 5 1 0 0,-16-4-9 0 0,0 1 1 0 0,0 0-1 0 0,0 0 1 0 0,0 1-1 0 0,-1 1 1 0 0,0-1-1 0 0,1 1 1 0 0,-2 1-1 0 0,1 0 1 0 0,10 10 0 0 0,-8-6 3 0 0,0 0 1 0 0,14 21 0 0 0,-15-20 67 0 0,-1 0 0 0 0,14 12 1 0 0,-14-15 54 0 0,0 0 0 0 0,-1 0 0 0 0,0 1 0 0 0,0 0 0 0 0,5 10 0 0 0,-9-13 165 0 0,0 0-1 0 0,-1 1 1 0 0,0 0 0 0 0,-1-1 0 0 0,1 1-1 0 0,-1 0 1 0 0,-1 0 0 0 0,1 0-1 0 0,-1 8 1 0 0,0-12 977 0 0,-1-1-2421 0 0,-3 8 1044 0 0,3-8 46 0 0,2-3-394 0 0,0 0 446 0 0,0 0-1 0 0,0 0 1 0 0,0 0-1 0 0,0 0 1 0 0,0 0-1 0 0,0 0 1 0 0,0 1 0 0 0,0-1-1 0 0,0 0 1 0 0,2 0-1 0 0,3-3-79 0 0,24-20-432 0 0,-18 14 288 0 0,0 0 1 0 0,25-15 0 0 0,-15 13 90 0 0,39-15 0 0 0,-52 24 118 0 0,0 1 1 0 0,0-1-1 0 0,0 1 1 0 0,0 1-1 0 0,0 0 0 0 0,0 0 1 0 0,0 1-1 0 0,11 0 0 0 0,-12 2 19 0 0,1 1 1 0 0,0 0-1 0 0,-1 0 0 0 0,0 0 0 0 0,0 1 0 0 0,0 0 1 0 0,0 1-1 0 0,10 8 0 0 0,-3-4 20 0 0,-9-4 58 0 0,0 0 0 0 0,0 0 0 0 0,-1 0 1 0 0,0 0-1 0 0,0 1 0 0 0,0 0 0 0 0,4 6 1 0 0,25 47 807 0 0,-31-55-789 0 0,41 88 1133 0 0,-39-78-979 0 0,0-1-1 0 0,-1 2 1 0 0,-1-1-1 0 0,4 27 1 0 0,-5-15 32 0 0,-1-16-97 0 0,0 1 1 0 0,0 0 0 0 0,-1 0 0 0 0,-1 0 0 0 0,-3 20-1 0 0,3-23 11 0 0,-1 1 0 0 0,-1 0 0 0 0,0-1 0 0 0,0 1 0 0 0,0-1 0 0 0,-1 0 0 0 0,-5 8 0 0 0,-2 3 65 0 0,10-16-187 0 0,-1 1 1 0 0,0-1-1 0 0,0 0 1 0 0,0 1-1 0 0,0-1 1 0 0,-1 0-1 0 0,1 0 1 0 0,-1-1-1 0 0,0 1 1 0 0,-3 2-1 0 0,-18 18 52 0 0,13-11-3356 0 0,31-21 1932 0 0,-13 8 1142 0 0,0-1 1 0 0,1 1 0 0 0,-1 0 0 0 0,1 1 0 0 0,-1 0 0 0 0,0 0 0 0 0,1 1 0 0 0,-1-1-1 0 0,1 2 1 0 0,-1-1 0 0 0,0 1 0 0 0,0 0 0 0 0,0 1 0 0 0,9 3 0 0 0,26 8-221 0 0,-40-13 342 0 0,3 12-71 0 0,-3-11 138 0 0,0 1 0 0 0,0-1 1 0 0,0 0-1 0 0,1 0 1 0 0,-1 0-1 0 0,1 0 0 0 0,-1 0 1 0 0,1 0-1 0 0,0-1 0 0 0,3 3 1 0 0,12 6-41 0 0,-4 2 63 0 0,24 25 1 0 0,-21-20 217 0 0,-13-13-64 0 0,0 1-1 0 0,0 0 0 0 0,0 0 1 0 0,-1 0-1 0 0,1 1 1 0 0,3 7-1 0 0,-6-10-72 0 0,0 0 0 0 0,0 0 0 0 0,0 0 0 0 0,0 0 0 0 0,0 0 0 0 0,-1 0 0 0 0,1 0 0 0 0,-1 0 0 0 0,0 0 0 0 0,0 0 0 0 0,0 0 1 0 0,0 1-1 0 0,-2 5 0 0 0,1-6 56 0 0,0 0 0 0 0,1 1 1 0 0,0-1-1 0 0,-1 1 0 0 0,1 6 0 0 0,1-7-54 0 0,-1 0 0 0 0,0 0 0 0 0,0 0-1 0 0,-1 0 1 0 0,1 0 0 0 0,-2 5 0 0 0,-2 2 256 0 0,0-1 1 0 0,-1 0 0 0 0,0-1 0 0 0,0 1 0 0 0,-8 8 0 0 0,6-7 382 0 0,0 0 0 0 0,-11 23 0 0 0,13-24-665 0 0,0 0-1 0 0,0 0 1 0 0,-1-1 0 0 0,0 0-1 0 0,-1 1 1 0 0,0-2 0 0 0,-9 10-1 0 0,-63 45-927 0 0,37-30 99 0 0,19-14 714 0 0,-1-1 0 0 0,-47 25 0 0 0,-43 23 49 0 0,113-64 1 0 0,-1-1 0 0 0,1 1 0 0 0,-1 0 0 0 0,0 0 0 0 0,1-1 0 0 0,-1 1 0 0 0,0-1 0 0 0,0 1-1 0 0,0-1 1 0 0,1 0 0 0 0,-4 0 0 0 0,5 0 56 0 0,1-2-34 0 0,3-4-243 0 0,0 0 1 0 0,1 1-1 0 0,-1 0 0 0 0,1 0 0 0 0,0 0 1 0 0,0 0-1 0 0,7-4 0 0 0,1 1-62 0 0,0 0 0 0 0,17-7 0 0 0,-18 9 160 0 0,-1 1-1 0 0,1 1 1 0 0,-1 0 0 0 0,1 1-1 0 0,0 0 1 0 0,1 1-1 0 0,12-1 1 0 0,-18 3 119 0 0,0 0 0 0 0,1 1 0 0 0,-1-1-1 0 0,0 1 1 0 0,0 1 0 0 0,0-1 0 0 0,1 1 0 0 0,-2 0 0 0 0,1 1 0 0 0,0 0 0 0 0,0 0 0 0 0,-1 0 0 0 0,8 6 0 0 0,-8-4 43 0 0,0 0 1 0 0,-1 1 0 0 0,1 0 0 0 0,8 13 0 0 0,-13-19-23 0 0,-1 1 0 0 0,0-1 0 0 0,1 1 0 0 0,-1 0 1 0 0,0-1-1 0 0,0 1 0 0 0,1 0 0 0 0,-1-1 0 0 0,0 1 0 0 0,0 0 1 0 0,0-1-1 0 0,0 1 0 0 0,0 0 0 0 0,0-1 0 0 0,0 1 1 0 0,0 0-1 0 0,0-1 0 0 0,0 1 0 0 0,-1 0 0 0 0,1 3 56 0 0,0 1 36 0 0,0 1 1 0 0,0-1 0 0 0,0 0-1 0 0,-1 1 1 0 0,0-1-1 0 0,0 0 1 0 0,0 1 0 0 0,-1-1-1 0 0,1 0 1 0 0,-1 0-1 0 0,0 0 1 0 0,-1 0-1 0 0,0 0 1 0 0,1-1 0 0 0,-1 1-1 0 0,-4 4 1 0 0,-31 34 565 0 0,-2-2 0 0 0,-55 45 0 0 0,67-65-636 0 0,-1-1 1 0 0,-1-2 0 0 0,-60 28-1 0 0,67-37-16 0 0,-1 0 0 0 0,0-2 0 0 0,-1-1 0 0 0,1 0 0 0 0,-27 1 0 0 0,42-7-24 0 0,-1 0 0 0 0,0 0 0 0 0,-9-2 0 0 0,-11-1 0 0 0,-4 3-22 0 0,32 0-89 0 0,0 0-10 0 0,-15-8 7 0 0,13 1 102 0 0,3 6-52 0 0,1 1-33 0 0,0 0 92 0 0,-1 0 0 0 0,1 0 0 0 0,0-1 0 0 0,0 1 0 0 0,0 0 0 0 0,-1 0 0 0 0,1 0 0 0 0,0 0 0 0 0,0 0 0 0 0,0-1 0 0 0,0 1 0 0 0,-1 0 0 0 0,1 0 0 0 0,0 0 0 0 0,0 0-1 0 0,0-1 1 0 0,0 1 0 0 0,0 0 0 0 0,0 0 0 0 0,-1 0 0 0 0,1-1 0 0 0,0 1 0 0 0,0 0 0 0 0,0 0 0 0 0,0-1 0 0 0,0 1 0 0 0,0 0 0 0 0,0 0 0 0 0,0 0 0 0 0,0-1 0 0 0,0 1 0 0 0,0 0 0 0 0,0 0-1 0 0,0-1 1 0 0,0 1 0 0 0,1 0 0 0 0,1-11-61 0 0,-2 10 42 0 0,1 0 13 0 0,-1-1 0 0 0,0 1 0 0 0,0-1 0 0 0,1 0 0 0 0,-1 1 0 0 0,0-1 0 0 0,0 1 0 0 0,0-1 0 0 0,-1 1 0 0 0,1-1 0 0 0,0 1 0 0 0,0-1 0 0 0,-1 1 0 0 0,1-1 0 0 0,-1 1 0 0 0,0-1 0 0 0,-1-1 0 0 0,-5 16-53 0 0,2-8 64 0 0,1 0 0 0 0,-1 0 0 0 0,0-1 0 0 0,-1 0 0 0 0,-6 5 0 0 0,-14 11 71 0 0,11-7-27 0 0,4-3 3 0 0,-20 16 1 0 0,-7 0 14 0 0,-49 30 138 0 0,32-33-184 0 0,48-21-62 0 0,0 0-1 0 0,0-1 0 0 0,-1 0 0 0 0,1 0 0 0 0,0 0 0 0 0,-1-1 0 0 0,-10-1 0 0 0,5 1-287 0 0,12 0 287 0 0,0 0 1 0 0,1 0-1 0 0,-1 0 0 0 0,0-1 1 0 0,0 1-1 0 0,1 0 0 0 0,-1 0 0 0 0,0-1 1 0 0,0 1-1 0 0,1 0 0 0 0,-1-1 1 0 0,0 1-1 0 0,1-1 0 0 0,-1 1 1 0 0,0-1-1 0 0,1 1 0 0 0,-1-1 0 0 0,1 0 1 0 0,-1 1-1 0 0,1-1 0 0 0,-1 0 1 0 0,1 1-1 0 0,-1-1 0 0 0,1 0 0 0 0,-1-1 1 0 0,-3-18-534 0 0,4 19 281 0 0,0-10 15 0 0,-3 20 381 0 0,0 3-30 0 0,-1 0 0 0 0,0-1-1 0 0,-10 21 1 0 0,8-22-40 0 0,3-4 15 0 0,0 0 0 0 0,0-1 0 0 0,-1 1 0 0 0,1-1 1 0 0,-1 0-1 0 0,0 0 0 0 0,-1 0 0 0 0,0 0 0 0 0,1-1 0 0 0,-8 6 1 0 0,-8 3 89 0 0,16-10-97 0 0,0 0-1 0 0,0 0 1 0 0,-1 0-1 0 0,1-1 1 0 0,-1 0 0 0 0,-6 3-1 0 0,6-4 2 0 0,0 1 1 0 0,0 1-1 0 0,1-1 0 0 0,-1 1 1 0 0,-7 5-1 0 0,-12 7 225 0 0,10-9 16 0 0,1 2 1 0 0,-23 15 0 0 0,11-6-345 0 0,14-9-132 0 0,9-6 110 0 0,-1 0 0 0 0,1 0 0 0 0,0-1 1 0 0,-1 1-1 0 0,1-1 0 0 0,-4 2 0 0 0,5-3 61 0 0,1 0-1 0 0,-1 1 1 0 0,0-1 0 0 0,0 1-1 0 0,0-1 1 0 0,1 1 0 0 0,-1-1-1 0 0,0 1 1 0 0,0-1 0 0 0,1 1-1 0 0,-1 0 1 0 0,1-1 0 0 0,-1 1-1 0 0,1 0 1 0 0,-1-1 0 0 0,1 1-1 0 0,-1 1 1 0 0,-7 9-243 0 0,-5-2 62 0 0,4 0 46 0 0,1 12 182 0 0,8-20-19 0 0,-1 0-1 0 0,1 0 1 0 0,0 0 0 0 0,-1 0 0 0 0,1 0 0 0 0,-1 0 0 0 0,1-1 0 0 0,-1 1 0 0 0,1 0 0 0 0,-1 0 0 0 0,0 0 0 0 0,1 0 0 0 0,-1-1 0 0 0,0 1 0 0 0,0 0 0 0 0,1-1 0 0 0,-2 2 0 0 0,0-1 1 0 0,-2 5-2 0 0,4-6 2 0 0,0 1-1 0 0,-1 0 1 0 0,1-1-1 0 0,0 1 1 0 0,-1 0-1 0 0,1-1 1 0 0,-1 1-1 0 0,1 0 0 0 0,-1-1 1 0 0,0 1-1 0 0,1-1 1 0 0,-1 1-1 0 0,1-1 1 0 0,-1 1-1 0 0,0-1 1 0 0,1 1-1 0 0,-1-1 1 0 0,0 0-1 0 0,0 1 0 0 0,1-1 1 0 0,-1 0-1 0 0,0 0 1 0 0,-1 1-1 0 0,1-1 14 0 0,-1 0 0 0 0,1 1 0 0 0,0 0 0 0 0,0-1-1 0 0,0 1 1 0 0,-1-1 0 0 0,1 1 0 0 0,0 0 0 0 0,0 0 0 0 0,-1 1-1 0 0,-3 2 17 0 0,-5 3-8 0 0,0 0 1 0 0,1 1 0 0 0,0 0-1 0 0,1 0 1 0 0,0 1 0 0 0,0 0-1 0 0,-12 19 1 0 0,17-24-22 0 0,0-1 0 0 0,0 1 1 0 0,0-1-1 0 0,-1 0 0 0 0,-5 4 0 0 0,-9 8-51 0 0,8-6 69 0 0,0-1-1 0 0,0 0 1 0 0,-1 0-1 0 0,1-1 1 0 0,-2-1-1 0 0,1 0 1 0 0,-25 8-1 0 0,13-6 254 0 0,-27 5 1 0 0,26-7-137 0 0,4-2-35 0 0,2 0-65 0 0,1 1 0 0 0,-23 9-1 0 0,17-6-35 0 0,18-7 13 0 0,0 0 1 0 0,0 1-1 0 0,0 0 1 0 0,0 0-1 0 0,-9 5 0 0 0,-30 19 287 0 0,30-19-209 0 0,0 1 0 0 0,1 0 0 0 0,-17 14 0 0 0,-4 6-91 0 0,16-15 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7:14.136"/>
    </inkml:context>
    <inkml:brush xml:id="br0">
      <inkml:brushProperty name="width" value="0.05" units="cm"/>
      <inkml:brushProperty name="height" value="0.05" units="cm"/>
    </inkml:brush>
  </inkml:definitions>
  <inkml:trace contextRef="#ctx0" brushRef="#br0">30 0 14480 0 0,'-20'25'640'0'0,"16"-10"296"0"0,-1-24-936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7:16.909"/>
    </inkml:context>
    <inkml:brush xml:id="br0">
      <inkml:brushProperty name="width" value="0.05" units="cm"/>
      <inkml:brushProperty name="height" value="0.05" units="cm"/>
    </inkml:brush>
  </inkml:definitions>
  <inkml:trace contextRef="#ctx0" brushRef="#br0">260 105 10424 0 0,'0'0'1876'0'0,"0"3"-1044"0"0,0 12 3507 0 0,-2-13-3535 0 0,-1 3-618 0 0,0-1-1 0 0,-1 0 0 0 0,0 0 0 0 0,0-1 0 0 0,0 1 0 0 0,-1-1 0 0 0,1 0 0 0 0,-1 0 0 0 0,-7 3 0 0 0,-5 1 101 0 0,-26 8-1 0 0,40-14-280 0 0,-27 9 155 0 0,22-6-145 0 0,-1-1 0 0 0,1 0 0 0 0,-1 0 0 0 0,0-1 0 0 0,0-1 0 0 0,-17 2 0 0 0,1 0-15 0 0,17-7 0 0 0,7 4-1 0 0,1-1 0 0 0,-1 0-1 0 0,1 1 1 0 0,-1-1 0 0 0,1 0-1 0 0,0 1 1 0 0,-1-1 0 0 0,1 0-1 0 0,0 0 1 0 0,-1 0-1 0 0,1 1 1 0 0,0-1 0 0 0,0 0-1 0 0,0 0 1 0 0,0 0 0 0 0,0 1-1 0 0,0-1 1 0 0,0 0 0 0 0,0 0-1 0 0,0-1 1 0 0,5-19-82 0 0,-1 6 32 0 0,-4 13 43 0 0,1-1 0 0 0,0 1 1 0 0,0-1-1 0 0,0 1 1 0 0,1 0-1 0 0,-1-1 0 0 0,1 1 1 0 0,-1 0-1 0 0,1 0 1 0 0,0 0-1 0 0,-1 0 0 0 0,1 0 1 0 0,4-2-1 0 0,-6 3 5 0 0,1 1-1 0 0,-1 0 1 0 0,0-1 0 0 0,1 1 0 0 0,-1 0-1 0 0,1-1 1 0 0,-1 1 0 0 0,1-1 0 0 0,-1 1-1 0 0,0-1 1 0 0,1 1 0 0 0,-1-1-1 0 0,0 1 1 0 0,0-1 0 0 0,1 1 0 0 0,-1-1-1 0 0,0 1 1 0 0,0-1 0 0 0,0 1 0 0 0,1-1-1 0 0,-1 1 1 0 0,0-1 0 0 0,0 1-1 0 0,0-2 1 0 0,0 0-1 0 0,0 0 1 0 0,0 0-1 0 0,1 0 0 0 0,-1-1 0 0 0,1 1 0 0 0,0 0 1 0 0,-1 1-1 0 0,1-1 0 0 0,0 0 0 0 0,0 0 0 0 0,0 0 1 0 0,0 0-1 0 0,1 1 0 0 0,-1-1 0 0 0,2-1 0 0 0,13-23-56 0 0,-4 7 60 0 0,0 4 0 0 0,-11 13 0 0 0,1 1 0 0 0,-1-1 0 0 0,1 1 0 0 0,0-1 0 0 0,-1 1 0 0 0,1 0 0 0 0,0-1 0 0 0,0 1 0 0 0,3-1 0 0 0,3-2 0 0 0,-7 3 0 0 0,1 0 0 0 0,0 1 0 0 0,-1-1 1 0 0,1 1-1 0 0,0-1 0 0 0,0 1 0 0 0,0-1 0 0 0,-1 1 0 0 0,1 0 0 0 0,0 0 0 0 0,0 0 0 0 0,3 1 0 0 0,25 5-3 0 0,-18-3-5 0 0,0 2-46 0 0,-7-2 54 0 0,0 0-1 0 0,0 0 0 0 0,-1 0 1 0 0,1 1-1 0 0,-1 0 0 0 0,0 0 1 0 0,0 0-1 0 0,-1 0 0 0 0,1 1 0 0 0,-1-1 1 0 0,0 1-1 0 0,0 0 0 0 0,0 0 1 0 0,-1 0-1 0 0,0 0 0 0 0,0 1 1 0 0,0-1-1 0 0,-1 1 0 0 0,1-1 1 0 0,-1 1-1 0 0,0-1 0 0 0,-1 1 1 0 0,0 0-1 0 0,0-1 0 0 0,0 1 0 0 0,0 0 1 0 0,-1-1-1 0 0,-3 12 0 0 0,-6 30-1528 0 0,0-21-5233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7:17.546"/>
    </inkml:context>
    <inkml:brush xml:id="br0">
      <inkml:brushProperty name="width" value="0.05" units="cm"/>
      <inkml:brushProperty name="height" value="0.05" units="cm"/>
    </inkml:brush>
  </inkml:definitions>
  <inkml:trace contextRef="#ctx0" brushRef="#br0">263 162 10136 0 0,'-8'6'290'0'0,"0"-1"1"0"0,0-1 0 0 0,-1 1-1 0 0,0-1 1 0 0,0-1 0 0 0,0 0-1 0 0,0 0 1 0 0,0-1 0 0 0,-1 0-1 0 0,-10 1 1 0 0,8-1 328 0 0,4 0-357 0 0,0 0-1 0 0,0-1 0 0 0,-1 0 0 0 0,1-1 1 0 0,-1 0-1 0 0,1 0 0 0 0,0-1 0 0 0,-13-2 0 0 0,13 1-249 0 0,6 1-13 0 0,0 1 1 0 0,0-1-1 0 0,-1 1 0 0 0,1-1 1 0 0,0 0-1 0 0,0 0 0 0 0,0 0 1 0 0,1 0-1 0 0,-1 0 0 0 0,0-1 1 0 0,0 1-1 0 0,-1-2 0 0 0,2 3-3 0 0,-15-20-64 0 0,15 19 69 0 0,1-1 1 0 0,-1 1-1 0 0,1 0 1 0 0,-1 0-1 0 0,1-1 1 0 0,0 1-1 0 0,0 0 1 0 0,0-1-1 0 0,0 1 1 0 0,0 0-1 0 0,0 0 1 0 0,0-1-1 0 0,0 1 1 0 0,0 0-1 0 0,0-1 1 0 0,1-1 0 0 0,3-14 198 0 0,-4 15-178 0 0,1-1 0 0 0,-1 1 1 0 0,1-1-1 0 0,0 1 1 0 0,-1-1-1 0 0,1 1 0 0 0,0-1 1 0 0,0 1-1 0 0,1 0 0 0 0,-1 0 1 0 0,0 0-1 0 0,1 0 0 0 0,3-4 1 0 0,6-4 32 0 0,1 0 1 0 0,0 0-1 0 0,0 1 1 0 0,1 1-1 0 0,1 0 1 0 0,-1 1-1 0 0,1 0 1 0 0,0 1-1 0 0,1 1 1 0 0,25-7-1 0 0,-36 12-30 0 0,-1-1 0 0 0,1 1-1 0 0,0 0 1 0 0,-1 1-1 0 0,1-1 1 0 0,-1 0 0 0 0,1 1-1 0 0,-1 0 1 0 0,0 0-1 0 0,1 0 1 0 0,-1 0 0 0 0,0 1-1 0 0,1-1 1 0 0,-1 1-1 0 0,0 0 1 0 0,0-1-1 0 0,3 4 1 0 0,-1 0 87 0 0,0-1 0 0 0,0 1 1 0 0,-1 0-1 0 0,0 0 0 0 0,1 1 0 0 0,-2-1 0 0 0,7 12 0 0 0,-8-12-4 0 0,0 0-1 0 0,0 0 0 0 0,0 0 0 0 0,-1 0 1 0 0,0 0-1 0 0,0 0 0 0 0,0 0 0 0 0,-1 1 1 0 0,0 8-1 0 0,-1 1-281 0 0,-1 1 0 0 0,-4 14 0 0 0,3-16-525 0 0,-2 13-5940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7:18.359"/>
    </inkml:context>
    <inkml:brush xml:id="br0">
      <inkml:brushProperty name="width" value="0.05" units="cm"/>
      <inkml:brushProperty name="height" value="0.05" units="cm"/>
    </inkml:brush>
  </inkml:definitions>
  <inkml:trace contextRef="#ctx0" brushRef="#br0">125 238 13648 0 0,'0'0'306'0'0,"-2"-2"46"0"0,0 0-290 0 0,0-1 1 0 0,-1 1-1 0 0,1 1 0 0 0,-1-1 0 0 0,1 0 0 0 0,-1 1 0 0 0,0-1 1 0 0,1 1-1 0 0,-1 0 0 0 0,0-1 0 0 0,0 2 0 0 0,-5-2 1 0 0,3 1-57 0 0,1-1 0 0 0,-1 1 0 0 0,1-1 0 0 0,-1 0 0 0 0,1 0 1 0 0,0-1-1 0 0,0 1 0 0 0,-5-4 0 0 0,5 2 61 0 0,0-1-1 0 0,0 1 1 0 0,0-1 0 0 0,0 1-1 0 0,1-1 1 0 0,0 0 0 0 0,0 0-1 0 0,-4-9 1 0 0,6 11-41 0 0,1 1-1 0 0,-1 0 1 0 0,1 0 0 0 0,-1-1 0 0 0,1 1 0 0 0,-1 0 0 0 0,1-1 0 0 0,0 1 0 0 0,0 0-1 0 0,0-1 1 0 0,1 1 0 0 0,-1 0 0 0 0,0-1 0 0 0,1 1 0 0 0,0 0 0 0 0,-1 0-1 0 0,1 0 1 0 0,0-1 0 0 0,0 1 0 0 0,0 0 0 0 0,1 0 0 0 0,-1 0 0 0 0,0 0-1 0 0,1 1 1 0 0,2-4 0 0 0,43-53 1406 0 0,-44 55-1394 0 0,-1 1-1 0 0,1 0 1 0 0,0 0-1 0 0,0 0 1 0 0,0 0 0 0 0,0 0-1 0 0,1 1 1 0 0,-1-1-1 0 0,0 1 1 0 0,1 0-1 0 0,-1 0 1 0 0,1 0 0 0 0,-1 0-1 0 0,6 0 1 0 0,2 0 110 0 0,0 1 1 0 0,0 0-1 0 0,12 2 0 0 0,-19-1-84 0 0,0-1-1 0 0,1 1 0 0 0,-1 0 0 0 0,0 1 0 0 0,0-1 0 0 0,0 1 1 0 0,-1-1-1 0 0,1 1 0 0 0,0 1 0 0 0,-1-1 0 0 0,1 0 0 0 0,-1 1 1 0 0,0 0-1 0 0,1 0 0 0 0,-1 0 0 0 0,-1 0 0 0 0,5 5 1 0 0,-4-3 17 0 0,0 0 1 0 0,0 0 0 0 0,0 0 0 0 0,-1 1-1 0 0,0-1 1 0 0,0 0 0 0 0,0 1 0 0 0,-1 0-1 0 0,1-1 1 0 0,-2 1 0 0 0,1 0 0 0 0,0 7-1 0 0,-3 66 630 0 0,1-38-1797 0 0,0-1-4246 0 0,1-14-1336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7:18.845"/>
    </inkml:context>
    <inkml:brush xml:id="br0">
      <inkml:brushProperty name="width" value="0.05" units="cm"/>
      <inkml:brushProperty name="height" value="0.05" units="cm"/>
    </inkml:brush>
  </inkml:definitions>
  <inkml:trace contextRef="#ctx0" brushRef="#br0">20 0 19895 0 0,'0'0'968'0'0,"-11"15"248"0"0,2-2-1216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7:19.245"/>
    </inkml:context>
    <inkml:brush xml:id="br0">
      <inkml:brushProperty name="width" value="0.05" units="cm"/>
      <inkml:brushProperty name="height" value="0.05" units="cm"/>
    </inkml:brush>
  </inkml:definitions>
  <inkml:trace contextRef="#ctx0" brushRef="#br0">126 162 3224 0 0,'-2'1'29'0'0,"0"1"1"0"0,0-1-1 0 0,0 0 0 0 0,0 1 1 0 0,-1-1-1 0 0,1 0 0 0 0,0-1 1 0 0,-1 1-1 0 0,1 0 1 0 0,-1-1-1 0 0,-4 1 0 0 0,-11 0 2989 0 0,15-1-2086 0 0,-1-1-1 0 0,1 1 0 0 0,0 0 0 0 0,-1-1 1 0 0,1 0-1 0 0,-1 1 0 0 0,1-1 0 0 0,0-1 1 0 0,0 1-1 0 0,0 0 0 0 0,-6-4 0 0 0,6 3-713 0 0,1 0 0 0 0,0 0 0 0 0,-1 0 0 0 0,1-1 0 0 0,0 1 0 0 0,0 0 0 0 0,1-1 0 0 0,-1 1 0 0 0,-1-4 0 0 0,1 3-173 0 0,1 0 1 0 0,0 0 0 0 0,0 0-1 0 0,0 0 1 0 0,0 0 0 0 0,1 0-1 0 0,-1 0 1 0 0,1 0 0 0 0,0 0-1 0 0,-1-1 1 0 0,2 1 0 0 0,-1 0-1 0 0,0 0 1 0 0,1 0 0 0 0,-1 0-1 0 0,1 0 1 0 0,2-6 0 0 0,-1 5-58 0 0,0 0 1 0 0,0-1-1 0 0,0 1 0 0 0,1 0 1 0 0,0 0-1 0 0,-1 0 1 0 0,2 0-1 0 0,-1 1 1 0 0,0-1-1 0 0,8-4 0 0 0,-7 4 8 0 0,0 1-1 0 0,1 1 0 0 0,-1-1 1 0 0,1 1-1 0 0,0-1 0 0 0,-1 2 1 0 0,1-1-1 0 0,0 0 0 0 0,0 1 1 0 0,1 0-1 0 0,-1 0 0 0 0,0 0 1 0 0,0 1-1 0 0,1 0 0 0 0,-1 0 1 0 0,0 0-1 0 0,10 2 0 0 0,3-1 5 0 0,-17 0 1 0 0,-1-1 0 0 0,1 0 0 0 0,0 0 0 0 0,-1 0 0 0 0,1 1 0 0 0,0-1 0 0 0,-1 0 0 0 0,1 0 0 0 0,-1 1 0 0 0,1-1 0 0 0,0 1 0 0 0,-1-1 0 0 0,1 0 0 0 0,-1 1 0 0 0,1 0 0 0 0,16 23 191 0 0,-14-20-135 0 0,0-1-1 0 0,0 0 0 0 0,0 0 0 0 0,-1 1 0 0 0,1 0 0 0 0,-1-1 1 0 0,0 1-1 0 0,0 0 0 0 0,0 0 0 0 0,0 0 0 0 0,-1 1 0 0 0,0-1 1 0 0,0 0-1 0 0,0 0 0 0 0,0 6 0 0 0,2 30 719 0 0,-4 69-1 0 0,0-80-1049 0 0,6 56-1 0 0,-4-69-737 0 0,4 15-6750 0 0</inkml:trace>
  <inkml:trace contextRef="#ctx0" brushRef="#br0" timeOffset="1">279 791 16296 0 0,'-25'10'1767'0'0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9T01:17:17.938"/>
    </inkml:context>
    <inkml:brush xml:id="br0">
      <inkml:brushProperty name="width" value="0.05" units="cm"/>
      <inkml:brushProperty name="height" value="0.05" units="cm"/>
    </inkml:brush>
  </inkml:definitions>
  <inkml:trace contextRef="#ctx0" brushRef="#br0">1 0 18631 0 0,'0'0'2040'0'0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7/18/2023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05158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dirty="0"/>
          </a:p>
        </p:txBody>
      </p:sp>
    </p:spTree>
    <p:extLst>
      <p:ext uri="{BB962C8B-B14F-4D97-AF65-F5344CB8AC3E}">
        <p14:creationId xmlns:p14="http://schemas.microsoft.com/office/powerpoint/2010/main" val="3862487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dirty="0"/>
          </a:p>
        </p:txBody>
      </p:sp>
    </p:spTree>
    <p:extLst>
      <p:ext uri="{BB962C8B-B14F-4D97-AF65-F5344CB8AC3E}">
        <p14:creationId xmlns:p14="http://schemas.microsoft.com/office/powerpoint/2010/main" val="2376488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dirty="0"/>
          </a:p>
        </p:txBody>
      </p:sp>
    </p:spTree>
    <p:extLst>
      <p:ext uri="{BB962C8B-B14F-4D97-AF65-F5344CB8AC3E}">
        <p14:creationId xmlns:p14="http://schemas.microsoft.com/office/powerpoint/2010/main" val="338122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14</a:t>
            </a:fld>
            <a:endParaRPr lang="en-US" noProof="0" dirty="0"/>
          </a:p>
        </p:txBody>
      </p:sp>
    </p:spTree>
    <p:extLst>
      <p:ext uri="{BB962C8B-B14F-4D97-AF65-F5344CB8AC3E}">
        <p14:creationId xmlns:p14="http://schemas.microsoft.com/office/powerpoint/2010/main" val="1279980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15</a:t>
            </a:fld>
            <a:endParaRPr lang="en-US" noProof="0" dirty="0"/>
          </a:p>
        </p:txBody>
      </p:sp>
    </p:spTree>
    <p:extLst>
      <p:ext uri="{BB962C8B-B14F-4D97-AF65-F5344CB8AC3E}">
        <p14:creationId xmlns:p14="http://schemas.microsoft.com/office/powerpoint/2010/main" val="364632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https://www.analyticsvidhya.com/blog/2020/12/machine-learning-model-serverless-deployment/</a:t>
            </a:r>
          </a:p>
          <a:p>
            <a:r>
              <a:rPr lang="en-US" dirty="0"/>
              <a:t>https://betterdev.blog/serverless-ml-on-aws-lambda/</a:t>
            </a:r>
          </a:p>
          <a:p>
            <a:endParaRPr lang="en-US" dirty="0"/>
          </a:p>
        </p:txBody>
      </p:sp>
      <p:sp>
        <p:nvSpPr>
          <p:cNvPr id="4" name="Slide Number Placeholder 3"/>
          <p:cNvSpPr>
            <a:spLocks noGrp="1"/>
          </p:cNvSpPr>
          <p:nvPr>
            <p:ph type="sldNum" sz="quarter" idx="10"/>
          </p:nvPr>
        </p:nvSpPr>
        <p:spPr/>
        <p:txBody>
          <a:bodyPr/>
          <a:lstStyle/>
          <a:p>
            <a:fld id="{EFDDBACE-0F8F-43FD-98F0-DEE13552DADA}" type="slidenum">
              <a:rPr lang="en-US" smtClean="0"/>
              <a:t>16</a:t>
            </a:fld>
            <a:endParaRPr lang="en-US" dirty="0"/>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i="0" dirty="0">
                <a:effectLst/>
                <a:latin typeface="Söhne"/>
              </a:rPr>
              <a:t>On-Premises Deployment : </a:t>
            </a:r>
            <a:r>
              <a:rPr lang="en-US" b="0" i="0" dirty="0">
                <a:solidFill>
                  <a:srgbClr val="374151"/>
                </a:solidFill>
                <a:effectLst/>
                <a:latin typeface="Söhne"/>
              </a:rPr>
              <a:t>machine learning model is hosted and executed on servers within the organization's own infrastructure.</a:t>
            </a:r>
          </a:p>
          <a:p>
            <a:pPr lvl="1"/>
            <a:r>
              <a:rPr lang="en-US" b="1" i="0" dirty="0">
                <a:effectLst/>
                <a:latin typeface="Söhne"/>
              </a:rPr>
              <a:t>Cloud-Based Deployment</a:t>
            </a:r>
            <a:r>
              <a:rPr lang="en-US" b="0" i="0" dirty="0">
                <a:solidFill>
                  <a:srgbClr val="374151"/>
                </a:solidFill>
                <a:effectLst/>
                <a:latin typeface="Söhne"/>
              </a:rPr>
              <a:t>: hosting the machine learning model on cloud platforms like Amazon Web Services (AWS)</a:t>
            </a:r>
            <a:endParaRPr lang="en-US" dirty="0">
              <a:solidFill>
                <a:srgbClr val="374151"/>
              </a:solidFill>
              <a:latin typeface="Söhne"/>
            </a:endParaRPr>
          </a:p>
          <a:p>
            <a:pPr lvl="1"/>
            <a:r>
              <a:rPr lang="en-US" b="1" i="0" dirty="0">
                <a:effectLst/>
                <a:latin typeface="Söhne"/>
              </a:rPr>
              <a:t>Edge Deployment</a:t>
            </a:r>
            <a:r>
              <a:rPr lang="en-US" b="0" i="0" dirty="0">
                <a:solidFill>
                  <a:srgbClr val="374151"/>
                </a:solidFill>
                <a:effectLst/>
                <a:latin typeface="Söhne"/>
              </a:rPr>
              <a:t>: machine learning model is deployed on edge devices, such as smartphones, IoT devices, or edge servers</a:t>
            </a:r>
          </a:p>
          <a:p>
            <a:pPr lvl="1"/>
            <a:r>
              <a:rPr lang="en-US" b="1" i="0" dirty="0">
                <a:effectLst/>
                <a:latin typeface="Söhne"/>
              </a:rPr>
              <a:t>Containerized Deployment</a:t>
            </a:r>
            <a:r>
              <a:rPr lang="en-US" b="0" i="0" dirty="0">
                <a:solidFill>
                  <a:srgbClr val="374151"/>
                </a:solidFill>
                <a:effectLst/>
                <a:latin typeface="Söhne"/>
              </a:rPr>
              <a:t>:</a:t>
            </a:r>
            <a:r>
              <a:rPr lang="en-US" dirty="0">
                <a:solidFill>
                  <a:srgbClr val="374151"/>
                </a:solidFill>
                <a:latin typeface="Söhne"/>
              </a:rPr>
              <a:t> </a:t>
            </a:r>
            <a:r>
              <a:rPr lang="en-US" b="0" i="0" dirty="0">
                <a:solidFill>
                  <a:srgbClr val="374151"/>
                </a:solidFill>
                <a:effectLst/>
                <a:latin typeface="Söhne"/>
              </a:rPr>
              <a:t>The machine learning model is packaged into containers (e.g., Docker containers) for deployment.</a:t>
            </a:r>
            <a:endParaRPr lang="en-US" dirty="0">
              <a:solidFill>
                <a:srgbClr val="374151"/>
              </a:solidFill>
              <a:latin typeface="Söhne"/>
            </a:endParaRPr>
          </a:p>
          <a:p>
            <a:pPr lvl="1"/>
            <a:r>
              <a:rPr lang="en-US" b="1" i="0" dirty="0">
                <a:effectLst/>
                <a:latin typeface="Söhne"/>
              </a:rPr>
              <a:t>Serverless Deployment</a:t>
            </a:r>
            <a:r>
              <a:rPr lang="en-US" b="0" i="0" dirty="0">
                <a:solidFill>
                  <a:srgbClr val="374151"/>
                </a:solidFill>
                <a:effectLst/>
                <a:latin typeface="Söhne"/>
              </a:rPr>
              <a:t>: the machine learning model is deployed as functions (e.g., AWS Lambda, Azure Functions). </a:t>
            </a:r>
          </a:p>
          <a:p>
            <a:pPr lvl="1"/>
            <a:r>
              <a:rPr lang="en-US" b="1" i="0" dirty="0">
                <a:effectLst/>
                <a:latin typeface="Söhne"/>
              </a:rPr>
              <a:t>API-Based Deployment</a:t>
            </a:r>
            <a:r>
              <a:rPr lang="en-US" b="0" i="0" dirty="0">
                <a:solidFill>
                  <a:srgbClr val="374151"/>
                </a:solidFill>
                <a:effectLst/>
                <a:latin typeface="Söhne"/>
              </a:rPr>
              <a:t>:</a:t>
            </a:r>
            <a:r>
              <a:rPr lang="en-US" dirty="0">
                <a:solidFill>
                  <a:srgbClr val="374151"/>
                </a:solidFill>
                <a:latin typeface="Söhne"/>
              </a:rPr>
              <a:t> </a:t>
            </a:r>
            <a:r>
              <a:rPr lang="en-US" b="0" i="0" dirty="0">
                <a:solidFill>
                  <a:srgbClr val="374151"/>
                </a:solidFill>
                <a:effectLst/>
                <a:latin typeface="Söhne"/>
              </a:rPr>
              <a:t>The machine learning model is deployed as an API (Application Programming Interface), allowing other applications to interact with the model through API calls.</a:t>
            </a:r>
            <a:endParaRPr lang="en-US" dirty="0">
              <a:solidFill>
                <a:srgbClr val="374151"/>
              </a:solidFill>
              <a:latin typeface="Söhne"/>
            </a:endParaRPr>
          </a:p>
          <a:p>
            <a:pPr lvl="1"/>
            <a:r>
              <a:rPr lang="en-US" b="1" i="0" dirty="0">
                <a:effectLst/>
                <a:latin typeface="Söhne"/>
              </a:rPr>
              <a:t>Hybrid Deployment</a:t>
            </a:r>
            <a:r>
              <a:rPr lang="en-US" b="0" i="0" dirty="0">
                <a:solidFill>
                  <a:srgbClr val="374151"/>
                </a:solidFill>
                <a:effectLst/>
                <a:latin typeface="Söhne"/>
              </a:rPr>
              <a:t>: This approach combines multiple deployment types to leverage the strengths of each. For example, it might involve using a combination of cloud-based and edge deployment to achieve a balance between performance and scalability.</a:t>
            </a:r>
            <a:endParaRPr lang="en-US" b="1" i="0" dirty="0">
              <a:effectLst/>
              <a:latin typeface="Söhne"/>
            </a:endParaRPr>
          </a:p>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138724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Alright, imagine you have a very smart friend who can answer questions for you. You want to talk to your friend, but they are always busy doing other things. So, what if you could send a little robot messenger to your friend with your question, and your friend would send back the answer with the robot? That's how serverless deployment works in machine learning!</a:t>
            </a:r>
          </a:p>
          <a:p>
            <a:pPr algn="l"/>
            <a:r>
              <a:rPr lang="en-US" b="0" i="0" dirty="0">
                <a:solidFill>
                  <a:srgbClr val="374151"/>
                </a:solidFill>
                <a:effectLst/>
                <a:latin typeface="Söhne"/>
              </a:rPr>
              <a:t>In machine learning, we teach computers to learn and do things on their own, like recognizing pictures of animals or helping with math problems. Once we teach the computer, we want to make it easy for others to use that smart computer without having to worry about where it lives or how to take care of it.</a:t>
            </a:r>
          </a:p>
          <a:p>
            <a:pPr algn="l"/>
            <a:r>
              <a:rPr lang="en-US" b="0" i="0" dirty="0">
                <a:solidFill>
                  <a:srgbClr val="374151"/>
                </a:solidFill>
                <a:effectLst/>
                <a:latin typeface="Söhne"/>
              </a:rPr>
              <a:t>So, the computer is like your smart friend, and serverless deployment is like that little robot messenger. We package the smart computer's brain into a tiny package and send it off to live on the internet. This little brain package can answer questions and do tasks, just like your friend would. When someone has a question or a job for the smart computer, they send it to the package on the internet through a special door called an API.</a:t>
            </a:r>
          </a:p>
          <a:p>
            <a:pPr algn="l"/>
            <a:r>
              <a:rPr lang="en-US" b="0" i="0" dirty="0">
                <a:solidFill>
                  <a:srgbClr val="374151"/>
                </a:solidFill>
                <a:effectLst/>
                <a:latin typeface="Söhne"/>
              </a:rPr>
              <a:t>The cool thing about serverless deployment is that the smart computer doesn't need to stay in one place. It can move around and help lots of people all at once. It's like having a bunch of little robot messengers running around, each carrying a smart computer's brain to help with different tasks.</a:t>
            </a:r>
          </a:p>
          <a:p>
            <a:pPr algn="l"/>
            <a:r>
              <a:rPr lang="en-US" b="0" i="0" dirty="0">
                <a:solidFill>
                  <a:srgbClr val="374151"/>
                </a:solidFill>
                <a:effectLst/>
                <a:latin typeface="Söhne"/>
              </a:rPr>
              <a:t>And guess what? The best part is that we only use the smart computer when we need it. When it's not busy helping, it takes a little nap to save energy. So, it's like having a helpful friend who is always ready to assist but doesn't get tired because it rests whenever it can.</a:t>
            </a:r>
          </a:p>
          <a:p>
            <a:pPr algn="l"/>
            <a:r>
              <a:rPr lang="en-US" b="0" i="0" dirty="0">
                <a:solidFill>
                  <a:srgbClr val="374151"/>
                </a:solidFill>
                <a:effectLst/>
                <a:latin typeface="Söhne"/>
              </a:rPr>
              <a:t>In summary, machine learning serverless deployment is like sending a smart friend's brain in a little robot package to live on the internet. The smart friend helps people with their questions and tasks, and when it's not busy, it takes a little nap. It's a fantastic way to share the knowledge and skills of the smart computer with many people without worrying about where it lives!</a:t>
            </a:r>
          </a:p>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470653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Alright, imagine you have a very smart friend who can answer questions for you. You want to talk to your friend, but they are always busy doing other things. So, what if you could send a little robot messenger to your friend with your question, and your friend would send back the answer with the robot? That's how serverless deployment works in machine learning!</a:t>
            </a:r>
          </a:p>
          <a:p>
            <a:pPr algn="l"/>
            <a:r>
              <a:rPr lang="en-US" b="0" i="0" dirty="0">
                <a:solidFill>
                  <a:srgbClr val="374151"/>
                </a:solidFill>
                <a:effectLst/>
                <a:latin typeface="Söhne"/>
              </a:rPr>
              <a:t>In machine learning, we teach computers to learn and do things on their own, like recognizing pictures of animals or helping with math problems. Once we teach the computer, we want to make it easy for others to use that smart computer without having to worry about where it lives or how to take care of it.</a:t>
            </a:r>
          </a:p>
          <a:p>
            <a:pPr algn="l"/>
            <a:r>
              <a:rPr lang="en-US" b="0" i="0" dirty="0">
                <a:solidFill>
                  <a:srgbClr val="374151"/>
                </a:solidFill>
                <a:effectLst/>
                <a:latin typeface="Söhne"/>
              </a:rPr>
              <a:t>So, the computer is like your smart friend, and serverless deployment is like that little robot messenger. We package the smart computer's brain into a tiny package and send it off to live on the internet. This little brain package can answer questions and do tasks, just like your friend would. When someone has a question or a job for the smart computer, they send it to the package on the internet through a special door called an API.</a:t>
            </a:r>
          </a:p>
          <a:p>
            <a:pPr algn="l"/>
            <a:r>
              <a:rPr lang="en-US" b="0" i="0" dirty="0">
                <a:solidFill>
                  <a:srgbClr val="374151"/>
                </a:solidFill>
                <a:effectLst/>
                <a:latin typeface="Söhne"/>
              </a:rPr>
              <a:t>The cool thing about serverless deployment is that the smart computer doesn't need to stay in one place. It can move around and help lots of people all at once. It's like having a bunch of little robot messengers running around, each carrying a smart computer's brain to help with different tasks.</a:t>
            </a:r>
          </a:p>
          <a:p>
            <a:pPr algn="l"/>
            <a:r>
              <a:rPr lang="en-US" b="0" i="0" dirty="0">
                <a:solidFill>
                  <a:srgbClr val="374151"/>
                </a:solidFill>
                <a:effectLst/>
                <a:latin typeface="Söhne"/>
              </a:rPr>
              <a:t>And guess what? The best part is that we only use the smart computer when we need it. When it's not busy helping, it takes a little nap to save energy. So, it's like having a helpful friend who is always ready to assist but doesn't get tired because it rests whenever it can.</a:t>
            </a:r>
          </a:p>
          <a:p>
            <a:pPr algn="l"/>
            <a:r>
              <a:rPr lang="en-US" b="0" i="0" dirty="0">
                <a:solidFill>
                  <a:srgbClr val="374151"/>
                </a:solidFill>
                <a:effectLst/>
                <a:latin typeface="Söhne"/>
              </a:rPr>
              <a:t>In summary, machine learning serverless deployment is like sending a smart friend's brain in a little robot package to live on the internet. The smart friend helps people with their questions and tasks, and when it's not busy, it takes a little nap. It's a fantastic way to share the knowledge and skills of the smart computer with many people without worrying about where it lives!</a:t>
            </a:r>
          </a:p>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2332639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Alright, imagine you have a very smart friend who can answer questions for you. You want to talk to your friend, but they are always busy doing other things. So, what if you could send a little robot messenger to your friend with your question, and your friend would send back the answer with the robot? That's how serverless deployment works in machine learning!</a:t>
            </a:r>
          </a:p>
          <a:p>
            <a:pPr algn="l"/>
            <a:r>
              <a:rPr lang="en-US" b="0" i="0" dirty="0">
                <a:solidFill>
                  <a:srgbClr val="374151"/>
                </a:solidFill>
                <a:effectLst/>
                <a:latin typeface="Söhne"/>
              </a:rPr>
              <a:t>In machine learning, we teach computers to learn and do things on their own, like recognizing pictures of animals or helping with math problems. Once we teach the computer, we want to make it easy for others to use that smart computer without having to worry about where it lives or how to take care of it.</a:t>
            </a:r>
          </a:p>
          <a:p>
            <a:pPr algn="l"/>
            <a:r>
              <a:rPr lang="en-US" b="0" i="0" dirty="0">
                <a:solidFill>
                  <a:srgbClr val="374151"/>
                </a:solidFill>
                <a:effectLst/>
                <a:latin typeface="Söhne"/>
              </a:rPr>
              <a:t>So, the computer is like your smart friend, and serverless deployment is like that little robot messenger. We package the smart computer's brain into a tiny package and send it off to live on the internet. This little brain package can answer questions and do tasks, just like your friend would. When someone has a question or a job for the smart computer, they send it to the package on the internet through a special door called an API.</a:t>
            </a:r>
          </a:p>
          <a:p>
            <a:pPr algn="l"/>
            <a:r>
              <a:rPr lang="en-US" b="0" i="0" dirty="0">
                <a:solidFill>
                  <a:srgbClr val="374151"/>
                </a:solidFill>
                <a:effectLst/>
                <a:latin typeface="Söhne"/>
              </a:rPr>
              <a:t>The cool thing about serverless deployment is that the smart computer doesn't need to stay in one place. It can move around and help lots of people all at once. It's like having a bunch of little robot messengers running around, each carrying a smart computer's brain to help with different tasks.</a:t>
            </a:r>
          </a:p>
          <a:p>
            <a:pPr algn="l"/>
            <a:r>
              <a:rPr lang="en-US" b="0" i="0" dirty="0">
                <a:solidFill>
                  <a:srgbClr val="374151"/>
                </a:solidFill>
                <a:effectLst/>
                <a:latin typeface="Söhne"/>
              </a:rPr>
              <a:t>And guess what? The best part is that we only use the smart computer when we need it. When it's not busy helping, it takes a little nap to save energy. So, it's like having a helpful friend who is always ready to assist but doesn't get tired because it rests whenever it can.</a:t>
            </a:r>
          </a:p>
          <a:p>
            <a:pPr algn="l"/>
            <a:r>
              <a:rPr lang="en-US" b="0" i="0" dirty="0">
                <a:solidFill>
                  <a:srgbClr val="374151"/>
                </a:solidFill>
                <a:effectLst/>
                <a:latin typeface="Söhne"/>
              </a:rPr>
              <a:t>In summary, machine learning serverless deployment is like sending a smart friend's brain in a little robot package to live on the internet. The smart friend helps people with their questions and tasks, and when it's not busy, it takes a little nap. It's a fantastic way to share the knowledge and skills of the smart computer with many people without worrying about where it lives!</a:t>
            </a:r>
          </a:p>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269477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2343209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675704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dirty="0"/>
          </a:p>
        </p:txBody>
      </p:sp>
    </p:spTree>
    <p:extLst>
      <p:ext uri="{BB962C8B-B14F-4D97-AF65-F5344CB8AC3E}">
        <p14:creationId xmlns:p14="http://schemas.microsoft.com/office/powerpoint/2010/main" val="2018091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142629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dirty="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prstGeom prst="rect">
            <a:avLst/>
          </a:prstGeom>
          <a:solidFill>
            <a:schemeClr val="bg1">
              <a:lumMod val="85000"/>
            </a:schemeClr>
          </a:solidFill>
          <a:effectLst>
            <a:softEdge rad="317500"/>
          </a:effectLst>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dirty="0"/>
              <a:t>Insert or Drag &amp; Drop </a:t>
            </a:r>
            <a:br>
              <a:rPr lang="en-US" noProof="0" dirty="0"/>
            </a:br>
            <a:r>
              <a:rPr lang="en-US" noProof="0" dirty="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US" noProof="0" dirty="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dirty="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dirty="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US" noProof="0" dirty="0"/>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9" name="Freeform: Shape 28">
            <a:extLst>
              <a:ext uri="{FF2B5EF4-FFF2-40B4-BE49-F238E27FC236}">
                <a16:creationId xmlns:a16="http://schemas.microsoft.com/office/drawing/2014/main"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prstGeom prst="rect">
            <a:avLst/>
          </a:pr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prstGeom prst="rect">
            <a:avLst/>
          </a:pr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prstGeom prst="rect">
            <a:avLst/>
          </a:pr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US" noProof="0" dirty="0"/>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userDrawn="1"/>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US" noProof="0" dirty="0"/>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xfrm>
            <a:off x="11728948" y="6385422"/>
            <a:ext cx="288000" cy="288000"/>
          </a:xfrm>
          <a:prstGeom prst="ellipse">
            <a:avLst/>
          </a:prstGeom>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dirty="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650685" y="3820804"/>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650685" y="4226974"/>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650685" y="4613337"/>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650828" y="4999701"/>
            <a:ext cx="4305582"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394222" y="1145254"/>
            <a:ext cx="4567666" cy="4688435"/>
          </a:xfrm>
          <a:prstGeom prst="rect">
            <a:avLst/>
          </a:prstGeom>
          <a:solidFill>
            <a:schemeClr val="tx2">
              <a:lumMod val="75000"/>
            </a:schemeClr>
          </a:solidFill>
          <a:effectLst>
            <a:softEdge rad="317500"/>
          </a:effectLst>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xfrm>
            <a:off x="11728948" y="6385422"/>
            <a:ext cx="288000" cy="288000"/>
          </a:xfrm>
          <a:prstGeom prst="ellipse">
            <a:avLst/>
          </a:prstGeom>
          <a:solidFill>
            <a:schemeClr val="tx1"/>
          </a:solidFill>
        </p:spPr>
        <p:txBody>
          <a:bodyPr/>
          <a:lstStyle/>
          <a:p>
            <a:pPr algn="ctr"/>
            <a:fld id="{B67B645E-C5E5-4727-B977-D372A0AA71D9}" type="slidenum">
              <a:rPr lang="en-US" noProof="0" smtClean="0"/>
              <a:pPr algn="ctr"/>
              <a:t>‹#›</a:t>
            </a:fld>
            <a:endParaRPr lang="en-US" noProof="0" dirty="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US" noProof="0" dirty="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prstGeom prst="rect">
            <a:avLst/>
          </a:prstGeom>
          <a:solidFill>
            <a:schemeClr val="tx2">
              <a:lumMod val="75000"/>
            </a:schemeClr>
          </a:solidFill>
          <a:effectLst>
            <a:softEdge rad="317500"/>
          </a:effectLst>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xfrm>
            <a:off x="11728948" y="6385422"/>
            <a:ext cx="288000" cy="288000"/>
          </a:xfrm>
          <a:prstGeom prst="ellipse">
            <a:avLst/>
          </a:prstGeom>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1264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1354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1354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80081"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80977"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80977"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80179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30269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30269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23511"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24407"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24407"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6351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6440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US" noProof="0" dirty="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US" noProof="0" dirty="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US" noProof="0" dirty="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US" noProof="0" dirty="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a:t>Click to edit Master title style</a:t>
            </a:r>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US" noProof="0" dirty="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US" noProof="0" dirty="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US" noProof="0" dirty="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12919"/>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98828" y="28440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90091"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90091"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US" noProof="0" dirty="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283776"/>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283776"/>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dirty="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4481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4481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US" noProof="0" dirty="0"/>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tx2">
                <a:lumMod val="75000"/>
              </a:schemeClr>
            </a:gs>
            <a:gs pos="10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US" noProof="0" dirty="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US" noProof="0" dirty="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a:xfrm>
            <a:off x="11728948" y="6385422"/>
            <a:ext cx="288000" cy="288000"/>
          </a:xfrm>
          <a:prstGeom prst="ellipse">
            <a:avLst/>
          </a:prstGeom>
        </p:spPr>
        <p:txBody>
          <a:body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US" noProof="0" dirty="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rtlCol="0" anchor="ctr"/>
          <a:lstStyle/>
          <a:p>
            <a:endParaRPr lang="en-US" noProof="0"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187400"/>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US" noProof="0" dirty="0"/>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192" name="Group 191">
            <a:extLst>
              <a:ext uri="{FF2B5EF4-FFF2-40B4-BE49-F238E27FC236}">
                <a16:creationId xmlns:a16="http://schemas.microsoft.com/office/drawing/2014/main" id="{03F3DBFF-E893-4319-8149-7985258E7BD0}"/>
              </a:ext>
            </a:extLst>
          </p:cNvPr>
          <p:cNvGrpSpPr/>
          <p:nvPr userDrawn="1"/>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US" noProof="0" dirty="0"/>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noProof="0" dirty="0"/>
          </a:p>
        </p:txBody>
      </p:sp>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b="1" smtClean="0">
                <a:solidFill>
                  <a:schemeClr val="bg1"/>
                </a:solidFill>
              </a:defRPr>
            </a:lvl1p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17" Type="http://schemas.openxmlformats.org/officeDocument/2006/relationships/image" Target="../media/image60.png"/><Relationship Id="rId21" Type="http://schemas.openxmlformats.org/officeDocument/2006/relationships/image" Target="../media/image12.png"/><Relationship Id="rId42" Type="http://schemas.openxmlformats.org/officeDocument/2006/relationships/customXml" Target="../ink/ink21.xml"/><Relationship Id="rId63" Type="http://schemas.openxmlformats.org/officeDocument/2006/relationships/image" Target="../media/image33.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1.png"/><Relationship Id="rId170" Type="http://schemas.openxmlformats.org/officeDocument/2006/relationships/customXml" Target="../ink/ink85.xml"/><Relationship Id="rId191" Type="http://schemas.openxmlformats.org/officeDocument/2006/relationships/image" Target="../media/image97.png"/><Relationship Id="rId205" Type="http://schemas.openxmlformats.org/officeDocument/2006/relationships/image" Target="../media/image104.png"/><Relationship Id="rId107" Type="http://schemas.openxmlformats.org/officeDocument/2006/relationships/image" Target="../media/image55.png"/><Relationship Id="rId11" Type="http://schemas.openxmlformats.org/officeDocument/2006/relationships/image" Target="../media/image7.png"/><Relationship Id="rId32" Type="http://schemas.openxmlformats.org/officeDocument/2006/relationships/customXml" Target="../ink/ink16.xml"/><Relationship Id="rId53" Type="http://schemas.openxmlformats.org/officeDocument/2006/relationships/image" Target="../media/image28.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6.png"/><Relationship Id="rId5" Type="http://schemas.openxmlformats.org/officeDocument/2006/relationships/image" Target="../media/image4.png"/><Relationship Id="rId95" Type="http://schemas.openxmlformats.org/officeDocument/2006/relationships/image" Target="../media/image49.png"/><Relationship Id="rId160" Type="http://schemas.openxmlformats.org/officeDocument/2006/relationships/customXml" Target="../ink/ink80.xml"/><Relationship Id="rId181" Type="http://schemas.openxmlformats.org/officeDocument/2006/relationships/image" Target="../media/image92.png"/><Relationship Id="rId22" Type="http://schemas.openxmlformats.org/officeDocument/2006/relationships/customXml" Target="../ink/ink11.xml"/><Relationship Id="rId43" Type="http://schemas.openxmlformats.org/officeDocument/2006/relationships/image" Target="../media/image23.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1.png"/><Relationship Id="rId85" Type="http://schemas.openxmlformats.org/officeDocument/2006/relationships/image" Target="../media/image44.png"/><Relationship Id="rId150" Type="http://schemas.openxmlformats.org/officeDocument/2006/relationships/customXml" Target="../ink/ink75.xml"/><Relationship Id="rId171" Type="http://schemas.openxmlformats.org/officeDocument/2006/relationships/image" Target="../media/image87.png"/><Relationship Id="rId192" Type="http://schemas.openxmlformats.org/officeDocument/2006/relationships/customXml" Target="../ink/ink96.xml"/><Relationship Id="rId206" Type="http://schemas.openxmlformats.org/officeDocument/2006/relationships/customXml" Target="../ink/ink103.xml"/><Relationship Id="rId12" Type="http://schemas.openxmlformats.org/officeDocument/2006/relationships/customXml" Target="../ink/ink6.xml"/><Relationship Id="rId33" Type="http://schemas.openxmlformats.org/officeDocument/2006/relationships/image" Target="../media/image18.png"/><Relationship Id="rId108" Type="http://schemas.openxmlformats.org/officeDocument/2006/relationships/customXml" Target="../ink/ink54.xml"/><Relationship Id="rId129" Type="http://schemas.openxmlformats.org/officeDocument/2006/relationships/image" Target="../media/image66.png"/><Relationship Id="rId54" Type="http://schemas.openxmlformats.org/officeDocument/2006/relationships/customXml" Target="../ink/ink27.xml"/><Relationship Id="rId75" Type="http://schemas.openxmlformats.org/officeDocument/2006/relationships/image" Target="../media/image39.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2.png"/><Relationship Id="rId182" Type="http://schemas.openxmlformats.org/officeDocument/2006/relationships/customXml" Target="../ink/ink91.xml"/><Relationship Id="rId6" Type="http://schemas.openxmlformats.org/officeDocument/2006/relationships/customXml" Target="../ink/ink3.xml"/><Relationship Id="rId23" Type="http://schemas.openxmlformats.org/officeDocument/2006/relationships/image" Target="../media/image13.png"/><Relationship Id="rId119" Type="http://schemas.openxmlformats.org/officeDocument/2006/relationships/image" Target="../media/image61.png"/><Relationship Id="rId44" Type="http://schemas.openxmlformats.org/officeDocument/2006/relationships/customXml" Target="../ink/ink22.xml"/><Relationship Id="rId65" Type="http://schemas.openxmlformats.org/officeDocument/2006/relationships/image" Target="../media/image34.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7.png"/><Relationship Id="rId172" Type="http://schemas.openxmlformats.org/officeDocument/2006/relationships/customXml" Target="../ink/ink86.xml"/><Relationship Id="rId193" Type="http://schemas.openxmlformats.org/officeDocument/2006/relationships/image" Target="../media/image98.png"/><Relationship Id="rId207" Type="http://schemas.openxmlformats.org/officeDocument/2006/relationships/image" Target="../media/image105.png"/><Relationship Id="rId13" Type="http://schemas.openxmlformats.org/officeDocument/2006/relationships/image" Target="../media/image8.png"/><Relationship Id="rId109" Type="http://schemas.openxmlformats.org/officeDocument/2006/relationships/image" Target="../media/image56.png"/><Relationship Id="rId34" Type="http://schemas.openxmlformats.org/officeDocument/2006/relationships/customXml" Target="../ink/ink17.xml"/><Relationship Id="rId55" Type="http://schemas.openxmlformats.org/officeDocument/2006/relationships/image" Target="../media/image29.png"/><Relationship Id="rId76" Type="http://schemas.openxmlformats.org/officeDocument/2006/relationships/customXml" Target="../ink/ink38.xml"/><Relationship Id="rId97" Type="http://schemas.openxmlformats.org/officeDocument/2006/relationships/image" Target="../media/image50.png"/><Relationship Id="rId120" Type="http://schemas.openxmlformats.org/officeDocument/2006/relationships/customXml" Target="../ink/ink60.xml"/><Relationship Id="rId141" Type="http://schemas.openxmlformats.org/officeDocument/2006/relationships/image" Target="../media/image72.png"/><Relationship Id="rId7" Type="http://schemas.openxmlformats.org/officeDocument/2006/relationships/image" Target="../media/image5.png"/><Relationship Id="rId162" Type="http://schemas.openxmlformats.org/officeDocument/2006/relationships/customXml" Target="../ink/ink81.xml"/><Relationship Id="rId183" Type="http://schemas.openxmlformats.org/officeDocument/2006/relationships/image" Target="../media/image93.png"/><Relationship Id="rId24" Type="http://schemas.openxmlformats.org/officeDocument/2006/relationships/customXml" Target="../ink/ink12.xml"/><Relationship Id="rId45" Type="http://schemas.openxmlformats.org/officeDocument/2006/relationships/image" Target="../media/image24.png"/><Relationship Id="rId66" Type="http://schemas.openxmlformats.org/officeDocument/2006/relationships/customXml" Target="../ink/ink33.xml"/><Relationship Id="rId87" Type="http://schemas.openxmlformats.org/officeDocument/2006/relationships/image" Target="../media/image45.png"/><Relationship Id="rId110" Type="http://schemas.openxmlformats.org/officeDocument/2006/relationships/customXml" Target="../ink/ink55.xml"/><Relationship Id="rId131" Type="http://schemas.openxmlformats.org/officeDocument/2006/relationships/image" Target="../media/image67.png"/><Relationship Id="rId61" Type="http://schemas.openxmlformats.org/officeDocument/2006/relationships/image" Target="../media/image32.png"/><Relationship Id="rId82" Type="http://schemas.openxmlformats.org/officeDocument/2006/relationships/customXml" Target="../ink/ink41.xml"/><Relationship Id="rId152" Type="http://schemas.openxmlformats.org/officeDocument/2006/relationships/customXml" Target="../ink/ink76.xml"/><Relationship Id="rId173" Type="http://schemas.openxmlformats.org/officeDocument/2006/relationships/image" Target="../media/image88.png"/><Relationship Id="rId194" Type="http://schemas.openxmlformats.org/officeDocument/2006/relationships/customXml" Target="../ink/ink97.xml"/><Relationship Id="rId199" Type="http://schemas.openxmlformats.org/officeDocument/2006/relationships/image" Target="../media/image101.png"/><Relationship Id="rId203" Type="http://schemas.openxmlformats.org/officeDocument/2006/relationships/image" Target="../media/image103.png"/><Relationship Id="rId208" Type="http://schemas.openxmlformats.org/officeDocument/2006/relationships/customXml" Target="../ink/ink104.xml"/><Relationship Id="rId19" Type="http://schemas.openxmlformats.org/officeDocument/2006/relationships/image" Target="../media/image11.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9.png"/><Relationship Id="rId56" Type="http://schemas.openxmlformats.org/officeDocument/2006/relationships/customXml" Target="../ink/ink28.xml"/><Relationship Id="rId77" Type="http://schemas.openxmlformats.org/officeDocument/2006/relationships/image" Target="../media/image40.png"/><Relationship Id="rId100" Type="http://schemas.openxmlformats.org/officeDocument/2006/relationships/customXml" Target="../ink/ink50.xml"/><Relationship Id="rId105" Type="http://schemas.openxmlformats.org/officeDocument/2006/relationships/image" Target="../media/image54.png"/><Relationship Id="rId126" Type="http://schemas.openxmlformats.org/officeDocument/2006/relationships/customXml" Target="../ink/ink63.xml"/><Relationship Id="rId147" Type="http://schemas.openxmlformats.org/officeDocument/2006/relationships/image" Target="../media/image75.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27.png"/><Relationship Id="rId72" Type="http://schemas.openxmlformats.org/officeDocument/2006/relationships/customXml" Target="../ink/ink36.xml"/><Relationship Id="rId93" Type="http://schemas.openxmlformats.org/officeDocument/2006/relationships/image" Target="../media/image48.png"/><Relationship Id="rId98" Type="http://schemas.openxmlformats.org/officeDocument/2006/relationships/customXml" Target="../ink/ink49.xml"/><Relationship Id="rId121" Type="http://schemas.openxmlformats.org/officeDocument/2006/relationships/image" Target="../media/image62.png"/><Relationship Id="rId142" Type="http://schemas.openxmlformats.org/officeDocument/2006/relationships/customXml" Target="../ink/ink71.xml"/><Relationship Id="rId163" Type="http://schemas.openxmlformats.org/officeDocument/2006/relationships/image" Target="../media/image83.png"/><Relationship Id="rId184" Type="http://schemas.openxmlformats.org/officeDocument/2006/relationships/customXml" Target="../ink/ink92.xml"/><Relationship Id="rId189" Type="http://schemas.openxmlformats.org/officeDocument/2006/relationships/image" Target="../media/image96.png"/><Relationship Id="rId3" Type="http://schemas.openxmlformats.org/officeDocument/2006/relationships/image" Target="../media/image3.png"/><Relationship Id="rId25" Type="http://schemas.openxmlformats.org/officeDocument/2006/relationships/image" Target="../media/image14.png"/><Relationship Id="rId46" Type="http://schemas.openxmlformats.org/officeDocument/2006/relationships/customXml" Target="../ink/ink23.xml"/><Relationship Id="rId67" Type="http://schemas.openxmlformats.org/officeDocument/2006/relationships/image" Target="../media/image35.png"/><Relationship Id="rId116" Type="http://schemas.openxmlformats.org/officeDocument/2006/relationships/customXml" Target="../ink/ink58.xml"/><Relationship Id="rId137" Type="http://schemas.openxmlformats.org/officeDocument/2006/relationships/image" Target="../media/image70.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2.png"/><Relationship Id="rId62" Type="http://schemas.openxmlformats.org/officeDocument/2006/relationships/customXml" Target="../ink/ink31.xml"/><Relationship Id="rId83" Type="http://schemas.openxmlformats.org/officeDocument/2006/relationships/image" Target="../media/image43.png"/><Relationship Id="rId88" Type="http://schemas.openxmlformats.org/officeDocument/2006/relationships/customXml" Target="../ink/ink44.xml"/><Relationship Id="rId111" Type="http://schemas.openxmlformats.org/officeDocument/2006/relationships/image" Target="../media/image57.png"/><Relationship Id="rId132" Type="http://schemas.openxmlformats.org/officeDocument/2006/relationships/customXml" Target="../ink/ink66.xml"/><Relationship Id="rId153" Type="http://schemas.openxmlformats.org/officeDocument/2006/relationships/image" Target="../media/image78.png"/><Relationship Id="rId174" Type="http://schemas.openxmlformats.org/officeDocument/2006/relationships/customXml" Target="../ink/ink87.xml"/><Relationship Id="rId179" Type="http://schemas.openxmlformats.org/officeDocument/2006/relationships/image" Target="../media/image91.png"/><Relationship Id="rId195" Type="http://schemas.openxmlformats.org/officeDocument/2006/relationships/image" Target="../media/image99.png"/><Relationship Id="rId209" Type="http://schemas.openxmlformats.org/officeDocument/2006/relationships/image" Target="../media/image106.png"/><Relationship Id="rId190" Type="http://schemas.openxmlformats.org/officeDocument/2006/relationships/customXml" Target="../ink/ink95.xml"/><Relationship Id="rId204" Type="http://schemas.openxmlformats.org/officeDocument/2006/relationships/customXml" Target="../ink/ink102.xml"/><Relationship Id="rId15" Type="http://schemas.openxmlformats.org/officeDocument/2006/relationships/image" Target="../media/image9.png"/><Relationship Id="rId36" Type="http://schemas.openxmlformats.org/officeDocument/2006/relationships/customXml" Target="../ink/ink18.xml"/><Relationship Id="rId57" Type="http://schemas.openxmlformats.org/officeDocument/2006/relationships/image" Target="../media/image30.png"/><Relationship Id="rId106" Type="http://schemas.openxmlformats.org/officeDocument/2006/relationships/customXml" Target="../ink/ink53.xml"/><Relationship Id="rId127" Type="http://schemas.openxmlformats.org/officeDocument/2006/relationships/image" Target="../media/image65.png"/><Relationship Id="rId10" Type="http://schemas.openxmlformats.org/officeDocument/2006/relationships/customXml" Target="../ink/ink5.xml"/><Relationship Id="rId31" Type="http://schemas.openxmlformats.org/officeDocument/2006/relationships/image" Target="../media/image17.png"/><Relationship Id="rId52" Type="http://schemas.openxmlformats.org/officeDocument/2006/relationships/customXml" Target="../ink/ink26.xml"/><Relationship Id="rId73" Type="http://schemas.openxmlformats.org/officeDocument/2006/relationships/image" Target="../media/image38.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1.png"/><Relationship Id="rId101" Type="http://schemas.openxmlformats.org/officeDocument/2006/relationships/image" Target="../media/image52.png"/><Relationship Id="rId122" Type="http://schemas.openxmlformats.org/officeDocument/2006/relationships/customXml" Target="../ink/ink61.xml"/><Relationship Id="rId143" Type="http://schemas.openxmlformats.org/officeDocument/2006/relationships/image" Target="../media/image73.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6.png"/><Relationship Id="rId185" Type="http://schemas.openxmlformats.org/officeDocument/2006/relationships/image" Target="../media/image94.png"/><Relationship Id="rId4" Type="http://schemas.openxmlformats.org/officeDocument/2006/relationships/customXml" Target="../ink/ink2.xml"/><Relationship Id="rId9" Type="http://schemas.openxmlformats.org/officeDocument/2006/relationships/image" Target="../media/image6.png"/><Relationship Id="rId180" Type="http://schemas.openxmlformats.org/officeDocument/2006/relationships/customXml" Target="../ink/ink90.xml"/><Relationship Id="rId210" Type="http://schemas.openxmlformats.org/officeDocument/2006/relationships/customXml" Target="../ink/ink105.xml"/><Relationship Id="rId26" Type="http://schemas.openxmlformats.org/officeDocument/2006/relationships/customXml" Target="../ink/ink13.xml"/><Relationship Id="rId47" Type="http://schemas.openxmlformats.org/officeDocument/2006/relationships/image" Target="../media/image25.png"/><Relationship Id="rId68" Type="http://schemas.openxmlformats.org/officeDocument/2006/relationships/customXml" Target="../ink/ink34.xml"/><Relationship Id="rId89" Type="http://schemas.openxmlformats.org/officeDocument/2006/relationships/image" Target="../media/image46.png"/><Relationship Id="rId112" Type="http://schemas.openxmlformats.org/officeDocument/2006/relationships/customXml" Target="../ink/ink56.xml"/><Relationship Id="rId133" Type="http://schemas.openxmlformats.org/officeDocument/2006/relationships/image" Target="../media/image68.png"/><Relationship Id="rId154" Type="http://schemas.openxmlformats.org/officeDocument/2006/relationships/customXml" Target="../ink/ink77.xml"/><Relationship Id="rId175" Type="http://schemas.openxmlformats.org/officeDocument/2006/relationships/image" Target="../media/image89.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37" Type="http://schemas.openxmlformats.org/officeDocument/2006/relationships/image" Target="../media/image20.png"/><Relationship Id="rId58" Type="http://schemas.openxmlformats.org/officeDocument/2006/relationships/customXml" Target="../ink/ink29.xml"/><Relationship Id="rId79" Type="http://schemas.openxmlformats.org/officeDocument/2006/relationships/image" Target="../media/image41.png"/><Relationship Id="rId102" Type="http://schemas.openxmlformats.org/officeDocument/2006/relationships/customXml" Target="../ink/ink51.xml"/><Relationship Id="rId123" Type="http://schemas.openxmlformats.org/officeDocument/2006/relationships/image" Target="../media/image63.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4.png"/><Relationship Id="rId186" Type="http://schemas.openxmlformats.org/officeDocument/2006/relationships/customXml" Target="../ink/ink93.xml"/><Relationship Id="rId211" Type="http://schemas.openxmlformats.org/officeDocument/2006/relationships/image" Target="../media/image107.png"/><Relationship Id="rId27" Type="http://schemas.openxmlformats.org/officeDocument/2006/relationships/image" Target="../media/image15.png"/><Relationship Id="rId48" Type="http://schemas.openxmlformats.org/officeDocument/2006/relationships/customXml" Target="../ink/ink24.xml"/><Relationship Id="rId69" Type="http://schemas.openxmlformats.org/officeDocument/2006/relationships/image" Target="../media/image36.png"/><Relationship Id="rId113" Type="http://schemas.openxmlformats.org/officeDocument/2006/relationships/image" Target="../media/image58.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9.png"/><Relationship Id="rId176" Type="http://schemas.openxmlformats.org/officeDocument/2006/relationships/customXml" Target="../ink/ink88.xml"/><Relationship Id="rId197" Type="http://schemas.openxmlformats.org/officeDocument/2006/relationships/image" Target="../media/image100.png"/><Relationship Id="rId201" Type="http://schemas.openxmlformats.org/officeDocument/2006/relationships/image" Target="../media/image102.png"/><Relationship Id="rId17" Type="http://schemas.openxmlformats.org/officeDocument/2006/relationships/image" Target="../media/image10.png"/><Relationship Id="rId38" Type="http://schemas.openxmlformats.org/officeDocument/2006/relationships/customXml" Target="../ink/ink19.xml"/><Relationship Id="rId59" Type="http://schemas.openxmlformats.org/officeDocument/2006/relationships/image" Target="../media/image31.png"/><Relationship Id="rId103" Type="http://schemas.openxmlformats.org/officeDocument/2006/relationships/image" Target="../media/image53.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7.png"/><Relationship Id="rId145" Type="http://schemas.openxmlformats.org/officeDocument/2006/relationships/image" Target="../media/image74.png"/><Relationship Id="rId166" Type="http://schemas.openxmlformats.org/officeDocument/2006/relationships/customXml" Target="../ink/ink83.xml"/><Relationship Id="rId187" Type="http://schemas.openxmlformats.org/officeDocument/2006/relationships/image" Target="../media/image95.png"/><Relationship Id="rId1" Type="http://schemas.openxmlformats.org/officeDocument/2006/relationships/slideLayout" Target="../slideLayouts/slideLayout22.xml"/><Relationship Id="rId28" Type="http://schemas.openxmlformats.org/officeDocument/2006/relationships/customXml" Target="../ink/ink14.xml"/><Relationship Id="rId49" Type="http://schemas.openxmlformats.org/officeDocument/2006/relationships/image" Target="../media/image26.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2.png"/><Relationship Id="rId135" Type="http://schemas.openxmlformats.org/officeDocument/2006/relationships/image" Target="../media/image69.png"/><Relationship Id="rId156" Type="http://schemas.openxmlformats.org/officeDocument/2006/relationships/customXml" Target="../ink/ink78.xml"/><Relationship Id="rId177" Type="http://schemas.openxmlformats.org/officeDocument/2006/relationships/image" Target="../media/image90.png"/><Relationship Id="rId198" Type="http://schemas.openxmlformats.org/officeDocument/2006/relationships/customXml" Target="../ink/ink99.xml"/><Relationship Id="rId202" Type="http://schemas.openxmlformats.org/officeDocument/2006/relationships/customXml" Target="../ink/ink101.xml"/><Relationship Id="rId18" Type="http://schemas.openxmlformats.org/officeDocument/2006/relationships/customXml" Target="../ink/ink9.xml"/><Relationship Id="rId39" Type="http://schemas.openxmlformats.org/officeDocument/2006/relationships/image" Target="../media/image21.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4.png"/><Relationship Id="rId146" Type="http://schemas.openxmlformats.org/officeDocument/2006/relationships/customXml" Target="../ink/ink73.xml"/><Relationship Id="rId167" Type="http://schemas.openxmlformats.org/officeDocument/2006/relationships/image" Target="../media/image85.png"/><Relationship Id="rId188" Type="http://schemas.openxmlformats.org/officeDocument/2006/relationships/customXml" Target="../ink/ink94.xml"/><Relationship Id="rId71" Type="http://schemas.openxmlformats.org/officeDocument/2006/relationships/image" Target="../media/image37.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6.png"/><Relationship Id="rId40" Type="http://schemas.openxmlformats.org/officeDocument/2006/relationships/customXml" Target="../ink/ink20.xml"/><Relationship Id="rId115" Type="http://schemas.openxmlformats.org/officeDocument/2006/relationships/image" Target="../media/image59.png"/><Relationship Id="rId136" Type="http://schemas.openxmlformats.org/officeDocument/2006/relationships/customXml" Target="../ink/ink68.xml"/><Relationship Id="rId157" Type="http://schemas.openxmlformats.org/officeDocument/2006/relationships/image" Target="../media/image80.png"/><Relationship Id="rId178" Type="http://schemas.openxmlformats.org/officeDocument/2006/relationships/customXml" Target="../ink/ink8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5386873" y="2250427"/>
            <a:ext cx="6741792" cy="2078700"/>
          </a:xfrm>
        </p:spPr>
        <p:txBody>
          <a:bodyPr/>
          <a:lstStyle/>
          <a:p>
            <a:r>
              <a:rPr lang="en-US" dirty="0"/>
              <a:t>Machine learning deployment : </a:t>
            </a:r>
            <a:br>
              <a:rPr lang="en-US" dirty="0"/>
            </a:br>
            <a:r>
              <a:rPr lang="en-US" b="0" i="1" dirty="0"/>
              <a:t>serverless deployment </a:t>
            </a:r>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a:xfrm>
            <a:off x="8029478" y="5085523"/>
            <a:ext cx="4099187" cy="1048939"/>
          </a:xfrm>
        </p:spPr>
        <p:txBody>
          <a:bodyPr/>
          <a:lstStyle/>
          <a:p>
            <a:r>
              <a:rPr lang="en-US" dirty="0"/>
              <a:t>Presenter: Nita li</a:t>
            </a:r>
          </a:p>
          <a:p>
            <a:r>
              <a:rPr lang="en-US" dirty="0"/>
              <a:t>metric NO: M080107</a:t>
            </a:r>
          </a:p>
          <a:p>
            <a:endParaRPr lang="en-US" dirty="0"/>
          </a:p>
        </p:txBody>
      </p:sp>
      <p:pic>
        <p:nvPicPr>
          <p:cNvPr id="1028" name="Picture 4" descr="Machine Learning | A quick Introduction to Machine Learning">
            <a:extLst>
              <a:ext uri="{FF2B5EF4-FFF2-40B4-BE49-F238E27FC236}">
                <a16:creationId xmlns:a16="http://schemas.microsoft.com/office/drawing/2014/main" id="{BD436525-ADF8-4329-B127-BB53C116D4A5}"/>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18641" r="18641"/>
          <a:stretch>
            <a:fillRect/>
          </a:stretch>
        </p:blipFill>
        <p:spPr bwMode="auto">
          <a:xfrm>
            <a:off x="1251433" y="1084782"/>
            <a:ext cx="4567666" cy="4688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a:t>Serverless Deployment VS Cloud based Deployment</a:t>
            </a:r>
          </a:p>
        </p:txBody>
      </p:sp>
      <p:sp>
        <p:nvSpPr>
          <p:cNvPr id="6" name="Text Placeholder 5">
            <a:extLst>
              <a:ext uri="{FF2B5EF4-FFF2-40B4-BE49-F238E27FC236}">
                <a16:creationId xmlns:a16="http://schemas.microsoft.com/office/drawing/2014/main" id="{3306B281-9CD0-4712-BC2A-46D16F97EB17}"/>
              </a:ext>
            </a:extLst>
          </p:cNvPr>
          <p:cNvSpPr>
            <a:spLocks noGrp="1"/>
          </p:cNvSpPr>
          <p:nvPr>
            <p:ph type="body" sz="quarter" idx="13"/>
          </p:nvPr>
        </p:nvSpPr>
        <p:spPr>
          <a:xfrm>
            <a:off x="432000" y="1044612"/>
            <a:ext cx="4860000" cy="358775"/>
          </a:xfrm>
        </p:spPr>
        <p:txBody>
          <a:bodyPr/>
          <a:lstStyle/>
          <a:p>
            <a:r>
              <a:rPr lang="en-US" dirty="0"/>
              <a:t>Cloud Based Deployment</a:t>
            </a:r>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336876" y="2046399"/>
            <a:ext cx="9910248" cy="2765201"/>
          </a:xfrm>
        </p:spPr>
        <p:txBody>
          <a:bodyPr/>
          <a:lstStyle/>
          <a:p>
            <a:pPr algn="l"/>
            <a:r>
              <a:rPr lang="en-US" b="0" i="0" dirty="0">
                <a:solidFill>
                  <a:srgbClr val="374151"/>
                </a:solidFill>
                <a:effectLst/>
                <a:latin typeface="Söhne"/>
              </a:rPr>
              <a:t>Cloud-based deployment simply refers to hosting and </a:t>
            </a:r>
            <a:r>
              <a:rPr lang="en-US" b="0" i="0" dirty="0">
                <a:solidFill>
                  <a:srgbClr val="374151"/>
                </a:solidFill>
                <a:effectLst/>
                <a:highlight>
                  <a:srgbClr val="FFFF00"/>
                </a:highlight>
                <a:latin typeface="Söhne"/>
              </a:rPr>
              <a:t>running your machine learning models or applications on cloud platforms</a:t>
            </a:r>
            <a:r>
              <a:rPr lang="en-US" b="0" i="0" dirty="0">
                <a:solidFill>
                  <a:srgbClr val="374151"/>
                </a:solidFill>
                <a:effectLst/>
                <a:latin typeface="Söhne"/>
              </a:rPr>
              <a:t> like Amazon Web Services (AWS), Microsoft Azure, Google Cloud Platform (GCP), or others. </a:t>
            </a:r>
          </a:p>
          <a:p>
            <a:pPr algn="l"/>
            <a:r>
              <a:rPr lang="en-US" b="0" i="0" dirty="0">
                <a:solidFill>
                  <a:srgbClr val="374151"/>
                </a:solidFill>
                <a:effectLst/>
                <a:latin typeface="Söhne"/>
              </a:rPr>
              <a:t>In a cloud-based deployment, you have </a:t>
            </a:r>
            <a:r>
              <a:rPr lang="en-US" b="0" i="0" dirty="0">
                <a:solidFill>
                  <a:srgbClr val="C00000"/>
                </a:solidFill>
                <a:effectLst/>
                <a:latin typeface="Söhne"/>
              </a:rPr>
              <a:t>more control </a:t>
            </a:r>
            <a:r>
              <a:rPr lang="en-US" b="0" i="0" dirty="0">
                <a:solidFill>
                  <a:srgbClr val="374151"/>
                </a:solidFill>
                <a:effectLst/>
                <a:latin typeface="Söhne"/>
              </a:rPr>
              <a:t>over the environment and resources where your models run. You are </a:t>
            </a:r>
            <a:r>
              <a:rPr lang="en-US" b="0" i="0" dirty="0">
                <a:solidFill>
                  <a:srgbClr val="C00000"/>
                </a:solidFill>
                <a:effectLst/>
                <a:latin typeface="Söhne"/>
              </a:rPr>
              <a:t>responsible for specifying the server configuration</a:t>
            </a:r>
            <a:r>
              <a:rPr lang="en-US" b="0" i="0" dirty="0">
                <a:solidFill>
                  <a:srgbClr val="374151"/>
                </a:solidFill>
                <a:effectLst/>
                <a:latin typeface="Söhne"/>
              </a:rPr>
              <a:t>, the number of virtual machines or containers, </a:t>
            </a:r>
            <a:r>
              <a:rPr lang="en-US" b="0" i="0" dirty="0">
                <a:solidFill>
                  <a:srgbClr val="00B050"/>
                </a:solidFill>
                <a:effectLst/>
                <a:latin typeface="Söhne"/>
              </a:rPr>
              <a:t>and managing their scaling and performance manually </a:t>
            </a:r>
            <a:r>
              <a:rPr lang="en-US" b="0" i="0" dirty="0">
                <a:solidFill>
                  <a:srgbClr val="374151"/>
                </a:solidFill>
                <a:effectLst/>
                <a:latin typeface="Söhne"/>
              </a:rPr>
              <a:t>or through cloud services. This requires you to </a:t>
            </a:r>
            <a:r>
              <a:rPr lang="en-US" b="0" i="0" dirty="0">
                <a:solidFill>
                  <a:schemeClr val="accent2"/>
                </a:solidFill>
                <a:effectLst/>
                <a:latin typeface="Söhne"/>
              </a:rPr>
              <a:t>monitor and adjust the infrastructure as needed based on the demand </a:t>
            </a:r>
            <a:r>
              <a:rPr lang="en-US" b="0" i="0" dirty="0">
                <a:solidFill>
                  <a:srgbClr val="374151"/>
                </a:solidFill>
                <a:effectLst/>
                <a:latin typeface="Söhne"/>
              </a:rPr>
              <a:t>for your model.</a:t>
            </a:r>
          </a:p>
          <a:p>
            <a:pPr algn="l"/>
            <a:r>
              <a:rPr lang="en-US" b="0" i="0" dirty="0">
                <a:solidFill>
                  <a:srgbClr val="374151"/>
                </a:solidFill>
                <a:effectLst/>
                <a:highlight>
                  <a:srgbClr val="FFFF00"/>
                </a:highlight>
                <a:latin typeface="Söhne"/>
              </a:rPr>
              <a:t>Thus, you manage the servers or infrastructure where your models run, providing more control but requiring more responsibility for server management.</a:t>
            </a:r>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10</a:t>
            </a:fld>
            <a:endParaRPr lang="en-US" dirty="0"/>
          </a:p>
        </p:txBody>
      </p:sp>
      <p:sp>
        <p:nvSpPr>
          <p:cNvPr id="9" name="Content Placeholder 8">
            <a:extLst>
              <a:ext uri="{FF2B5EF4-FFF2-40B4-BE49-F238E27FC236}">
                <a16:creationId xmlns:a16="http://schemas.microsoft.com/office/drawing/2014/main" id="{7B303E9E-28A4-46AA-B48E-05CCCB5AEE58}"/>
              </a:ext>
            </a:extLst>
          </p:cNvPr>
          <p:cNvSpPr>
            <a:spLocks noGrp="1"/>
          </p:cNvSpPr>
          <p:nvPr>
            <p:ph sz="half" idx="2"/>
          </p:nvPr>
        </p:nvSpPr>
        <p:spPr>
          <a:xfrm>
            <a:off x="432000" y="5678630"/>
            <a:ext cx="5508000" cy="4608000"/>
          </a:xfrm>
        </p:spPr>
        <p:txBody>
          <a:bodyPr/>
          <a:lstStyle/>
          <a:p>
            <a:endParaRPr lang="en-US"/>
          </a:p>
        </p:txBody>
      </p:sp>
    </p:spTree>
    <p:extLst>
      <p:ext uri="{BB962C8B-B14F-4D97-AF65-F5344CB8AC3E}">
        <p14:creationId xmlns:p14="http://schemas.microsoft.com/office/powerpoint/2010/main" val="100274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432000" y="432000"/>
            <a:ext cx="10143235" cy="432000"/>
          </a:xfrm>
        </p:spPr>
        <p:txBody>
          <a:bodyPr/>
          <a:lstStyle/>
          <a:p>
            <a:r>
              <a:rPr lang="en-US" dirty="0"/>
              <a:t>Serverless Deployment VS Cloud based Deployment</a:t>
            </a:r>
          </a:p>
        </p:txBody>
      </p:sp>
      <p:sp>
        <p:nvSpPr>
          <p:cNvPr id="2" name="Text Placeholder 1">
            <a:extLst>
              <a:ext uri="{FF2B5EF4-FFF2-40B4-BE49-F238E27FC236}">
                <a16:creationId xmlns:a16="http://schemas.microsoft.com/office/drawing/2014/main" id="{1E6F3DC0-5F30-4986-B8AE-2B5D7CE3DC75}"/>
              </a:ext>
            </a:extLst>
          </p:cNvPr>
          <p:cNvSpPr>
            <a:spLocks noGrp="1"/>
          </p:cNvSpPr>
          <p:nvPr>
            <p:ph type="body" idx="1"/>
          </p:nvPr>
        </p:nvSpPr>
        <p:spPr>
          <a:xfrm>
            <a:off x="432000" y="1136312"/>
            <a:ext cx="4860000" cy="360000"/>
          </a:xfrm>
        </p:spPr>
        <p:txBody>
          <a:bodyPr/>
          <a:lstStyle/>
          <a:p>
            <a:r>
              <a:rPr lang="en-US" dirty="0"/>
              <a:t>Serverless Deployment</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364765" y="1548142"/>
            <a:ext cx="11475370" cy="3750000"/>
          </a:xfrm>
        </p:spPr>
        <p:txBody>
          <a:bodyPr/>
          <a:lstStyle/>
          <a:p>
            <a:pPr algn="l"/>
            <a:r>
              <a:rPr lang="en-US" b="0" i="0" dirty="0">
                <a:solidFill>
                  <a:srgbClr val="374151"/>
                </a:solidFill>
                <a:effectLst/>
                <a:latin typeface="Söhne"/>
              </a:rPr>
              <a:t>Is a subset of cloud-based deployment that focuses on abstracting away server management.</a:t>
            </a:r>
          </a:p>
          <a:p>
            <a:pPr algn="l"/>
            <a:r>
              <a:rPr lang="en-US" b="0" i="0" dirty="0">
                <a:solidFill>
                  <a:srgbClr val="374151"/>
                </a:solidFill>
                <a:effectLst/>
                <a:latin typeface="Söhne"/>
              </a:rPr>
              <a:t>Instead of explicitly specifying and managing virtual machines or containers, you deploy your machine learning models </a:t>
            </a:r>
            <a:r>
              <a:rPr lang="en-US" b="0" i="0" dirty="0">
                <a:solidFill>
                  <a:srgbClr val="C00000"/>
                </a:solidFill>
                <a:effectLst/>
                <a:latin typeface="Söhne"/>
              </a:rPr>
              <a:t>as functions or services</a:t>
            </a:r>
            <a:r>
              <a:rPr lang="en-US" b="0" i="0" dirty="0">
                <a:solidFill>
                  <a:srgbClr val="374151"/>
                </a:solidFill>
                <a:effectLst/>
                <a:latin typeface="Söhne"/>
              </a:rPr>
              <a:t>. In this case, the cloud provider handles the underlying server infrastructure </a:t>
            </a:r>
            <a:r>
              <a:rPr lang="en-US" b="0" i="0" dirty="0">
                <a:solidFill>
                  <a:srgbClr val="C00000"/>
                </a:solidFill>
                <a:effectLst/>
                <a:latin typeface="Söhne"/>
              </a:rPr>
              <a:t>automatically</a:t>
            </a:r>
            <a:r>
              <a:rPr lang="en-US" b="0" i="0" dirty="0">
                <a:solidFill>
                  <a:srgbClr val="374151"/>
                </a:solidFill>
                <a:effectLst/>
                <a:latin typeface="Söhne"/>
              </a:rPr>
              <a:t>, and you </a:t>
            </a:r>
            <a:r>
              <a:rPr lang="en-US" b="0" i="0" dirty="0">
                <a:solidFill>
                  <a:srgbClr val="00B050"/>
                </a:solidFill>
                <a:effectLst/>
                <a:latin typeface="Söhne"/>
              </a:rPr>
              <a:t>only need to focus on deploying the functions and configuring the API</a:t>
            </a:r>
            <a:r>
              <a:rPr lang="en-US" b="0" i="0" dirty="0">
                <a:solidFill>
                  <a:srgbClr val="374151"/>
                </a:solidFill>
                <a:effectLst/>
                <a:latin typeface="Söhne"/>
              </a:rPr>
              <a:t>.</a:t>
            </a:r>
          </a:p>
          <a:p>
            <a:pPr algn="l"/>
            <a:r>
              <a:rPr lang="en-US" b="0" i="0" dirty="0">
                <a:solidFill>
                  <a:srgbClr val="374151"/>
                </a:solidFill>
                <a:effectLst/>
                <a:latin typeface="Söhne"/>
              </a:rPr>
              <a:t>In a serverless deployment, </a:t>
            </a:r>
            <a:r>
              <a:rPr lang="en-US" b="0" i="0" dirty="0">
                <a:solidFill>
                  <a:srgbClr val="C00000"/>
                </a:solidFill>
                <a:effectLst/>
                <a:latin typeface="Söhne"/>
              </a:rPr>
              <a:t>you don't need to worry about server provisioning, scaling, or capacity planning</a:t>
            </a:r>
            <a:r>
              <a:rPr lang="en-US" b="0" i="0" dirty="0">
                <a:solidFill>
                  <a:srgbClr val="374151"/>
                </a:solidFill>
                <a:effectLst/>
                <a:latin typeface="Söhne"/>
              </a:rPr>
              <a:t>. The cloud provider takes care of </a:t>
            </a:r>
            <a:r>
              <a:rPr lang="en-US" b="0" i="0" dirty="0">
                <a:solidFill>
                  <a:srgbClr val="00B050"/>
                </a:solidFill>
                <a:effectLst/>
                <a:latin typeface="Söhne"/>
              </a:rPr>
              <a:t>automatically scaling the resources based on incoming demand</a:t>
            </a:r>
            <a:r>
              <a:rPr lang="en-US" b="0" i="0" dirty="0">
                <a:solidFill>
                  <a:srgbClr val="374151"/>
                </a:solidFill>
                <a:effectLst/>
                <a:latin typeface="Söhne"/>
              </a:rPr>
              <a:t>, and you are </a:t>
            </a:r>
            <a:r>
              <a:rPr lang="en-US" b="0" i="0" dirty="0">
                <a:solidFill>
                  <a:srgbClr val="0070C0"/>
                </a:solidFill>
                <a:effectLst/>
                <a:latin typeface="Söhne"/>
              </a:rPr>
              <a:t>billed based on the actual usage of your functions</a:t>
            </a:r>
            <a:r>
              <a:rPr lang="en-US" b="0" i="0" dirty="0">
                <a:solidFill>
                  <a:srgbClr val="374151"/>
                </a:solidFill>
                <a:effectLst/>
                <a:latin typeface="Söhne"/>
              </a:rPr>
              <a:t>. When there is no incoming traffic, the serverless platform puts your functions to sleep, </a:t>
            </a:r>
            <a:r>
              <a:rPr lang="en-US" b="0" i="0" dirty="0">
                <a:solidFill>
                  <a:srgbClr val="374151"/>
                </a:solidFill>
                <a:effectLst/>
                <a:highlight>
                  <a:srgbClr val="00FF00"/>
                </a:highlight>
                <a:latin typeface="Söhne"/>
              </a:rPr>
              <a:t>reducing costs.</a:t>
            </a:r>
          </a:p>
          <a:p>
            <a:pPr algn="l"/>
            <a:r>
              <a:rPr lang="en-US" b="0" i="0" dirty="0">
                <a:solidFill>
                  <a:srgbClr val="374151"/>
                </a:solidFill>
                <a:effectLst/>
                <a:highlight>
                  <a:srgbClr val="FFFF00"/>
                </a:highlight>
                <a:latin typeface="Söhne"/>
              </a:rPr>
              <a:t>Therefore, the cloud provider manages the server infrastructure for you, abstracting away the complexity of server management. You focus solely on deploying functions or services, and the platform handles scaling and resource allocation automatically.</a:t>
            </a:r>
          </a:p>
        </p:txBody>
      </p:sp>
      <p:sp>
        <p:nvSpPr>
          <p:cNvPr id="8" name="Slide Number Placeholder 7">
            <a:extLst>
              <a:ext uri="{FF2B5EF4-FFF2-40B4-BE49-F238E27FC236}">
                <a16:creationId xmlns:a16="http://schemas.microsoft.com/office/drawing/2014/main" id="{4051189A-387F-4321-8065-73672D658998}"/>
              </a:ext>
            </a:extLst>
          </p:cNvPr>
          <p:cNvSpPr>
            <a:spLocks noGrp="1"/>
          </p:cNvSpPr>
          <p:nvPr>
            <p:ph type="sldNum" sz="quarter" idx="15"/>
          </p:nvPr>
        </p:nvSpPr>
        <p:spPr/>
        <p:txBody>
          <a:bodyPr/>
          <a:lstStyle/>
          <a:p>
            <a:pPr algn="ctr"/>
            <a:fld id="{B67B645E-C5E5-4727-B977-D372A0AA71D9}" type="slidenum">
              <a:rPr lang="en-US" smtClean="0"/>
              <a:pPr algn="ctr"/>
              <a:t>11</a:t>
            </a:fld>
            <a:endParaRPr lang="en-US" dirty="0"/>
          </a:p>
        </p:txBody>
      </p:sp>
    </p:spTree>
    <p:extLst>
      <p:ext uri="{BB962C8B-B14F-4D97-AF65-F5344CB8AC3E}">
        <p14:creationId xmlns:p14="http://schemas.microsoft.com/office/powerpoint/2010/main" val="2675214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a:xfrm>
            <a:off x="504001" y="2090347"/>
            <a:ext cx="7987818" cy="2078699"/>
          </a:xfrm>
        </p:spPr>
        <p:txBody>
          <a:bodyPr/>
          <a:lstStyle/>
          <a:p>
            <a:r>
              <a:rPr lang="en-US" dirty="0"/>
              <a:t>Advantage &amp; disadvantage </a:t>
            </a:r>
          </a:p>
        </p:txBody>
      </p:sp>
      <p:sp>
        <p:nvSpPr>
          <p:cNvPr id="9" name="Slide Number Placeholder 8">
            <a:extLst>
              <a:ext uri="{FF2B5EF4-FFF2-40B4-BE49-F238E27FC236}">
                <a16:creationId xmlns:a16="http://schemas.microsoft.com/office/drawing/2014/main" id="{CBEFF07F-FAEE-4EDA-A822-96C6B92C55DE}"/>
              </a:ext>
            </a:extLst>
          </p:cNvPr>
          <p:cNvSpPr>
            <a:spLocks noGrp="1"/>
          </p:cNvSpPr>
          <p:nvPr>
            <p:ph type="sldNum" sz="quarter" idx="11"/>
          </p:nvPr>
        </p:nvSpPr>
        <p:spPr/>
        <p:txBody>
          <a:bodyPr/>
          <a:lstStyle/>
          <a:p>
            <a:fld id="{B67B645E-C5E5-4727-B977-D372A0AA71D9}" type="slidenum">
              <a:rPr lang="en-US" smtClean="0"/>
              <a:pPr/>
              <a:t>12</a:t>
            </a:fld>
            <a:endParaRPr lang="en-US" dirty="0"/>
          </a:p>
        </p:txBody>
      </p:sp>
    </p:spTree>
    <p:extLst>
      <p:ext uri="{BB962C8B-B14F-4D97-AF65-F5344CB8AC3E}">
        <p14:creationId xmlns:p14="http://schemas.microsoft.com/office/powerpoint/2010/main" val="248762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gray">
          <a:xfrm>
            <a:off x="0" y="390001"/>
            <a:ext cx="6046693" cy="720000"/>
          </a:xfrm>
        </p:spPr>
        <p:txBody>
          <a:bodyPr/>
          <a:lstStyle/>
          <a:p>
            <a:pPr algn="ctr"/>
            <a:r>
              <a:rPr lang="en-US" dirty="0">
                <a:solidFill>
                  <a:schemeClr val="accent1"/>
                </a:solidFill>
              </a:rPr>
              <a:t>Advantages</a:t>
            </a:r>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335902" y="1502637"/>
            <a:ext cx="11421582" cy="4360282"/>
          </a:xfrm>
          <a:solidFill>
            <a:schemeClr val="bg2"/>
          </a:solidFill>
        </p:spPr>
        <p:txBody>
          <a:bodyPr/>
          <a:lstStyle/>
          <a:p>
            <a:pPr algn="l">
              <a:buFont typeface="+mj-lt"/>
              <a:buAutoNum type="arabicPeriod"/>
            </a:pPr>
            <a:r>
              <a:rPr lang="en-US" b="1" i="0" dirty="0">
                <a:solidFill>
                  <a:srgbClr val="374151"/>
                </a:solidFill>
                <a:effectLst/>
                <a:latin typeface="Söhne"/>
              </a:rPr>
              <a:t>Cost-Efficiency</a:t>
            </a:r>
            <a:r>
              <a:rPr lang="en-US" b="0" i="0" dirty="0">
                <a:solidFill>
                  <a:srgbClr val="374151"/>
                </a:solidFill>
                <a:effectLst/>
                <a:latin typeface="Söhne"/>
              </a:rPr>
              <a:t>: With serverless deployment, you </a:t>
            </a:r>
            <a:r>
              <a:rPr lang="en-US" b="0" i="0" dirty="0">
                <a:solidFill>
                  <a:srgbClr val="C00000"/>
                </a:solidFill>
                <a:effectLst/>
                <a:latin typeface="Söhne"/>
              </a:rPr>
              <a:t>only pay for the actual usage of your functions or services</a:t>
            </a:r>
            <a:r>
              <a:rPr lang="en-US" b="0" i="0" dirty="0">
                <a:solidFill>
                  <a:srgbClr val="374151"/>
                </a:solidFill>
                <a:effectLst/>
                <a:latin typeface="Söhne"/>
              </a:rPr>
              <a:t>. The cloud provider automatically scales the resources based on demand, and you don't incur costs when the functions are not in use. This can lead to significant cost savings, especially for applications with varying workloads.</a:t>
            </a:r>
          </a:p>
          <a:p>
            <a:pPr algn="l">
              <a:buFont typeface="+mj-lt"/>
              <a:buAutoNum type="arabicPeriod"/>
            </a:pPr>
            <a:r>
              <a:rPr lang="en-US" b="1" i="0" dirty="0">
                <a:solidFill>
                  <a:srgbClr val="374151"/>
                </a:solidFill>
                <a:effectLst/>
                <a:latin typeface="Söhne"/>
              </a:rPr>
              <a:t>Automatic Scaling</a:t>
            </a:r>
            <a:r>
              <a:rPr lang="en-US" b="0" i="0" dirty="0">
                <a:solidFill>
                  <a:srgbClr val="374151"/>
                </a:solidFill>
                <a:effectLst/>
                <a:latin typeface="Söhne"/>
              </a:rPr>
              <a:t>: Serverless platforms handle </a:t>
            </a:r>
            <a:r>
              <a:rPr lang="en-US" b="0" i="0" dirty="0">
                <a:solidFill>
                  <a:srgbClr val="C00000"/>
                </a:solidFill>
                <a:effectLst/>
                <a:latin typeface="Söhne"/>
              </a:rPr>
              <a:t>scaling automatically based on incoming traffic</a:t>
            </a:r>
            <a:r>
              <a:rPr lang="en-US" b="0" i="0" dirty="0">
                <a:solidFill>
                  <a:srgbClr val="374151"/>
                </a:solidFill>
                <a:effectLst/>
                <a:latin typeface="Söhne"/>
              </a:rPr>
              <a:t>. This means your application can handle a sudden increase in demand without manual intervention. It ensures optimal performance even during peak periods, reducing the risk of overloading the system.</a:t>
            </a:r>
          </a:p>
          <a:p>
            <a:pPr algn="l">
              <a:buFont typeface="+mj-lt"/>
              <a:buAutoNum type="arabicPeriod"/>
            </a:pPr>
            <a:r>
              <a:rPr lang="en-US" b="1" i="0" dirty="0">
                <a:solidFill>
                  <a:srgbClr val="374151"/>
                </a:solidFill>
                <a:effectLst/>
                <a:latin typeface="Söhne"/>
              </a:rPr>
              <a:t>Simplified Management</a:t>
            </a:r>
            <a:r>
              <a:rPr lang="en-US" b="0" i="0" dirty="0">
                <a:solidFill>
                  <a:srgbClr val="374151"/>
                </a:solidFill>
                <a:effectLst/>
                <a:latin typeface="Söhne"/>
              </a:rPr>
              <a:t>: Serverless deployment </a:t>
            </a:r>
            <a:r>
              <a:rPr lang="en-US" b="0" i="0" dirty="0">
                <a:solidFill>
                  <a:srgbClr val="C00000"/>
                </a:solidFill>
                <a:effectLst/>
                <a:latin typeface="Söhne"/>
              </a:rPr>
              <a:t>abstracts away the complexity of server management</a:t>
            </a:r>
            <a:r>
              <a:rPr lang="en-US" b="0" i="0" dirty="0">
                <a:solidFill>
                  <a:srgbClr val="374151"/>
                </a:solidFill>
                <a:effectLst/>
                <a:latin typeface="Söhne"/>
              </a:rPr>
              <a:t>. You don't need to worry about provisioning or maintaining servers, enabling developers to focus more on building and improving the application's functionality rather than managing infrastructure.</a:t>
            </a:r>
          </a:p>
          <a:p>
            <a:pPr algn="l">
              <a:buFont typeface="+mj-lt"/>
              <a:buAutoNum type="arabicPeriod"/>
            </a:pPr>
            <a:r>
              <a:rPr lang="en-US" b="1" i="0" dirty="0">
                <a:solidFill>
                  <a:srgbClr val="374151"/>
                </a:solidFill>
                <a:effectLst/>
                <a:latin typeface="Söhne"/>
              </a:rPr>
              <a:t>Ease of Deployment</a:t>
            </a:r>
            <a:r>
              <a:rPr lang="en-US" b="0" i="0" dirty="0">
                <a:solidFill>
                  <a:srgbClr val="374151"/>
                </a:solidFill>
                <a:effectLst/>
                <a:latin typeface="Söhne"/>
              </a:rPr>
              <a:t>: Deploying functions or services in a serverless environment is generally </a:t>
            </a:r>
            <a:r>
              <a:rPr lang="en-US" b="0" i="0" dirty="0">
                <a:solidFill>
                  <a:srgbClr val="C00000"/>
                </a:solidFill>
                <a:effectLst/>
                <a:latin typeface="Söhne"/>
              </a:rPr>
              <a:t>straightforward</a:t>
            </a:r>
            <a:r>
              <a:rPr lang="en-US" b="0" i="0" dirty="0">
                <a:solidFill>
                  <a:srgbClr val="374151"/>
                </a:solidFill>
                <a:effectLst/>
                <a:latin typeface="Söhne"/>
              </a:rPr>
              <a:t>. The cloud provider takes care of the underlying infrastructure, making it easier and faster to deploy new versions or updates to your application.</a:t>
            </a:r>
          </a:p>
          <a:p>
            <a:pPr algn="l">
              <a:buFont typeface="+mj-lt"/>
              <a:buAutoNum type="arabicPeriod"/>
            </a:pPr>
            <a:r>
              <a:rPr lang="en-US" b="1" i="0" dirty="0">
                <a:solidFill>
                  <a:srgbClr val="374151"/>
                </a:solidFill>
                <a:effectLst/>
                <a:latin typeface="Söhne"/>
              </a:rPr>
              <a:t>Reduced Time to Market</a:t>
            </a:r>
            <a:r>
              <a:rPr lang="en-US" b="0" i="0" dirty="0">
                <a:solidFill>
                  <a:srgbClr val="374151"/>
                </a:solidFill>
                <a:effectLst/>
                <a:latin typeface="Söhne"/>
              </a:rPr>
              <a:t>: The </a:t>
            </a:r>
            <a:r>
              <a:rPr lang="en-US" b="0" i="0" dirty="0">
                <a:solidFill>
                  <a:srgbClr val="C00000"/>
                </a:solidFill>
                <a:effectLst/>
                <a:latin typeface="Söhne"/>
              </a:rPr>
              <a:t>simplicity and ease of deployment can accelerate the development process</a:t>
            </a:r>
            <a:r>
              <a:rPr lang="en-US" b="0" i="0" dirty="0">
                <a:solidFill>
                  <a:srgbClr val="374151"/>
                </a:solidFill>
                <a:effectLst/>
                <a:latin typeface="Söhne"/>
              </a:rPr>
              <a:t>, allowing you to bring your machine learning models or applications to the market faster.</a:t>
            </a:r>
          </a:p>
          <a:p>
            <a:pPr marL="0" indent="0" algn="l">
              <a:buNone/>
            </a:pPr>
            <a:endParaRPr lang="en-US" b="0" i="0" dirty="0">
              <a:solidFill>
                <a:srgbClr val="374151"/>
              </a:solidFill>
              <a:effectLst/>
              <a:latin typeface="Söhne"/>
            </a:endParaRPr>
          </a:p>
        </p:txBody>
      </p:sp>
      <p:sp>
        <p:nvSpPr>
          <p:cNvPr id="2" name="Slide Number Placeholder 1">
            <a:extLst>
              <a:ext uri="{FF2B5EF4-FFF2-40B4-BE49-F238E27FC236}">
                <a16:creationId xmlns:a16="http://schemas.microsoft.com/office/drawing/2014/main" id="{28DBCB88-247D-49E4-8FCA-2BC56F1AE0E0}"/>
              </a:ext>
            </a:extLst>
          </p:cNvPr>
          <p:cNvSpPr>
            <a:spLocks noGrp="1"/>
          </p:cNvSpPr>
          <p:nvPr>
            <p:ph type="sldNum" sz="quarter" idx="15"/>
          </p:nvPr>
        </p:nvSpPr>
        <p:spPr/>
        <p:txBody>
          <a:bodyPr/>
          <a:lstStyle/>
          <a:p>
            <a:fld id="{B67B645E-C5E5-4727-B977-D372A0AA71D9}" type="slidenum">
              <a:rPr lang="en-US" smtClean="0"/>
              <a:pPr/>
              <a:t>13</a:t>
            </a:fld>
            <a:endParaRPr lang="en-US" dirty="0"/>
          </a:p>
        </p:txBody>
      </p:sp>
    </p:spTree>
    <p:extLst>
      <p:ext uri="{BB962C8B-B14F-4D97-AF65-F5344CB8AC3E}">
        <p14:creationId xmlns:p14="http://schemas.microsoft.com/office/powerpoint/2010/main" val="263747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gray">
          <a:xfrm>
            <a:off x="1583891" y="221674"/>
            <a:ext cx="6046693" cy="720000"/>
          </a:xfrm>
        </p:spPr>
        <p:txBody>
          <a:bodyPr/>
          <a:lstStyle/>
          <a:p>
            <a:pPr algn="ctr"/>
            <a:r>
              <a:rPr lang="en-US" dirty="0">
                <a:solidFill>
                  <a:schemeClr val="accent1"/>
                </a:solidFill>
              </a:rPr>
              <a:t>Disadvantages</a:t>
            </a:r>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492511" y="1374926"/>
            <a:ext cx="11236437" cy="4319904"/>
          </a:xfrm>
          <a:solidFill>
            <a:schemeClr val="bg2"/>
          </a:solidFill>
        </p:spPr>
        <p:txBody>
          <a:bodyPr/>
          <a:lstStyle/>
          <a:p>
            <a:pPr algn="l">
              <a:buFont typeface="+mj-lt"/>
              <a:buAutoNum type="arabicPeriod"/>
            </a:pPr>
            <a:r>
              <a:rPr lang="en-US" b="1" i="0" dirty="0">
                <a:solidFill>
                  <a:srgbClr val="374151"/>
                </a:solidFill>
                <a:effectLst/>
                <a:latin typeface="Söhne"/>
              </a:rPr>
              <a:t>Cold Start Latency</a:t>
            </a:r>
            <a:r>
              <a:rPr lang="en-US" b="0" i="0" dirty="0">
                <a:solidFill>
                  <a:srgbClr val="374151"/>
                </a:solidFill>
                <a:effectLst/>
                <a:latin typeface="Söhne"/>
              </a:rPr>
              <a:t>: When a </a:t>
            </a:r>
            <a:r>
              <a:rPr lang="en-US" b="0" i="0" dirty="0">
                <a:solidFill>
                  <a:srgbClr val="374151"/>
                </a:solidFill>
                <a:effectLst/>
                <a:highlight>
                  <a:srgbClr val="FFFF00"/>
                </a:highlight>
                <a:latin typeface="Söhne"/>
              </a:rPr>
              <a:t>function is not in use for some time, it may go into a "cold start" state</a:t>
            </a:r>
            <a:r>
              <a:rPr lang="en-US" b="0" i="0" dirty="0">
                <a:solidFill>
                  <a:srgbClr val="374151"/>
                </a:solidFill>
                <a:effectLst/>
                <a:latin typeface="Söhne"/>
              </a:rPr>
              <a:t>. The first request to that function can experience higher latency as the serverless platform initializes the environment. Subsequent requests benefit from the warm environment, which is already running and ready to process data.</a:t>
            </a:r>
          </a:p>
          <a:p>
            <a:pPr algn="l">
              <a:buFont typeface="+mj-lt"/>
              <a:buAutoNum type="arabicPeriod"/>
            </a:pPr>
            <a:r>
              <a:rPr lang="en-US" b="1" i="0" dirty="0">
                <a:solidFill>
                  <a:srgbClr val="374151"/>
                </a:solidFill>
                <a:effectLst/>
                <a:latin typeface="Söhne"/>
              </a:rPr>
              <a:t>Resource Limitations</a:t>
            </a:r>
            <a:r>
              <a:rPr lang="en-US" b="0" i="0" dirty="0">
                <a:solidFill>
                  <a:srgbClr val="374151"/>
                </a:solidFill>
                <a:effectLst/>
                <a:latin typeface="Söhne"/>
              </a:rPr>
              <a:t>: Serverless platforms impose certain </a:t>
            </a:r>
            <a:r>
              <a:rPr lang="en-US" b="0" i="0" dirty="0">
                <a:solidFill>
                  <a:srgbClr val="C00000"/>
                </a:solidFill>
                <a:effectLst/>
                <a:latin typeface="Söhne"/>
              </a:rPr>
              <a:t>resource limitations </a:t>
            </a:r>
            <a:r>
              <a:rPr lang="en-US" b="0" i="0" dirty="0">
                <a:solidFill>
                  <a:srgbClr val="374151"/>
                </a:solidFill>
                <a:effectLst/>
                <a:latin typeface="Söhne"/>
              </a:rPr>
              <a:t>on individual functions, such as </a:t>
            </a:r>
            <a:r>
              <a:rPr lang="en-US" b="0" i="0" dirty="0">
                <a:solidFill>
                  <a:srgbClr val="C00000"/>
                </a:solidFill>
                <a:effectLst/>
                <a:latin typeface="Söhne"/>
              </a:rPr>
              <a:t>maximum execution time and memory allocation</a:t>
            </a:r>
            <a:r>
              <a:rPr lang="en-US" b="0" i="0" dirty="0">
                <a:solidFill>
                  <a:srgbClr val="374151"/>
                </a:solidFill>
                <a:effectLst/>
                <a:latin typeface="Söhne"/>
              </a:rPr>
              <a:t>. This can restrict the types of tasks that can be performed efficiently within a serverless environment.</a:t>
            </a:r>
          </a:p>
          <a:p>
            <a:pPr algn="l">
              <a:buFont typeface="+mj-lt"/>
              <a:buAutoNum type="arabicPeriod"/>
            </a:pPr>
            <a:r>
              <a:rPr lang="en-US" b="1" i="0" dirty="0">
                <a:solidFill>
                  <a:srgbClr val="374151"/>
                </a:solidFill>
                <a:effectLst/>
                <a:latin typeface="Söhne"/>
              </a:rPr>
              <a:t>Vendor Lock-In</a:t>
            </a:r>
            <a:r>
              <a:rPr lang="en-US" b="0" i="0" dirty="0">
                <a:solidFill>
                  <a:srgbClr val="374151"/>
                </a:solidFill>
                <a:effectLst/>
                <a:latin typeface="Söhne"/>
              </a:rPr>
              <a:t>: Adopting serverless deployment can </a:t>
            </a:r>
            <a:r>
              <a:rPr lang="en-US" b="0" i="0" dirty="0">
                <a:solidFill>
                  <a:srgbClr val="C00000"/>
                </a:solidFill>
                <a:effectLst/>
                <a:latin typeface="Söhne"/>
              </a:rPr>
              <a:t>tie you to a specific cloud provider and their platform</a:t>
            </a:r>
            <a:r>
              <a:rPr lang="en-US" b="0" i="0" dirty="0">
                <a:solidFill>
                  <a:srgbClr val="374151"/>
                </a:solidFill>
                <a:effectLst/>
                <a:latin typeface="Söhne"/>
              </a:rPr>
              <a:t>. While some level of portability might exist, moving between cloud providers could be challenging due to different implementation details and services.</a:t>
            </a:r>
          </a:p>
          <a:p>
            <a:pPr algn="l">
              <a:buFont typeface="+mj-lt"/>
              <a:buAutoNum type="arabicPeriod"/>
            </a:pPr>
            <a:r>
              <a:rPr lang="en-US" b="1" i="0" dirty="0">
                <a:solidFill>
                  <a:srgbClr val="374151"/>
                </a:solidFill>
                <a:effectLst/>
                <a:latin typeface="Söhne"/>
              </a:rPr>
              <a:t>Debugging Complexity</a:t>
            </a:r>
            <a:r>
              <a:rPr lang="en-US" b="0" i="0" dirty="0">
                <a:solidFill>
                  <a:srgbClr val="374151"/>
                </a:solidFill>
                <a:effectLst/>
                <a:latin typeface="Söhne"/>
              </a:rPr>
              <a:t>: Debugging serverless functions can </a:t>
            </a:r>
            <a:r>
              <a:rPr lang="en-US" b="0" i="0" dirty="0">
                <a:solidFill>
                  <a:srgbClr val="C00000"/>
                </a:solidFill>
                <a:effectLst/>
                <a:latin typeface="Söhne"/>
              </a:rPr>
              <a:t>be more challenging </a:t>
            </a:r>
            <a:r>
              <a:rPr lang="en-US" b="0" i="0" dirty="0">
                <a:solidFill>
                  <a:srgbClr val="374151"/>
                </a:solidFill>
                <a:effectLst/>
                <a:latin typeface="Söhne"/>
              </a:rPr>
              <a:t>compared to traditional server-based deployments. The </a:t>
            </a:r>
            <a:r>
              <a:rPr lang="en-US" b="0" i="0" dirty="0">
                <a:solidFill>
                  <a:srgbClr val="C00000"/>
                </a:solidFill>
                <a:effectLst/>
                <a:latin typeface="Söhne"/>
              </a:rPr>
              <a:t>lack of direct access to server logs </a:t>
            </a:r>
            <a:r>
              <a:rPr lang="en-US" b="0" i="0" dirty="0">
                <a:solidFill>
                  <a:srgbClr val="374151"/>
                </a:solidFill>
                <a:effectLst/>
                <a:latin typeface="Söhne"/>
              </a:rPr>
              <a:t>and the distributed nature of functions may make it harder to pinpoint and troubleshoot issues.</a:t>
            </a:r>
          </a:p>
          <a:p>
            <a:pPr algn="l">
              <a:buFont typeface="+mj-lt"/>
              <a:buAutoNum type="arabicPeriod"/>
            </a:pPr>
            <a:r>
              <a:rPr lang="en-US" b="1" i="0" dirty="0">
                <a:solidFill>
                  <a:srgbClr val="374151"/>
                </a:solidFill>
                <a:effectLst/>
                <a:latin typeface="Söhne"/>
              </a:rPr>
              <a:t>Limited Long-Running Tasks</a:t>
            </a:r>
            <a:r>
              <a:rPr lang="en-US" b="0" i="0" dirty="0">
                <a:solidFill>
                  <a:srgbClr val="374151"/>
                </a:solidFill>
                <a:effectLst/>
                <a:latin typeface="Söhne"/>
              </a:rPr>
              <a:t>: Some serverless platforms have </a:t>
            </a:r>
            <a:r>
              <a:rPr lang="en-US" b="0" i="0" dirty="0">
                <a:solidFill>
                  <a:srgbClr val="C00000"/>
                </a:solidFill>
                <a:effectLst/>
                <a:latin typeface="Söhne"/>
              </a:rPr>
              <a:t>limitations on the maximum duration a function can run </a:t>
            </a:r>
            <a:r>
              <a:rPr lang="en-US" b="0" i="0" dirty="0">
                <a:solidFill>
                  <a:srgbClr val="374151"/>
                </a:solidFill>
                <a:effectLst/>
                <a:latin typeface="Söhne"/>
              </a:rPr>
              <a:t>(usually a few minutes). This can be problematic for applications that require long-running computations or processes.</a:t>
            </a:r>
          </a:p>
          <a:p>
            <a:pPr marL="0" indent="0" algn="l">
              <a:buNone/>
            </a:pPr>
            <a:endParaRPr lang="en-US" b="0" i="0" dirty="0">
              <a:solidFill>
                <a:srgbClr val="374151"/>
              </a:solidFill>
              <a:effectLst/>
              <a:latin typeface="Söhne"/>
            </a:endParaRPr>
          </a:p>
        </p:txBody>
      </p:sp>
      <p:sp>
        <p:nvSpPr>
          <p:cNvPr id="2" name="Slide Number Placeholder 1">
            <a:extLst>
              <a:ext uri="{FF2B5EF4-FFF2-40B4-BE49-F238E27FC236}">
                <a16:creationId xmlns:a16="http://schemas.microsoft.com/office/drawing/2014/main" id="{28DBCB88-247D-49E4-8FCA-2BC56F1AE0E0}"/>
              </a:ext>
            </a:extLst>
          </p:cNvPr>
          <p:cNvSpPr>
            <a:spLocks noGrp="1"/>
          </p:cNvSpPr>
          <p:nvPr>
            <p:ph type="sldNum" sz="quarter" idx="15"/>
          </p:nvPr>
        </p:nvSpPr>
        <p:spPr/>
        <p:txBody>
          <a:bodyPr/>
          <a:lstStyle/>
          <a:p>
            <a:fld id="{B67B645E-C5E5-4727-B977-D372A0AA71D9}" type="slidenum">
              <a:rPr lang="en-US" smtClean="0"/>
              <a:pPr/>
              <a:t>14</a:t>
            </a:fld>
            <a:endParaRPr lang="en-US" dirty="0"/>
          </a:p>
        </p:txBody>
      </p:sp>
    </p:spTree>
    <p:extLst>
      <p:ext uri="{BB962C8B-B14F-4D97-AF65-F5344CB8AC3E}">
        <p14:creationId xmlns:p14="http://schemas.microsoft.com/office/powerpoint/2010/main" val="209958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gray">
          <a:xfrm>
            <a:off x="490481" y="448146"/>
            <a:ext cx="3863221" cy="720000"/>
          </a:xfrm>
        </p:spPr>
        <p:txBody>
          <a:bodyPr/>
          <a:lstStyle/>
          <a:p>
            <a:r>
              <a:rPr lang="en-US" dirty="0">
                <a:solidFill>
                  <a:schemeClr val="tx2"/>
                </a:solidFill>
              </a:rPr>
              <a:t>Summary</a:t>
            </a:r>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341562" y="2064578"/>
            <a:ext cx="8056126" cy="2379675"/>
          </a:xfrm>
          <a:solidFill>
            <a:schemeClr val="bg2"/>
          </a:solidFill>
        </p:spPr>
        <p:txBody>
          <a:bodyPr/>
          <a:lstStyle/>
          <a:p>
            <a:r>
              <a:rPr lang="en-US" b="0" i="0" dirty="0">
                <a:solidFill>
                  <a:srgbClr val="374151"/>
                </a:solidFill>
                <a:effectLst/>
                <a:latin typeface="Söhne"/>
              </a:rPr>
              <a:t>Serverless deployment offers benefits like </a:t>
            </a:r>
            <a:r>
              <a:rPr lang="en-US" b="0" i="0" dirty="0">
                <a:solidFill>
                  <a:srgbClr val="374151"/>
                </a:solidFill>
                <a:effectLst/>
                <a:highlight>
                  <a:srgbClr val="FFFF00"/>
                </a:highlight>
                <a:latin typeface="Söhne"/>
              </a:rPr>
              <a:t>cost-efficiency, auto-scaling, and simplified management, making it an attractive option for data scientists and developers</a:t>
            </a:r>
            <a:r>
              <a:rPr lang="en-US" b="0" i="0" dirty="0">
                <a:solidFill>
                  <a:srgbClr val="374151"/>
                </a:solidFill>
                <a:effectLst/>
                <a:latin typeface="Söhne"/>
              </a:rPr>
              <a:t>. It allows you to focus on building and improving your machine learning models without worrying about the underlying infrastructure.</a:t>
            </a:r>
          </a:p>
          <a:p>
            <a:r>
              <a:rPr lang="en-US" b="0" i="0" dirty="0">
                <a:solidFill>
                  <a:srgbClr val="374151"/>
                </a:solidFill>
                <a:effectLst/>
                <a:latin typeface="Söhne"/>
              </a:rPr>
              <a:t>Overall, serverless deployment is an </a:t>
            </a:r>
            <a:r>
              <a:rPr lang="en-US" b="0" i="0" dirty="0">
                <a:solidFill>
                  <a:srgbClr val="374151"/>
                </a:solidFill>
                <a:effectLst/>
                <a:highlight>
                  <a:srgbClr val="FFFF00"/>
                </a:highlight>
                <a:latin typeface="Söhne"/>
              </a:rPr>
              <a:t>excellent choice for applications with varying workloads, where cost optimization and ease of management are crucial</a:t>
            </a:r>
            <a:r>
              <a:rPr lang="en-US" b="0" i="0" dirty="0">
                <a:solidFill>
                  <a:srgbClr val="374151"/>
                </a:solidFill>
                <a:effectLst/>
                <a:latin typeface="Söhne"/>
              </a:rPr>
              <a:t>. However, it's essential to consider the specific requirements and constraints of your application to determine if serverless deployment is the best fit.</a:t>
            </a:r>
            <a:endParaRPr lang="en-US" noProof="1"/>
          </a:p>
        </p:txBody>
      </p:sp>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p:txBody>
          <a:bodyPr/>
          <a:lstStyle/>
          <a:p>
            <a:fld id="{B67B645E-C5E5-4727-B977-D372A0AA71D9}" type="slidenum">
              <a:rPr lang="en-US" smtClean="0"/>
              <a:pPr/>
              <a:t>15</a:t>
            </a:fld>
            <a:endParaRPr lang="en-US" dirty="0"/>
          </a:p>
        </p:txBody>
      </p:sp>
    </p:spTree>
    <p:extLst>
      <p:ext uri="{BB962C8B-B14F-4D97-AF65-F5344CB8AC3E}">
        <p14:creationId xmlns:p14="http://schemas.microsoft.com/office/powerpoint/2010/main" val="2122728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p:txBody>
          <a:bodyPr/>
          <a:lstStyle/>
          <a:p>
            <a:r>
              <a:rPr lang="en-US" dirty="0"/>
              <a:t>Thank You!</a:t>
            </a:r>
          </a:p>
        </p:txBody>
      </p:sp>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smtClean="0"/>
              <a:pPr/>
              <a:t>16</a:t>
            </a:fld>
            <a:endParaRPr lang="en-US" dirty="0"/>
          </a:p>
        </p:txBody>
      </p:sp>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gray">
          <a:xfrm>
            <a:off x="6938683" y="2507876"/>
            <a:ext cx="5674658" cy="1457257"/>
          </a:xfrm>
        </p:spPr>
        <p:txBody>
          <a:bodyPr/>
          <a:lstStyle/>
          <a:p>
            <a:pPr algn="ctr"/>
            <a:r>
              <a:rPr lang="en-US" dirty="0"/>
              <a:t>Types of ML Deployment </a:t>
            </a:r>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709629" y="2064578"/>
            <a:ext cx="4444800" cy="2728844"/>
          </a:xfrm>
        </p:spPr>
        <p:txBody>
          <a:bodyPr/>
          <a:lstStyle/>
          <a:p>
            <a:r>
              <a:rPr lang="en-US" dirty="0"/>
              <a:t>Types of machine learning deployment:</a:t>
            </a:r>
          </a:p>
          <a:p>
            <a:pPr lvl="1"/>
            <a:r>
              <a:rPr lang="en-US" b="1" i="0" dirty="0">
                <a:effectLst/>
                <a:latin typeface="Söhne"/>
              </a:rPr>
              <a:t>On-Premises Deployment </a:t>
            </a:r>
          </a:p>
          <a:p>
            <a:pPr lvl="1"/>
            <a:r>
              <a:rPr lang="en-US" b="1" i="0" dirty="0">
                <a:effectLst/>
                <a:latin typeface="Söhne"/>
              </a:rPr>
              <a:t>Cloud-Based Deployment</a:t>
            </a:r>
          </a:p>
          <a:p>
            <a:pPr lvl="1"/>
            <a:r>
              <a:rPr lang="en-US" b="1" i="0" dirty="0">
                <a:effectLst/>
                <a:latin typeface="Söhne"/>
              </a:rPr>
              <a:t>Edge Deployment</a:t>
            </a:r>
            <a:endParaRPr lang="en-US" b="0" i="0" dirty="0">
              <a:solidFill>
                <a:srgbClr val="374151"/>
              </a:solidFill>
              <a:effectLst/>
              <a:latin typeface="Söhne"/>
            </a:endParaRPr>
          </a:p>
          <a:p>
            <a:pPr lvl="1"/>
            <a:r>
              <a:rPr lang="en-US" b="1" i="0" dirty="0">
                <a:effectLst/>
                <a:latin typeface="Söhne"/>
              </a:rPr>
              <a:t>Containerized Deployment</a:t>
            </a:r>
            <a:endParaRPr lang="en-US" dirty="0">
              <a:solidFill>
                <a:srgbClr val="374151"/>
              </a:solidFill>
              <a:latin typeface="Söhne"/>
            </a:endParaRPr>
          </a:p>
          <a:p>
            <a:pPr lvl="1"/>
            <a:r>
              <a:rPr lang="en-US" sz="2400" b="1" i="0" dirty="0">
                <a:solidFill>
                  <a:srgbClr val="00B050"/>
                </a:solidFill>
                <a:effectLst/>
                <a:latin typeface="Söhne"/>
              </a:rPr>
              <a:t>Serverless Deployment</a:t>
            </a:r>
          </a:p>
          <a:p>
            <a:pPr lvl="1"/>
            <a:r>
              <a:rPr lang="en-US" b="1" i="0" dirty="0">
                <a:effectLst/>
                <a:latin typeface="Söhne"/>
              </a:rPr>
              <a:t>API-Based Deployment</a:t>
            </a:r>
          </a:p>
          <a:p>
            <a:pPr lvl="1"/>
            <a:r>
              <a:rPr lang="en-US" b="1" i="0" dirty="0">
                <a:effectLst/>
                <a:latin typeface="Söhne"/>
              </a:rPr>
              <a:t>Hybrid Deployment</a:t>
            </a:r>
            <a:endParaRPr lang="en-US" noProof="1"/>
          </a:p>
        </p:txBody>
      </p:sp>
      <p:sp>
        <p:nvSpPr>
          <p:cNvPr id="2" name="Slide Number Placeholder 1">
            <a:extLst>
              <a:ext uri="{FF2B5EF4-FFF2-40B4-BE49-F238E27FC236}">
                <a16:creationId xmlns:a16="http://schemas.microsoft.com/office/drawing/2014/main" id="{28DBCB88-247D-49E4-8FCA-2BC56F1AE0E0}"/>
              </a:ext>
            </a:extLst>
          </p:cNvPr>
          <p:cNvSpPr>
            <a:spLocks noGrp="1"/>
          </p:cNvSpPr>
          <p:nvPr>
            <p:ph type="sldNum" sz="quarter" idx="15"/>
          </p:nvPr>
        </p:nvSpPr>
        <p:spPr/>
        <p:txBody>
          <a:bodyPr/>
          <a:lstStyle/>
          <a:p>
            <a:fld id="{B67B645E-C5E5-4727-B977-D372A0AA71D9}" type="slidenum">
              <a:rPr lang="en-US" smtClean="0"/>
              <a:pPr/>
              <a:t>2</a:t>
            </a:fld>
            <a:endParaRPr lang="en-US" dirty="0"/>
          </a:p>
        </p:txBody>
      </p:sp>
    </p:spTree>
    <p:extLst>
      <p:ext uri="{BB962C8B-B14F-4D97-AF65-F5344CB8AC3E}">
        <p14:creationId xmlns:p14="http://schemas.microsoft.com/office/powerpoint/2010/main" val="319024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bwMode="gray">
          <a:xfrm>
            <a:off x="3381936" y="2017620"/>
            <a:ext cx="8049678" cy="2078700"/>
          </a:xfrm>
        </p:spPr>
        <p:txBody>
          <a:bodyPr/>
          <a:lstStyle/>
          <a:p>
            <a:r>
              <a:rPr lang="en-US" dirty="0"/>
              <a:t>What is server less deployment?</a:t>
            </a:r>
          </a:p>
        </p:txBody>
      </p:sp>
      <p:sp>
        <p:nvSpPr>
          <p:cNvPr id="5" name="Subtitle 4">
            <a:extLst>
              <a:ext uri="{FF2B5EF4-FFF2-40B4-BE49-F238E27FC236}">
                <a16:creationId xmlns:a16="http://schemas.microsoft.com/office/drawing/2014/main" id="{99BC236C-50D9-476C-B60B-3875BEDA539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93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gray">
          <a:xfrm>
            <a:off x="6767732" y="3348115"/>
            <a:ext cx="6046693" cy="720000"/>
          </a:xfrm>
        </p:spPr>
        <p:txBody>
          <a:bodyPr/>
          <a:lstStyle/>
          <a:p>
            <a:pPr algn="ctr"/>
            <a:r>
              <a:rPr lang="en-US" dirty="0"/>
              <a:t>What is Serverless Deployment ?</a:t>
            </a:r>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492512" y="837043"/>
            <a:ext cx="5603488" cy="5220857"/>
          </a:xfrm>
        </p:spPr>
        <p:txBody>
          <a:bodyPr/>
          <a:lstStyle/>
          <a:p>
            <a:r>
              <a:rPr lang="en-US" b="0" i="0" dirty="0">
                <a:solidFill>
                  <a:srgbClr val="374151"/>
                </a:solidFill>
                <a:effectLst/>
                <a:latin typeface="Söhne"/>
              </a:rPr>
              <a:t>Serverless deployment is a way to </a:t>
            </a:r>
            <a:r>
              <a:rPr lang="en-US" b="0" i="0" dirty="0">
                <a:solidFill>
                  <a:schemeClr val="accent2"/>
                </a:solidFill>
                <a:effectLst/>
                <a:latin typeface="Söhne"/>
              </a:rPr>
              <a:t>host and run</a:t>
            </a:r>
            <a:r>
              <a:rPr lang="en-US" b="0" i="0" dirty="0">
                <a:solidFill>
                  <a:srgbClr val="00B050"/>
                </a:solidFill>
                <a:effectLst/>
                <a:latin typeface="Söhne"/>
              </a:rPr>
              <a:t> </a:t>
            </a:r>
            <a:r>
              <a:rPr lang="en-US" b="0" i="0" dirty="0">
                <a:solidFill>
                  <a:srgbClr val="374151"/>
                </a:solidFill>
                <a:effectLst/>
                <a:latin typeface="Söhne"/>
              </a:rPr>
              <a:t>these machine learning models in a </a:t>
            </a:r>
            <a:r>
              <a:rPr lang="en-US" b="0" i="0" dirty="0">
                <a:solidFill>
                  <a:srgbClr val="00B050"/>
                </a:solidFill>
                <a:effectLst/>
                <a:latin typeface="Söhne"/>
              </a:rPr>
              <a:t>flexible and cost-effective </a:t>
            </a:r>
            <a:r>
              <a:rPr lang="en-US" b="0" i="0" dirty="0">
                <a:solidFill>
                  <a:srgbClr val="374151"/>
                </a:solidFill>
                <a:effectLst/>
                <a:latin typeface="Söhne"/>
              </a:rPr>
              <a:t>manner.</a:t>
            </a:r>
          </a:p>
          <a:p>
            <a:r>
              <a:rPr lang="en-US" b="0" i="0" dirty="0">
                <a:solidFill>
                  <a:srgbClr val="374151"/>
                </a:solidFill>
                <a:effectLst/>
                <a:latin typeface="Söhne"/>
              </a:rPr>
              <a:t>In traditional server-based deployments, you would set up and maintain servers (computers) to run your machine learning models. These servers would be responsible for handling incoming requests, processing data, and providing model predictions. </a:t>
            </a:r>
            <a:r>
              <a:rPr lang="en-US" b="0" i="0" dirty="0">
                <a:solidFill>
                  <a:srgbClr val="374151"/>
                </a:solidFill>
                <a:effectLst/>
                <a:highlight>
                  <a:srgbClr val="FFFF00"/>
                </a:highlight>
                <a:latin typeface="Söhne"/>
              </a:rPr>
              <a:t>However, managing servers can be challenging, especially when dealing with fluctuating demand, scaling, and cost optimization.</a:t>
            </a:r>
          </a:p>
          <a:p>
            <a:r>
              <a:rPr lang="en-US" b="0" i="0" dirty="0">
                <a:solidFill>
                  <a:srgbClr val="374151"/>
                </a:solidFill>
                <a:effectLst/>
                <a:latin typeface="Söhne"/>
              </a:rPr>
              <a:t>Serverless deployment, on the other hand, abstracts away the complexity of managing servers. </a:t>
            </a:r>
            <a:r>
              <a:rPr lang="en-US" b="0" i="0" dirty="0">
                <a:solidFill>
                  <a:srgbClr val="374151"/>
                </a:solidFill>
                <a:effectLst/>
                <a:highlight>
                  <a:srgbClr val="FFFF00"/>
                </a:highlight>
                <a:latin typeface="Söhne"/>
              </a:rPr>
              <a:t>Instead of dealing with individual machines, you focus solely on your machine learning model and its functionality. The cloud provider (like AWS, Azure, or GCP) takes care of everything related to server management for you.</a:t>
            </a:r>
            <a:endParaRPr lang="en-US" noProof="1">
              <a:highlight>
                <a:srgbClr val="FFFF00"/>
              </a:highlight>
            </a:endParaRPr>
          </a:p>
        </p:txBody>
      </p:sp>
      <p:sp>
        <p:nvSpPr>
          <p:cNvPr id="2" name="Slide Number Placeholder 1">
            <a:extLst>
              <a:ext uri="{FF2B5EF4-FFF2-40B4-BE49-F238E27FC236}">
                <a16:creationId xmlns:a16="http://schemas.microsoft.com/office/drawing/2014/main" id="{28DBCB88-247D-49E4-8FCA-2BC56F1AE0E0}"/>
              </a:ext>
            </a:extLst>
          </p:cNvPr>
          <p:cNvSpPr>
            <a:spLocks noGrp="1"/>
          </p:cNvSpPr>
          <p:nvPr>
            <p:ph type="sldNum" sz="quarter" idx="15"/>
          </p:nvPr>
        </p:nvSpPr>
        <p:spPr/>
        <p:txBody>
          <a:bodyPr/>
          <a:lstStyle/>
          <a:p>
            <a:fld id="{B67B645E-C5E5-4727-B977-D372A0AA71D9}" type="slidenum">
              <a:rPr lang="en-US" smtClean="0"/>
              <a:pPr/>
              <a:t>4</a:t>
            </a:fld>
            <a:endParaRPr lang="en-US" dirty="0"/>
          </a:p>
        </p:txBody>
      </p:sp>
    </p:spTree>
    <p:extLst>
      <p:ext uri="{BB962C8B-B14F-4D97-AF65-F5344CB8AC3E}">
        <p14:creationId xmlns:p14="http://schemas.microsoft.com/office/powerpoint/2010/main" val="296155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bwMode="gray">
          <a:xfrm>
            <a:off x="3381936" y="2017620"/>
            <a:ext cx="8049678" cy="2078700"/>
          </a:xfrm>
        </p:spPr>
        <p:txBody>
          <a:bodyPr/>
          <a:lstStyle/>
          <a:p>
            <a:r>
              <a:rPr lang="en-US" dirty="0"/>
              <a:t>How does it work?</a:t>
            </a:r>
          </a:p>
        </p:txBody>
      </p:sp>
      <p:sp>
        <p:nvSpPr>
          <p:cNvPr id="5" name="Subtitle 4">
            <a:extLst>
              <a:ext uri="{FF2B5EF4-FFF2-40B4-BE49-F238E27FC236}">
                <a16:creationId xmlns:a16="http://schemas.microsoft.com/office/drawing/2014/main" id="{99BC236C-50D9-476C-B60B-3875BEDA539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377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gray">
          <a:xfrm>
            <a:off x="6767732" y="3348115"/>
            <a:ext cx="6046693" cy="720000"/>
          </a:xfrm>
        </p:spPr>
        <p:txBody>
          <a:bodyPr/>
          <a:lstStyle/>
          <a:p>
            <a:pPr algn="ctr"/>
            <a:r>
              <a:rPr lang="en-US" dirty="0"/>
              <a:t>How Does It Work?</a:t>
            </a:r>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492512" y="837043"/>
            <a:ext cx="5603488" cy="5220857"/>
          </a:xfrm>
        </p:spPr>
        <p:txBody>
          <a:bodyPr/>
          <a:lstStyle/>
          <a:p>
            <a:pPr algn="l">
              <a:buFont typeface="+mj-lt"/>
              <a:buAutoNum type="arabicPeriod"/>
            </a:pPr>
            <a:r>
              <a:rPr lang="en-US" b="1" i="0" dirty="0">
                <a:solidFill>
                  <a:srgbClr val="374151"/>
                </a:solidFill>
                <a:effectLst/>
                <a:latin typeface="Söhne"/>
              </a:rPr>
              <a:t>Packaging the Model</a:t>
            </a:r>
            <a:r>
              <a:rPr lang="en-US" b="0" i="0" dirty="0">
                <a:solidFill>
                  <a:srgbClr val="374151"/>
                </a:solidFill>
                <a:effectLst/>
                <a:latin typeface="Söhne"/>
              </a:rPr>
              <a:t>: First, you train your machine learning model as usual, selecting the best algorithm, tuning parameters, and optimizing its performance on your data. </a:t>
            </a:r>
            <a:r>
              <a:rPr lang="en-US" b="0" i="0" dirty="0">
                <a:solidFill>
                  <a:srgbClr val="374151"/>
                </a:solidFill>
                <a:effectLst/>
                <a:highlight>
                  <a:srgbClr val="FFFF00"/>
                </a:highlight>
                <a:latin typeface="Söhne"/>
              </a:rPr>
              <a:t>Once you have a trained model, you save it into a package that can be easily used and executed</a:t>
            </a:r>
            <a:r>
              <a:rPr lang="en-US" b="0" i="0" dirty="0">
                <a:solidFill>
                  <a:srgbClr val="374151"/>
                </a:solidFill>
                <a:effectLst/>
                <a:latin typeface="Söhne"/>
              </a:rPr>
              <a:t>.</a:t>
            </a:r>
          </a:p>
          <a:p>
            <a:pPr algn="l">
              <a:buFont typeface="+mj-lt"/>
              <a:buAutoNum type="arabicPeriod"/>
            </a:pPr>
            <a:r>
              <a:rPr lang="en-US" b="1" i="0" dirty="0">
                <a:solidFill>
                  <a:srgbClr val="374151"/>
                </a:solidFill>
                <a:effectLst/>
                <a:latin typeface="Söhne"/>
              </a:rPr>
              <a:t>Creating an API</a:t>
            </a:r>
            <a:r>
              <a:rPr lang="en-US" b="0" i="0" dirty="0">
                <a:solidFill>
                  <a:srgbClr val="374151"/>
                </a:solidFill>
                <a:effectLst/>
                <a:latin typeface="Söhne"/>
              </a:rPr>
              <a:t>: Next, you create an API (Application Programming Interface) for your model. </a:t>
            </a:r>
            <a:r>
              <a:rPr lang="en-US" b="0" i="0" dirty="0">
                <a:solidFill>
                  <a:schemeClr val="accent2"/>
                </a:solidFill>
                <a:effectLst/>
                <a:latin typeface="Söhne"/>
              </a:rPr>
              <a:t>The API serves as an interface that allows other applications or users to communicate with your model and request predictions or inferences. </a:t>
            </a:r>
            <a:r>
              <a:rPr lang="en-US" b="0" i="0" dirty="0">
                <a:solidFill>
                  <a:srgbClr val="374151"/>
                </a:solidFill>
                <a:effectLst/>
                <a:latin typeface="Söhne"/>
              </a:rPr>
              <a:t>This API is like a door through which data can come in, and predictions can go out.</a:t>
            </a:r>
          </a:p>
          <a:p>
            <a:pPr algn="l">
              <a:buFont typeface="+mj-lt"/>
              <a:buAutoNum type="arabicPeriod"/>
            </a:pPr>
            <a:r>
              <a:rPr lang="en-US" b="1" i="0" dirty="0">
                <a:solidFill>
                  <a:srgbClr val="374151"/>
                </a:solidFill>
                <a:effectLst/>
                <a:latin typeface="Söhne"/>
              </a:rPr>
              <a:t>Deploying to the Cloud</a:t>
            </a:r>
            <a:r>
              <a:rPr lang="en-US" b="0" i="0" dirty="0">
                <a:solidFill>
                  <a:srgbClr val="374151"/>
                </a:solidFill>
                <a:effectLst/>
                <a:latin typeface="Söhne"/>
              </a:rPr>
              <a:t>: With serverless deployment, you </a:t>
            </a:r>
            <a:r>
              <a:rPr lang="en-US" b="0" i="0" dirty="0">
                <a:solidFill>
                  <a:srgbClr val="374151"/>
                </a:solidFill>
                <a:effectLst/>
                <a:highlight>
                  <a:srgbClr val="FFFF00"/>
                </a:highlight>
                <a:latin typeface="Söhne"/>
              </a:rPr>
              <a:t>upload your packaged model and the API configuration to the cloud provider's serverless platform</a:t>
            </a:r>
            <a:r>
              <a:rPr lang="en-US" b="0" i="0" dirty="0">
                <a:solidFill>
                  <a:srgbClr val="374151"/>
                </a:solidFill>
                <a:effectLst/>
                <a:latin typeface="Söhne"/>
              </a:rPr>
              <a:t>. The cloud provider takes care of creating and managing the necessary infrastructure to run your model, like virtual machines and containers. They ensure that your model is available and can handle incoming requests.</a:t>
            </a:r>
          </a:p>
        </p:txBody>
      </p:sp>
      <p:sp>
        <p:nvSpPr>
          <p:cNvPr id="2" name="Slide Number Placeholder 1">
            <a:extLst>
              <a:ext uri="{FF2B5EF4-FFF2-40B4-BE49-F238E27FC236}">
                <a16:creationId xmlns:a16="http://schemas.microsoft.com/office/drawing/2014/main" id="{28DBCB88-247D-49E4-8FCA-2BC56F1AE0E0}"/>
              </a:ext>
            </a:extLst>
          </p:cNvPr>
          <p:cNvSpPr>
            <a:spLocks noGrp="1"/>
          </p:cNvSpPr>
          <p:nvPr>
            <p:ph type="sldNum" sz="quarter" idx="15"/>
          </p:nvPr>
        </p:nvSpPr>
        <p:spPr/>
        <p:txBody>
          <a:bodyPr/>
          <a:lstStyle/>
          <a:p>
            <a:fld id="{B67B645E-C5E5-4727-B977-D372A0AA71D9}" type="slidenum">
              <a:rPr lang="en-US" smtClean="0"/>
              <a:pPr/>
              <a:t>6</a:t>
            </a:fld>
            <a:endParaRPr lang="en-US" dirty="0"/>
          </a:p>
        </p:txBody>
      </p:sp>
    </p:spTree>
    <p:extLst>
      <p:ext uri="{BB962C8B-B14F-4D97-AF65-F5344CB8AC3E}">
        <p14:creationId xmlns:p14="http://schemas.microsoft.com/office/powerpoint/2010/main" val="261369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gray">
          <a:xfrm>
            <a:off x="6767732" y="3348115"/>
            <a:ext cx="6046693" cy="720000"/>
          </a:xfrm>
        </p:spPr>
        <p:txBody>
          <a:bodyPr/>
          <a:lstStyle/>
          <a:p>
            <a:pPr algn="ctr"/>
            <a:r>
              <a:rPr lang="en-US" dirty="0"/>
              <a:t>How Does It Work?</a:t>
            </a:r>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351318" y="737686"/>
            <a:ext cx="5603488" cy="5220857"/>
          </a:xfrm>
        </p:spPr>
        <p:txBody>
          <a:bodyPr/>
          <a:lstStyle/>
          <a:p>
            <a:pPr marL="0" indent="0" algn="l">
              <a:buNone/>
            </a:pPr>
            <a:r>
              <a:rPr lang="en-US" b="1" i="0" dirty="0">
                <a:solidFill>
                  <a:srgbClr val="374151"/>
                </a:solidFill>
                <a:effectLst/>
                <a:latin typeface="Söhne"/>
              </a:rPr>
              <a:t>4. Handling Requests</a:t>
            </a:r>
            <a:r>
              <a:rPr lang="en-US" b="0" i="0" dirty="0">
                <a:solidFill>
                  <a:srgbClr val="374151"/>
                </a:solidFill>
                <a:effectLst/>
                <a:latin typeface="Söhne"/>
              </a:rPr>
              <a:t>: </a:t>
            </a:r>
            <a:r>
              <a:rPr lang="en-US" b="0" i="0" dirty="0">
                <a:solidFill>
                  <a:srgbClr val="374151"/>
                </a:solidFill>
                <a:effectLst/>
                <a:highlight>
                  <a:srgbClr val="FFFF00"/>
                </a:highlight>
                <a:latin typeface="Söhne"/>
              </a:rPr>
              <a:t>When someone or another application wants predictions from your model, they send their data to the API. </a:t>
            </a:r>
            <a:r>
              <a:rPr lang="en-US" b="0" i="0" dirty="0">
                <a:solidFill>
                  <a:srgbClr val="374151"/>
                </a:solidFill>
                <a:effectLst/>
                <a:latin typeface="Söhne"/>
              </a:rPr>
              <a:t>The cloud provider's serverless platform receives the data, runs it through your model, and returns the predictions back to the requester.</a:t>
            </a:r>
          </a:p>
          <a:p>
            <a:pPr marL="0" indent="0" algn="l">
              <a:buNone/>
            </a:pPr>
            <a:r>
              <a:rPr lang="en-US" b="1" i="0" dirty="0">
                <a:solidFill>
                  <a:srgbClr val="374151"/>
                </a:solidFill>
                <a:effectLst/>
                <a:latin typeface="Söhne"/>
              </a:rPr>
              <a:t>5. Automatic Scaling</a:t>
            </a:r>
            <a:r>
              <a:rPr lang="en-US" b="0" i="0" dirty="0">
                <a:solidFill>
                  <a:srgbClr val="374151"/>
                </a:solidFill>
                <a:effectLst/>
                <a:latin typeface="Söhne"/>
              </a:rPr>
              <a:t>: The beauty of serverless deployment is that it </a:t>
            </a:r>
            <a:r>
              <a:rPr lang="en-US" b="0" i="0" dirty="0">
                <a:solidFill>
                  <a:srgbClr val="374151"/>
                </a:solidFill>
                <a:effectLst/>
                <a:highlight>
                  <a:srgbClr val="FFFF00"/>
                </a:highlight>
                <a:latin typeface="Söhne"/>
              </a:rPr>
              <a:t>automatically scales the resources based on the incoming demand.</a:t>
            </a:r>
            <a:r>
              <a:rPr lang="en-US" b="0" i="0" dirty="0">
                <a:solidFill>
                  <a:srgbClr val="374151"/>
                </a:solidFill>
                <a:effectLst/>
                <a:latin typeface="Söhne"/>
              </a:rPr>
              <a:t> If many requests come in, the cloud provider allocates more resources to handle them efficiently. When the demand decreases, the resources are automatically scaled down, </a:t>
            </a:r>
            <a:r>
              <a:rPr lang="en-US" b="0" i="0" dirty="0">
                <a:solidFill>
                  <a:srgbClr val="374151"/>
                </a:solidFill>
                <a:effectLst/>
                <a:highlight>
                  <a:srgbClr val="FFFF00"/>
                </a:highlight>
                <a:latin typeface="Söhne"/>
              </a:rPr>
              <a:t>saving costs</a:t>
            </a:r>
            <a:r>
              <a:rPr lang="en-US" b="0" i="0" dirty="0">
                <a:solidFill>
                  <a:srgbClr val="374151"/>
                </a:solidFill>
                <a:effectLst/>
                <a:latin typeface="Söhne"/>
              </a:rPr>
              <a:t>.</a:t>
            </a:r>
          </a:p>
          <a:p>
            <a:pPr marL="0" indent="0" algn="l">
              <a:buNone/>
            </a:pPr>
            <a:r>
              <a:rPr lang="en-US" b="1" i="0" dirty="0">
                <a:solidFill>
                  <a:srgbClr val="374151"/>
                </a:solidFill>
                <a:effectLst/>
                <a:latin typeface="Söhne"/>
              </a:rPr>
              <a:t>6. Billing</a:t>
            </a:r>
            <a:r>
              <a:rPr lang="en-US" b="0" i="0" dirty="0">
                <a:solidFill>
                  <a:srgbClr val="374151"/>
                </a:solidFill>
                <a:effectLst/>
                <a:latin typeface="Söhne"/>
              </a:rPr>
              <a:t>: With serverless deployment, you </a:t>
            </a:r>
            <a:r>
              <a:rPr lang="en-US" b="0" i="0" dirty="0">
                <a:solidFill>
                  <a:srgbClr val="374151"/>
                </a:solidFill>
                <a:effectLst/>
                <a:highlight>
                  <a:srgbClr val="FFFF00"/>
                </a:highlight>
                <a:latin typeface="Söhne"/>
              </a:rPr>
              <a:t>only pay for the actual usage of your model</a:t>
            </a:r>
            <a:r>
              <a:rPr lang="en-US" b="0" i="0" dirty="0">
                <a:solidFill>
                  <a:srgbClr val="374151"/>
                </a:solidFill>
                <a:effectLst/>
                <a:latin typeface="Söhne"/>
              </a:rPr>
              <a:t>. You are </a:t>
            </a:r>
            <a:r>
              <a:rPr lang="en-US" b="0" i="0" dirty="0">
                <a:solidFill>
                  <a:srgbClr val="374151"/>
                </a:solidFill>
                <a:effectLst/>
                <a:highlight>
                  <a:srgbClr val="FFFF00"/>
                </a:highlight>
                <a:latin typeface="Söhne"/>
              </a:rPr>
              <a:t>charged based on the number of requests made to your API and the computing resources used during inference. </a:t>
            </a:r>
            <a:r>
              <a:rPr lang="en-US" b="0" i="0" dirty="0">
                <a:solidFill>
                  <a:srgbClr val="374151"/>
                </a:solidFill>
                <a:effectLst/>
                <a:latin typeface="Söhne"/>
              </a:rPr>
              <a:t>When your model is not being used, you don't incur any costs, as the serverless platform puts it to sleep until needed again.</a:t>
            </a:r>
          </a:p>
        </p:txBody>
      </p:sp>
      <p:sp>
        <p:nvSpPr>
          <p:cNvPr id="2" name="Slide Number Placeholder 1">
            <a:extLst>
              <a:ext uri="{FF2B5EF4-FFF2-40B4-BE49-F238E27FC236}">
                <a16:creationId xmlns:a16="http://schemas.microsoft.com/office/drawing/2014/main" id="{28DBCB88-247D-49E4-8FCA-2BC56F1AE0E0}"/>
              </a:ext>
            </a:extLst>
          </p:cNvPr>
          <p:cNvSpPr>
            <a:spLocks noGrp="1"/>
          </p:cNvSpPr>
          <p:nvPr>
            <p:ph type="sldNum" sz="quarter" idx="15"/>
          </p:nvPr>
        </p:nvSpPr>
        <p:spPr/>
        <p:txBody>
          <a:bodyPr/>
          <a:lstStyle/>
          <a:p>
            <a:fld id="{B67B645E-C5E5-4727-B977-D372A0AA71D9}" type="slidenum">
              <a:rPr lang="en-US" smtClean="0"/>
              <a:pPr/>
              <a:t>7</a:t>
            </a:fld>
            <a:endParaRPr lang="en-US" dirty="0"/>
          </a:p>
        </p:txBody>
      </p:sp>
    </p:spTree>
    <p:extLst>
      <p:ext uri="{BB962C8B-B14F-4D97-AF65-F5344CB8AC3E}">
        <p14:creationId xmlns:p14="http://schemas.microsoft.com/office/powerpoint/2010/main" val="239596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D654E22-BAA0-489C-A176-3F5968CA4EB6}"/>
              </a:ext>
            </a:extLst>
          </p:cNvPr>
          <p:cNvSpPr>
            <a:spLocks noGrp="1"/>
          </p:cNvSpPr>
          <p:nvPr>
            <p:ph type="title"/>
          </p:nvPr>
        </p:nvSpPr>
        <p:spPr/>
        <p:txBody>
          <a:bodyPr/>
          <a:lstStyle/>
          <a:p>
            <a:r>
              <a:rPr lang="en-US" dirty="0"/>
              <a:t>Serverless Deployment in simple words</a:t>
            </a:r>
          </a:p>
        </p:txBody>
      </p:sp>
      <p:sp>
        <p:nvSpPr>
          <p:cNvPr id="18" name="Slide Number Placeholder 17">
            <a:extLst>
              <a:ext uri="{FF2B5EF4-FFF2-40B4-BE49-F238E27FC236}">
                <a16:creationId xmlns:a16="http://schemas.microsoft.com/office/drawing/2014/main" id="{74656573-0EA6-479E-A4B1-A42A03F21976}"/>
              </a:ext>
            </a:extLst>
          </p:cNvPr>
          <p:cNvSpPr>
            <a:spLocks noGrp="1"/>
          </p:cNvSpPr>
          <p:nvPr>
            <p:ph type="sldNum" sz="quarter" idx="11"/>
          </p:nvPr>
        </p:nvSpPr>
        <p:spPr/>
        <p:txBody>
          <a:bodyPr/>
          <a:lstStyle/>
          <a:p>
            <a:fld id="{B67B645E-C5E5-4727-B977-D372A0AA71D9}" type="slidenum">
              <a:rPr lang="en-US" noProof="0" smtClean="0"/>
              <a:pPr/>
              <a:t>8</a:t>
            </a:fld>
            <a:endParaRPr lang="en-US" noProof="0" dirty="0"/>
          </a:p>
        </p:txBody>
      </p:sp>
      <p:grpSp>
        <p:nvGrpSpPr>
          <p:cNvPr id="29" name="Group 28">
            <a:extLst>
              <a:ext uri="{FF2B5EF4-FFF2-40B4-BE49-F238E27FC236}">
                <a16:creationId xmlns:a16="http://schemas.microsoft.com/office/drawing/2014/main" id="{D00C4A4C-E4B6-4295-8967-9A1C9C4BD51E}"/>
              </a:ext>
            </a:extLst>
          </p:cNvPr>
          <p:cNvGrpSpPr/>
          <p:nvPr/>
        </p:nvGrpSpPr>
        <p:grpSpPr>
          <a:xfrm>
            <a:off x="1789913" y="2497251"/>
            <a:ext cx="710280" cy="1922760"/>
            <a:chOff x="1789913" y="2497251"/>
            <a:chExt cx="710280" cy="1922760"/>
          </a:xfrm>
        </p:grpSpPr>
        <mc:AlternateContent xmlns:mc="http://schemas.openxmlformats.org/markup-compatibility/2006">
          <mc:Choice xmlns:p14="http://schemas.microsoft.com/office/powerpoint/2010/main" Requires="p14">
            <p:contentPart p14:bwMode="auto" r:id="rId2">
              <p14:nvContentPartPr>
                <p14:cNvPr id="23" name="Ink 22">
                  <a:extLst>
                    <a:ext uri="{FF2B5EF4-FFF2-40B4-BE49-F238E27FC236}">
                      <a16:creationId xmlns:a16="http://schemas.microsoft.com/office/drawing/2014/main" id="{C31E2774-898E-4B43-BE9B-79796247ADB5}"/>
                    </a:ext>
                  </a:extLst>
                </p14:cNvPr>
                <p14:cNvContentPartPr/>
                <p14:nvPr/>
              </p14:nvContentPartPr>
              <p14:xfrm>
                <a:off x="1789913" y="2497251"/>
                <a:ext cx="710280" cy="739080"/>
              </p14:xfrm>
            </p:contentPart>
          </mc:Choice>
          <mc:Fallback>
            <p:pic>
              <p:nvPicPr>
                <p:cNvPr id="23" name="Ink 22">
                  <a:extLst>
                    <a:ext uri="{FF2B5EF4-FFF2-40B4-BE49-F238E27FC236}">
                      <a16:creationId xmlns:a16="http://schemas.microsoft.com/office/drawing/2014/main" id="{C31E2774-898E-4B43-BE9B-79796247ADB5}"/>
                    </a:ext>
                  </a:extLst>
                </p:cNvPr>
                <p:cNvPicPr/>
                <p:nvPr/>
              </p:nvPicPr>
              <p:blipFill>
                <a:blip r:embed="rId3"/>
                <a:stretch>
                  <a:fillRect/>
                </a:stretch>
              </p:blipFill>
              <p:spPr>
                <a:xfrm>
                  <a:off x="1780913" y="2488251"/>
                  <a:ext cx="727920" cy="756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4" name="Ink 23">
                  <a:extLst>
                    <a:ext uri="{FF2B5EF4-FFF2-40B4-BE49-F238E27FC236}">
                      <a16:creationId xmlns:a16="http://schemas.microsoft.com/office/drawing/2014/main" id="{3DA328AE-59EF-4D78-8BF4-37B1926C3115}"/>
                    </a:ext>
                  </a:extLst>
                </p14:cNvPr>
                <p14:cNvContentPartPr/>
                <p14:nvPr/>
              </p14:nvContentPartPr>
              <p14:xfrm>
                <a:off x="2146673" y="3275211"/>
                <a:ext cx="78840" cy="1144800"/>
              </p14:xfrm>
            </p:contentPart>
          </mc:Choice>
          <mc:Fallback>
            <p:pic>
              <p:nvPicPr>
                <p:cNvPr id="24" name="Ink 23">
                  <a:extLst>
                    <a:ext uri="{FF2B5EF4-FFF2-40B4-BE49-F238E27FC236}">
                      <a16:creationId xmlns:a16="http://schemas.microsoft.com/office/drawing/2014/main" id="{3DA328AE-59EF-4D78-8BF4-37B1926C3115}"/>
                    </a:ext>
                  </a:extLst>
                </p:cNvPr>
                <p:cNvPicPr/>
                <p:nvPr/>
              </p:nvPicPr>
              <p:blipFill>
                <a:blip r:embed="rId5"/>
                <a:stretch>
                  <a:fillRect/>
                </a:stretch>
              </p:blipFill>
              <p:spPr>
                <a:xfrm>
                  <a:off x="2137673" y="3266571"/>
                  <a:ext cx="96480" cy="1162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5" name="Ink 24">
                  <a:extLst>
                    <a:ext uri="{FF2B5EF4-FFF2-40B4-BE49-F238E27FC236}">
                      <a16:creationId xmlns:a16="http://schemas.microsoft.com/office/drawing/2014/main" id="{81D2D9EB-0722-4E7B-BD32-7006A0D01239}"/>
                    </a:ext>
                  </a:extLst>
                </p14:cNvPr>
                <p14:cNvContentPartPr/>
                <p14:nvPr/>
              </p14:nvContentPartPr>
              <p14:xfrm>
                <a:off x="2179073" y="3500211"/>
                <a:ext cx="246600" cy="167760"/>
              </p14:xfrm>
            </p:contentPart>
          </mc:Choice>
          <mc:Fallback>
            <p:pic>
              <p:nvPicPr>
                <p:cNvPr id="25" name="Ink 24">
                  <a:extLst>
                    <a:ext uri="{FF2B5EF4-FFF2-40B4-BE49-F238E27FC236}">
                      <a16:creationId xmlns:a16="http://schemas.microsoft.com/office/drawing/2014/main" id="{81D2D9EB-0722-4E7B-BD32-7006A0D01239}"/>
                    </a:ext>
                  </a:extLst>
                </p:cNvPr>
                <p:cNvPicPr/>
                <p:nvPr/>
              </p:nvPicPr>
              <p:blipFill>
                <a:blip r:embed="rId7"/>
                <a:stretch>
                  <a:fillRect/>
                </a:stretch>
              </p:blipFill>
              <p:spPr>
                <a:xfrm>
                  <a:off x="2170433" y="3491571"/>
                  <a:ext cx="2642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6" name="Ink 25">
                  <a:extLst>
                    <a:ext uri="{FF2B5EF4-FFF2-40B4-BE49-F238E27FC236}">
                      <a16:creationId xmlns:a16="http://schemas.microsoft.com/office/drawing/2014/main" id="{00B5D935-7346-432A-8CC8-E677C395B3E8}"/>
                    </a:ext>
                  </a:extLst>
                </p14:cNvPr>
                <p14:cNvContentPartPr/>
                <p14:nvPr/>
              </p14:nvContentPartPr>
              <p14:xfrm>
                <a:off x="1804313" y="3480051"/>
                <a:ext cx="279360" cy="296640"/>
              </p14:xfrm>
            </p:contentPart>
          </mc:Choice>
          <mc:Fallback>
            <p:pic>
              <p:nvPicPr>
                <p:cNvPr id="26" name="Ink 25">
                  <a:extLst>
                    <a:ext uri="{FF2B5EF4-FFF2-40B4-BE49-F238E27FC236}">
                      <a16:creationId xmlns:a16="http://schemas.microsoft.com/office/drawing/2014/main" id="{00B5D935-7346-432A-8CC8-E677C395B3E8}"/>
                    </a:ext>
                  </a:extLst>
                </p:cNvPr>
                <p:cNvPicPr/>
                <p:nvPr/>
              </p:nvPicPr>
              <p:blipFill>
                <a:blip r:embed="rId9"/>
                <a:stretch>
                  <a:fillRect/>
                </a:stretch>
              </p:blipFill>
              <p:spPr>
                <a:xfrm>
                  <a:off x="1795673" y="3471411"/>
                  <a:ext cx="29700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7" name="Ink 26">
                  <a:extLst>
                    <a:ext uri="{FF2B5EF4-FFF2-40B4-BE49-F238E27FC236}">
                      <a16:creationId xmlns:a16="http://schemas.microsoft.com/office/drawing/2014/main" id="{DA7BD62C-731B-46FB-A13E-C6EBF64E1923}"/>
                    </a:ext>
                  </a:extLst>
                </p14:cNvPr>
                <p14:cNvContentPartPr/>
                <p14:nvPr/>
              </p14:nvContentPartPr>
              <p14:xfrm>
                <a:off x="2254313" y="3967131"/>
                <a:ext cx="204840" cy="93600"/>
              </p14:xfrm>
            </p:contentPart>
          </mc:Choice>
          <mc:Fallback>
            <p:pic>
              <p:nvPicPr>
                <p:cNvPr id="27" name="Ink 26">
                  <a:extLst>
                    <a:ext uri="{FF2B5EF4-FFF2-40B4-BE49-F238E27FC236}">
                      <a16:creationId xmlns:a16="http://schemas.microsoft.com/office/drawing/2014/main" id="{DA7BD62C-731B-46FB-A13E-C6EBF64E1923}"/>
                    </a:ext>
                  </a:extLst>
                </p:cNvPr>
                <p:cNvPicPr/>
                <p:nvPr/>
              </p:nvPicPr>
              <p:blipFill>
                <a:blip r:embed="rId11"/>
                <a:stretch>
                  <a:fillRect/>
                </a:stretch>
              </p:blipFill>
              <p:spPr>
                <a:xfrm>
                  <a:off x="2245673" y="3958131"/>
                  <a:ext cx="2224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8" name="Ink 27">
                  <a:extLst>
                    <a:ext uri="{FF2B5EF4-FFF2-40B4-BE49-F238E27FC236}">
                      <a16:creationId xmlns:a16="http://schemas.microsoft.com/office/drawing/2014/main" id="{37601A74-80CA-4EDF-83C4-3445FF5C4AAF}"/>
                    </a:ext>
                  </a:extLst>
                </p14:cNvPr>
                <p14:cNvContentPartPr/>
                <p14:nvPr/>
              </p14:nvContentPartPr>
              <p14:xfrm>
                <a:off x="1854713" y="3955971"/>
                <a:ext cx="294480" cy="312840"/>
              </p14:xfrm>
            </p:contentPart>
          </mc:Choice>
          <mc:Fallback>
            <p:pic>
              <p:nvPicPr>
                <p:cNvPr id="28" name="Ink 27">
                  <a:extLst>
                    <a:ext uri="{FF2B5EF4-FFF2-40B4-BE49-F238E27FC236}">
                      <a16:creationId xmlns:a16="http://schemas.microsoft.com/office/drawing/2014/main" id="{37601A74-80CA-4EDF-83C4-3445FF5C4AAF}"/>
                    </a:ext>
                  </a:extLst>
                </p:cNvPr>
                <p:cNvPicPr/>
                <p:nvPr/>
              </p:nvPicPr>
              <p:blipFill>
                <a:blip r:embed="rId13"/>
                <a:stretch>
                  <a:fillRect/>
                </a:stretch>
              </p:blipFill>
              <p:spPr>
                <a:xfrm>
                  <a:off x="1846073" y="3946971"/>
                  <a:ext cx="312120" cy="330480"/>
                </a:xfrm>
                <a:prstGeom prst="rect">
                  <a:avLst/>
                </a:prstGeom>
              </p:spPr>
            </p:pic>
          </mc:Fallback>
        </mc:AlternateContent>
      </p:grpSp>
      <p:grpSp>
        <p:nvGrpSpPr>
          <p:cNvPr id="37" name="Group 36">
            <a:extLst>
              <a:ext uri="{FF2B5EF4-FFF2-40B4-BE49-F238E27FC236}">
                <a16:creationId xmlns:a16="http://schemas.microsoft.com/office/drawing/2014/main" id="{9BEB3A0F-4CAC-4C69-ADD3-793C294ABBF2}"/>
              </a:ext>
            </a:extLst>
          </p:cNvPr>
          <p:cNvGrpSpPr/>
          <p:nvPr/>
        </p:nvGrpSpPr>
        <p:grpSpPr>
          <a:xfrm>
            <a:off x="8026913" y="2202771"/>
            <a:ext cx="1218240" cy="1692720"/>
            <a:chOff x="8026913" y="2202771"/>
            <a:chExt cx="1218240" cy="1692720"/>
          </a:xfrm>
        </p:grpSpPr>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E1D8E900-7BDA-4F14-9A64-EC7F4F59E370}"/>
                    </a:ext>
                  </a:extLst>
                </p14:cNvPr>
                <p14:cNvContentPartPr/>
                <p14:nvPr/>
              </p14:nvContentPartPr>
              <p14:xfrm>
                <a:off x="8108993" y="2202771"/>
                <a:ext cx="923040" cy="835200"/>
              </p14:xfrm>
            </p:contentPart>
          </mc:Choice>
          <mc:Fallback>
            <p:pic>
              <p:nvPicPr>
                <p:cNvPr id="30" name="Ink 29">
                  <a:extLst>
                    <a:ext uri="{FF2B5EF4-FFF2-40B4-BE49-F238E27FC236}">
                      <a16:creationId xmlns:a16="http://schemas.microsoft.com/office/drawing/2014/main" id="{E1D8E900-7BDA-4F14-9A64-EC7F4F59E370}"/>
                    </a:ext>
                  </a:extLst>
                </p:cNvPr>
                <p:cNvPicPr/>
                <p:nvPr/>
              </p:nvPicPr>
              <p:blipFill>
                <a:blip r:embed="rId15"/>
                <a:stretch>
                  <a:fillRect/>
                </a:stretch>
              </p:blipFill>
              <p:spPr>
                <a:xfrm>
                  <a:off x="8100353" y="2193771"/>
                  <a:ext cx="940680" cy="852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1" name="Ink 30">
                  <a:extLst>
                    <a:ext uri="{FF2B5EF4-FFF2-40B4-BE49-F238E27FC236}">
                      <a16:creationId xmlns:a16="http://schemas.microsoft.com/office/drawing/2014/main" id="{178F8035-1B30-4D59-8F68-997952028607}"/>
                    </a:ext>
                  </a:extLst>
                </p14:cNvPr>
                <p14:cNvContentPartPr/>
                <p14:nvPr/>
              </p14:nvContentPartPr>
              <p14:xfrm>
                <a:off x="8580593" y="3046611"/>
                <a:ext cx="84240" cy="848880"/>
              </p14:xfrm>
            </p:contentPart>
          </mc:Choice>
          <mc:Fallback>
            <p:pic>
              <p:nvPicPr>
                <p:cNvPr id="31" name="Ink 30">
                  <a:extLst>
                    <a:ext uri="{FF2B5EF4-FFF2-40B4-BE49-F238E27FC236}">
                      <a16:creationId xmlns:a16="http://schemas.microsoft.com/office/drawing/2014/main" id="{178F8035-1B30-4D59-8F68-997952028607}"/>
                    </a:ext>
                  </a:extLst>
                </p:cNvPr>
                <p:cNvPicPr/>
                <p:nvPr/>
              </p:nvPicPr>
              <p:blipFill>
                <a:blip r:embed="rId17"/>
                <a:stretch>
                  <a:fillRect/>
                </a:stretch>
              </p:blipFill>
              <p:spPr>
                <a:xfrm>
                  <a:off x="8571953" y="3037611"/>
                  <a:ext cx="101880" cy="866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3" name="Ink 32">
                  <a:extLst>
                    <a:ext uri="{FF2B5EF4-FFF2-40B4-BE49-F238E27FC236}">
                      <a16:creationId xmlns:a16="http://schemas.microsoft.com/office/drawing/2014/main" id="{033E0BA5-FA8B-4367-B5A6-149D82AA4801}"/>
                    </a:ext>
                  </a:extLst>
                </p14:cNvPr>
                <p14:cNvContentPartPr/>
                <p14:nvPr/>
              </p14:nvContentPartPr>
              <p14:xfrm>
                <a:off x="8026913" y="3213651"/>
                <a:ext cx="518040" cy="135000"/>
              </p14:xfrm>
            </p:contentPart>
          </mc:Choice>
          <mc:Fallback>
            <p:pic>
              <p:nvPicPr>
                <p:cNvPr id="33" name="Ink 32">
                  <a:extLst>
                    <a:ext uri="{FF2B5EF4-FFF2-40B4-BE49-F238E27FC236}">
                      <a16:creationId xmlns:a16="http://schemas.microsoft.com/office/drawing/2014/main" id="{033E0BA5-FA8B-4367-B5A6-149D82AA4801}"/>
                    </a:ext>
                  </a:extLst>
                </p:cNvPr>
                <p:cNvPicPr/>
                <p:nvPr/>
              </p:nvPicPr>
              <p:blipFill>
                <a:blip r:embed="rId19"/>
                <a:stretch>
                  <a:fillRect/>
                </a:stretch>
              </p:blipFill>
              <p:spPr>
                <a:xfrm>
                  <a:off x="8017913" y="3205011"/>
                  <a:ext cx="53568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4" name="Ink 33">
                  <a:extLst>
                    <a:ext uri="{FF2B5EF4-FFF2-40B4-BE49-F238E27FC236}">
                      <a16:creationId xmlns:a16="http://schemas.microsoft.com/office/drawing/2014/main" id="{68734A23-DFFA-47B7-A4A7-7C9697AFD0C5}"/>
                    </a:ext>
                  </a:extLst>
                </p14:cNvPr>
                <p14:cNvContentPartPr/>
                <p14:nvPr/>
              </p14:nvContentPartPr>
              <p14:xfrm>
                <a:off x="8695433" y="2932491"/>
                <a:ext cx="549720" cy="319680"/>
              </p14:xfrm>
            </p:contentPart>
          </mc:Choice>
          <mc:Fallback>
            <p:pic>
              <p:nvPicPr>
                <p:cNvPr id="34" name="Ink 33">
                  <a:extLst>
                    <a:ext uri="{FF2B5EF4-FFF2-40B4-BE49-F238E27FC236}">
                      <a16:creationId xmlns:a16="http://schemas.microsoft.com/office/drawing/2014/main" id="{68734A23-DFFA-47B7-A4A7-7C9697AFD0C5}"/>
                    </a:ext>
                  </a:extLst>
                </p:cNvPr>
                <p:cNvPicPr/>
                <p:nvPr/>
              </p:nvPicPr>
              <p:blipFill>
                <a:blip r:embed="rId21"/>
                <a:stretch>
                  <a:fillRect/>
                </a:stretch>
              </p:blipFill>
              <p:spPr>
                <a:xfrm>
                  <a:off x="8686793" y="2923491"/>
                  <a:ext cx="56736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Ink 34">
                  <a:extLst>
                    <a:ext uri="{FF2B5EF4-FFF2-40B4-BE49-F238E27FC236}">
                      <a16:creationId xmlns:a16="http://schemas.microsoft.com/office/drawing/2014/main" id="{11FE5305-B32C-4E7F-8A7C-016D80A42682}"/>
                    </a:ext>
                  </a:extLst>
                </p14:cNvPr>
                <p14:cNvContentPartPr/>
                <p14:nvPr/>
              </p14:nvContentPartPr>
              <p14:xfrm>
                <a:off x="8106833" y="3414171"/>
                <a:ext cx="544680" cy="260280"/>
              </p14:xfrm>
            </p:contentPart>
          </mc:Choice>
          <mc:Fallback>
            <p:pic>
              <p:nvPicPr>
                <p:cNvPr id="35" name="Ink 34">
                  <a:extLst>
                    <a:ext uri="{FF2B5EF4-FFF2-40B4-BE49-F238E27FC236}">
                      <a16:creationId xmlns:a16="http://schemas.microsoft.com/office/drawing/2014/main" id="{11FE5305-B32C-4E7F-8A7C-016D80A42682}"/>
                    </a:ext>
                  </a:extLst>
                </p:cNvPr>
                <p:cNvPicPr/>
                <p:nvPr/>
              </p:nvPicPr>
              <p:blipFill>
                <a:blip r:embed="rId23"/>
                <a:stretch>
                  <a:fillRect/>
                </a:stretch>
              </p:blipFill>
              <p:spPr>
                <a:xfrm>
                  <a:off x="8097833" y="3405531"/>
                  <a:ext cx="56232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6" name="Ink 35">
                  <a:extLst>
                    <a:ext uri="{FF2B5EF4-FFF2-40B4-BE49-F238E27FC236}">
                      <a16:creationId xmlns:a16="http://schemas.microsoft.com/office/drawing/2014/main" id="{F71C5E9F-4CD9-4B47-BDF8-9751CB85B1E9}"/>
                    </a:ext>
                  </a:extLst>
                </p14:cNvPr>
                <p14:cNvContentPartPr/>
                <p14:nvPr/>
              </p14:nvContentPartPr>
              <p14:xfrm>
                <a:off x="8666993" y="3488331"/>
                <a:ext cx="534240" cy="129240"/>
              </p14:xfrm>
            </p:contentPart>
          </mc:Choice>
          <mc:Fallback>
            <p:pic>
              <p:nvPicPr>
                <p:cNvPr id="36" name="Ink 35">
                  <a:extLst>
                    <a:ext uri="{FF2B5EF4-FFF2-40B4-BE49-F238E27FC236}">
                      <a16:creationId xmlns:a16="http://schemas.microsoft.com/office/drawing/2014/main" id="{F71C5E9F-4CD9-4B47-BDF8-9751CB85B1E9}"/>
                    </a:ext>
                  </a:extLst>
                </p:cNvPr>
                <p:cNvPicPr/>
                <p:nvPr/>
              </p:nvPicPr>
              <p:blipFill>
                <a:blip r:embed="rId25"/>
                <a:stretch>
                  <a:fillRect/>
                </a:stretch>
              </p:blipFill>
              <p:spPr>
                <a:xfrm>
                  <a:off x="8657993" y="3479331"/>
                  <a:ext cx="551880" cy="146880"/>
                </a:xfrm>
                <a:prstGeom prst="rect">
                  <a:avLst/>
                </a:prstGeom>
              </p:spPr>
            </p:pic>
          </mc:Fallback>
        </mc:AlternateContent>
      </p:grpSp>
      <p:grpSp>
        <p:nvGrpSpPr>
          <p:cNvPr id="73" name="Group 72">
            <a:extLst>
              <a:ext uri="{FF2B5EF4-FFF2-40B4-BE49-F238E27FC236}">
                <a16:creationId xmlns:a16="http://schemas.microsoft.com/office/drawing/2014/main" id="{F8B412D9-ED3B-484F-9FE9-E6704BA8D2E5}"/>
              </a:ext>
            </a:extLst>
          </p:cNvPr>
          <p:cNvGrpSpPr/>
          <p:nvPr/>
        </p:nvGrpSpPr>
        <p:grpSpPr>
          <a:xfrm>
            <a:off x="4985273" y="2308971"/>
            <a:ext cx="511200" cy="1764000"/>
            <a:chOff x="4985273" y="2308971"/>
            <a:chExt cx="511200" cy="1764000"/>
          </a:xfrm>
        </p:grpSpPr>
        <mc:AlternateContent xmlns:mc="http://schemas.openxmlformats.org/markup-compatibility/2006">
          <mc:Choice xmlns:p14="http://schemas.microsoft.com/office/powerpoint/2010/main" Requires="p14">
            <p:contentPart p14:bwMode="auto" r:id="rId26">
              <p14:nvContentPartPr>
                <p14:cNvPr id="59" name="Ink 58">
                  <a:extLst>
                    <a:ext uri="{FF2B5EF4-FFF2-40B4-BE49-F238E27FC236}">
                      <a16:creationId xmlns:a16="http://schemas.microsoft.com/office/drawing/2014/main" id="{F42020CD-2B81-4F40-8EC7-B87F0F937A8B}"/>
                    </a:ext>
                  </a:extLst>
                </p14:cNvPr>
                <p14:cNvContentPartPr/>
                <p14:nvPr/>
              </p14:nvContentPartPr>
              <p14:xfrm>
                <a:off x="4985273" y="2400771"/>
                <a:ext cx="445320" cy="460800"/>
              </p14:xfrm>
            </p:contentPart>
          </mc:Choice>
          <mc:Fallback>
            <p:pic>
              <p:nvPicPr>
                <p:cNvPr id="59" name="Ink 58">
                  <a:extLst>
                    <a:ext uri="{FF2B5EF4-FFF2-40B4-BE49-F238E27FC236}">
                      <a16:creationId xmlns:a16="http://schemas.microsoft.com/office/drawing/2014/main" id="{F42020CD-2B81-4F40-8EC7-B87F0F937A8B}"/>
                    </a:ext>
                  </a:extLst>
                </p:cNvPr>
                <p:cNvPicPr/>
                <p:nvPr/>
              </p:nvPicPr>
              <p:blipFill>
                <a:blip r:embed="rId27"/>
                <a:stretch>
                  <a:fillRect/>
                </a:stretch>
              </p:blipFill>
              <p:spPr>
                <a:xfrm>
                  <a:off x="4976633" y="2392131"/>
                  <a:ext cx="46296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0" name="Ink 59">
                  <a:extLst>
                    <a:ext uri="{FF2B5EF4-FFF2-40B4-BE49-F238E27FC236}">
                      <a16:creationId xmlns:a16="http://schemas.microsoft.com/office/drawing/2014/main" id="{76052F9A-7843-4731-82A0-492ADEE76A68}"/>
                    </a:ext>
                  </a:extLst>
                </p14:cNvPr>
                <p14:cNvContentPartPr/>
                <p14:nvPr/>
              </p14:nvContentPartPr>
              <p14:xfrm>
                <a:off x="5008313" y="2308971"/>
                <a:ext cx="480240" cy="568080"/>
              </p14:xfrm>
            </p:contentPart>
          </mc:Choice>
          <mc:Fallback>
            <p:pic>
              <p:nvPicPr>
                <p:cNvPr id="60" name="Ink 59">
                  <a:extLst>
                    <a:ext uri="{FF2B5EF4-FFF2-40B4-BE49-F238E27FC236}">
                      <a16:creationId xmlns:a16="http://schemas.microsoft.com/office/drawing/2014/main" id="{76052F9A-7843-4731-82A0-492ADEE76A68}"/>
                    </a:ext>
                  </a:extLst>
                </p:cNvPr>
                <p:cNvPicPr/>
                <p:nvPr/>
              </p:nvPicPr>
              <p:blipFill>
                <a:blip r:embed="rId29"/>
                <a:stretch>
                  <a:fillRect/>
                </a:stretch>
              </p:blipFill>
              <p:spPr>
                <a:xfrm>
                  <a:off x="4999673" y="2299971"/>
                  <a:ext cx="497880" cy="585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1" name="Ink 60">
                  <a:extLst>
                    <a:ext uri="{FF2B5EF4-FFF2-40B4-BE49-F238E27FC236}">
                      <a16:creationId xmlns:a16="http://schemas.microsoft.com/office/drawing/2014/main" id="{23F657F7-EBCB-4A2D-B759-2853CE7EB85F}"/>
                    </a:ext>
                  </a:extLst>
                </p14:cNvPr>
                <p14:cNvContentPartPr/>
                <p14:nvPr/>
              </p14:nvContentPartPr>
              <p14:xfrm>
                <a:off x="5224313" y="2874171"/>
                <a:ext cx="28440" cy="284760"/>
              </p14:xfrm>
            </p:contentPart>
          </mc:Choice>
          <mc:Fallback>
            <p:pic>
              <p:nvPicPr>
                <p:cNvPr id="61" name="Ink 60">
                  <a:extLst>
                    <a:ext uri="{FF2B5EF4-FFF2-40B4-BE49-F238E27FC236}">
                      <a16:creationId xmlns:a16="http://schemas.microsoft.com/office/drawing/2014/main" id="{23F657F7-EBCB-4A2D-B759-2853CE7EB85F}"/>
                    </a:ext>
                  </a:extLst>
                </p:cNvPr>
                <p:cNvPicPr/>
                <p:nvPr/>
              </p:nvPicPr>
              <p:blipFill>
                <a:blip r:embed="rId31"/>
                <a:stretch>
                  <a:fillRect/>
                </a:stretch>
              </p:blipFill>
              <p:spPr>
                <a:xfrm>
                  <a:off x="5215673" y="2865531"/>
                  <a:ext cx="4608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2" name="Ink 61">
                  <a:extLst>
                    <a:ext uri="{FF2B5EF4-FFF2-40B4-BE49-F238E27FC236}">
                      <a16:creationId xmlns:a16="http://schemas.microsoft.com/office/drawing/2014/main" id="{92B112DB-6AD3-4574-8007-A23BA4DD19FB}"/>
                    </a:ext>
                  </a:extLst>
                </p14:cNvPr>
                <p14:cNvContentPartPr/>
                <p14:nvPr/>
              </p14:nvContentPartPr>
              <p14:xfrm>
                <a:off x="5302433" y="2904051"/>
                <a:ext cx="17280" cy="244080"/>
              </p14:xfrm>
            </p:contentPart>
          </mc:Choice>
          <mc:Fallback>
            <p:pic>
              <p:nvPicPr>
                <p:cNvPr id="62" name="Ink 61">
                  <a:extLst>
                    <a:ext uri="{FF2B5EF4-FFF2-40B4-BE49-F238E27FC236}">
                      <a16:creationId xmlns:a16="http://schemas.microsoft.com/office/drawing/2014/main" id="{92B112DB-6AD3-4574-8007-A23BA4DD19FB}"/>
                    </a:ext>
                  </a:extLst>
                </p:cNvPr>
                <p:cNvPicPr/>
                <p:nvPr/>
              </p:nvPicPr>
              <p:blipFill>
                <a:blip r:embed="rId33"/>
                <a:stretch>
                  <a:fillRect/>
                </a:stretch>
              </p:blipFill>
              <p:spPr>
                <a:xfrm>
                  <a:off x="5293793" y="2895051"/>
                  <a:ext cx="349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3" name="Ink 62">
                  <a:extLst>
                    <a:ext uri="{FF2B5EF4-FFF2-40B4-BE49-F238E27FC236}">
                      <a16:creationId xmlns:a16="http://schemas.microsoft.com/office/drawing/2014/main" id="{482B0EF6-F101-4398-A661-B67F8BCF8317}"/>
                    </a:ext>
                  </a:extLst>
                </p14:cNvPr>
                <p14:cNvContentPartPr/>
                <p14:nvPr/>
              </p14:nvContentPartPr>
              <p14:xfrm>
                <a:off x="5084273" y="3166491"/>
                <a:ext cx="401760" cy="670680"/>
              </p14:xfrm>
            </p:contentPart>
          </mc:Choice>
          <mc:Fallback>
            <p:pic>
              <p:nvPicPr>
                <p:cNvPr id="63" name="Ink 62">
                  <a:extLst>
                    <a:ext uri="{FF2B5EF4-FFF2-40B4-BE49-F238E27FC236}">
                      <a16:creationId xmlns:a16="http://schemas.microsoft.com/office/drawing/2014/main" id="{482B0EF6-F101-4398-A661-B67F8BCF8317}"/>
                    </a:ext>
                  </a:extLst>
                </p:cNvPr>
                <p:cNvPicPr/>
                <p:nvPr/>
              </p:nvPicPr>
              <p:blipFill>
                <a:blip r:embed="rId35"/>
                <a:stretch>
                  <a:fillRect/>
                </a:stretch>
              </p:blipFill>
              <p:spPr>
                <a:xfrm>
                  <a:off x="5075633" y="3157491"/>
                  <a:ext cx="419400" cy="688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4" name="Ink 63">
                  <a:extLst>
                    <a:ext uri="{FF2B5EF4-FFF2-40B4-BE49-F238E27FC236}">
                      <a16:creationId xmlns:a16="http://schemas.microsoft.com/office/drawing/2014/main" id="{99451CD7-FE9E-4607-92FD-6E14442ED5DF}"/>
                    </a:ext>
                  </a:extLst>
                </p14:cNvPr>
                <p14:cNvContentPartPr/>
                <p14:nvPr/>
              </p14:nvContentPartPr>
              <p14:xfrm>
                <a:off x="4996793" y="3176211"/>
                <a:ext cx="499680" cy="896760"/>
              </p14:xfrm>
            </p:contentPart>
          </mc:Choice>
          <mc:Fallback>
            <p:pic>
              <p:nvPicPr>
                <p:cNvPr id="64" name="Ink 63">
                  <a:extLst>
                    <a:ext uri="{FF2B5EF4-FFF2-40B4-BE49-F238E27FC236}">
                      <a16:creationId xmlns:a16="http://schemas.microsoft.com/office/drawing/2014/main" id="{99451CD7-FE9E-4607-92FD-6E14442ED5DF}"/>
                    </a:ext>
                  </a:extLst>
                </p:cNvPr>
                <p:cNvPicPr/>
                <p:nvPr/>
              </p:nvPicPr>
              <p:blipFill>
                <a:blip r:embed="rId37"/>
                <a:stretch>
                  <a:fillRect/>
                </a:stretch>
              </p:blipFill>
              <p:spPr>
                <a:xfrm>
                  <a:off x="4987793" y="3167571"/>
                  <a:ext cx="517320" cy="914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6" name="Ink 65">
                  <a:extLst>
                    <a:ext uri="{FF2B5EF4-FFF2-40B4-BE49-F238E27FC236}">
                      <a16:creationId xmlns:a16="http://schemas.microsoft.com/office/drawing/2014/main" id="{824670E8-78D3-4115-BAC8-8B15E33D3265}"/>
                    </a:ext>
                  </a:extLst>
                </p14:cNvPr>
                <p14:cNvContentPartPr/>
                <p14:nvPr/>
              </p14:nvContentPartPr>
              <p14:xfrm>
                <a:off x="5137553" y="2471691"/>
                <a:ext cx="45000" cy="9000"/>
              </p14:xfrm>
            </p:contentPart>
          </mc:Choice>
          <mc:Fallback>
            <p:pic>
              <p:nvPicPr>
                <p:cNvPr id="66" name="Ink 65">
                  <a:extLst>
                    <a:ext uri="{FF2B5EF4-FFF2-40B4-BE49-F238E27FC236}">
                      <a16:creationId xmlns:a16="http://schemas.microsoft.com/office/drawing/2014/main" id="{824670E8-78D3-4115-BAC8-8B15E33D3265}"/>
                    </a:ext>
                  </a:extLst>
                </p:cNvPr>
                <p:cNvPicPr/>
                <p:nvPr/>
              </p:nvPicPr>
              <p:blipFill>
                <a:blip r:embed="rId39"/>
                <a:stretch>
                  <a:fillRect/>
                </a:stretch>
              </p:blipFill>
              <p:spPr>
                <a:xfrm>
                  <a:off x="5128553" y="2462691"/>
                  <a:ext cx="626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7" name="Ink 66">
                  <a:extLst>
                    <a:ext uri="{FF2B5EF4-FFF2-40B4-BE49-F238E27FC236}">
                      <a16:creationId xmlns:a16="http://schemas.microsoft.com/office/drawing/2014/main" id="{8CA5BCE8-AA19-46F0-AE64-325375FB5814}"/>
                    </a:ext>
                  </a:extLst>
                </p14:cNvPr>
                <p14:cNvContentPartPr/>
                <p14:nvPr/>
              </p14:nvContentPartPr>
              <p14:xfrm>
                <a:off x="5293433" y="2450091"/>
                <a:ext cx="18720" cy="5040"/>
              </p14:xfrm>
            </p:contentPart>
          </mc:Choice>
          <mc:Fallback>
            <p:pic>
              <p:nvPicPr>
                <p:cNvPr id="67" name="Ink 66">
                  <a:extLst>
                    <a:ext uri="{FF2B5EF4-FFF2-40B4-BE49-F238E27FC236}">
                      <a16:creationId xmlns:a16="http://schemas.microsoft.com/office/drawing/2014/main" id="{8CA5BCE8-AA19-46F0-AE64-325375FB5814}"/>
                    </a:ext>
                  </a:extLst>
                </p:cNvPr>
                <p:cNvPicPr/>
                <p:nvPr/>
              </p:nvPicPr>
              <p:blipFill>
                <a:blip r:embed="rId41"/>
                <a:stretch>
                  <a:fillRect/>
                </a:stretch>
              </p:blipFill>
              <p:spPr>
                <a:xfrm>
                  <a:off x="5284433" y="2441091"/>
                  <a:ext cx="363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8" name="Ink 67">
                  <a:extLst>
                    <a:ext uri="{FF2B5EF4-FFF2-40B4-BE49-F238E27FC236}">
                      <a16:creationId xmlns:a16="http://schemas.microsoft.com/office/drawing/2014/main" id="{479E7FE3-5F34-4B61-9EB2-E3D92C0911F3}"/>
                    </a:ext>
                  </a:extLst>
                </p14:cNvPr>
                <p14:cNvContentPartPr/>
                <p14:nvPr/>
              </p14:nvContentPartPr>
              <p14:xfrm>
                <a:off x="5198033" y="2622891"/>
                <a:ext cx="157680" cy="41760"/>
              </p14:xfrm>
            </p:contentPart>
          </mc:Choice>
          <mc:Fallback>
            <p:pic>
              <p:nvPicPr>
                <p:cNvPr id="68" name="Ink 67">
                  <a:extLst>
                    <a:ext uri="{FF2B5EF4-FFF2-40B4-BE49-F238E27FC236}">
                      <a16:creationId xmlns:a16="http://schemas.microsoft.com/office/drawing/2014/main" id="{479E7FE3-5F34-4B61-9EB2-E3D92C0911F3}"/>
                    </a:ext>
                  </a:extLst>
                </p:cNvPr>
                <p:cNvPicPr/>
                <p:nvPr/>
              </p:nvPicPr>
              <p:blipFill>
                <a:blip r:embed="rId43"/>
                <a:stretch>
                  <a:fillRect/>
                </a:stretch>
              </p:blipFill>
              <p:spPr>
                <a:xfrm>
                  <a:off x="5189393" y="2614251"/>
                  <a:ext cx="175320" cy="59400"/>
                </a:xfrm>
                <a:prstGeom prst="rect">
                  <a:avLst/>
                </a:prstGeom>
              </p:spPr>
            </p:pic>
          </mc:Fallback>
        </mc:AlternateContent>
      </p:grpSp>
      <p:grpSp>
        <p:nvGrpSpPr>
          <p:cNvPr id="77" name="Group 76">
            <a:extLst>
              <a:ext uri="{FF2B5EF4-FFF2-40B4-BE49-F238E27FC236}">
                <a16:creationId xmlns:a16="http://schemas.microsoft.com/office/drawing/2014/main" id="{63F21648-D033-41F9-8982-3922B788291E}"/>
              </a:ext>
            </a:extLst>
          </p:cNvPr>
          <p:cNvGrpSpPr/>
          <p:nvPr/>
        </p:nvGrpSpPr>
        <p:grpSpPr>
          <a:xfrm>
            <a:off x="8397713" y="2435691"/>
            <a:ext cx="347400" cy="272520"/>
            <a:chOff x="8397713" y="2435691"/>
            <a:chExt cx="347400" cy="272520"/>
          </a:xfrm>
        </p:grpSpPr>
        <mc:AlternateContent xmlns:mc="http://schemas.openxmlformats.org/markup-compatibility/2006">
          <mc:Choice xmlns:p14="http://schemas.microsoft.com/office/powerpoint/2010/main" Requires="p14">
            <p:contentPart p14:bwMode="auto" r:id="rId44">
              <p14:nvContentPartPr>
                <p14:cNvPr id="74" name="Ink 73">
                  <a:extLst>
                    <a:ext uri="{FF2B5EF4-FFF2-40B4-BE49-F238E27FC236}">
                      <a16:creationId xmlns:a16="http://schemas.microsoft.com/office/drawing/2014/main" id="{0572511E-B9C6-4360-8E49-501E13E49FD2}"/>
                    </a:ext>
                  </a:extLst>
                </p14:cNvPr>
                <p14:cNvContentPartPr/>
                <p14:nvPr/>
              </p14:nvContentPartPr>
              <p14:xfrm>
                <a:off x="8397713" y="2461251"/>
                <a:ext cx="37800" cy="17280"/>
              </p14:xfrm>
            </p:contentPart>
          </mc:Choice>
          <mc:Fallback>
            <p:pic>
              <p:nvPicPr>
                <p:cNvPr id="74" name="Ink 73">
                  <a:extLst>
                    <a:ext uri="{FF2B5EF4-FFF2-40B4-BE49-F238E27FC236}">
                      <a16:creationId xmlns:a16="http://schemas.microsoft.com/office/drawing/2014/main" id="{0572511E-B9C6-4360-8E49-501E13E49FD2}"/>
                    </a:ext>
                  </a:extLst>
                </p:cNvPr>
                <p:cNvPicPr/>
                <p:nvPr/>
              </p:nvPicPr>
              <p:blipFill>
                <a:blip r:embed="rId45"/>
                <a:stretch>
                  <a:fillRect/>
                </a:stretch>
              </p:blipFill>
              <p:spPr>
                <a:xfrm>
                  <a:off x="8388713" y="2452251"/>
                  <a:ext cx="554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5" name="Ink 74">
                  <a:extLst>
                    <a:ext uri="{FF2B5EF4-FFF2-40B4-BE49-F238E27FC236}">
                      <a16:creationId xmlns:a16="http://schemas.microsoft.com/office/drawing/2014/main" id="{20A99E3A-173E-4D70-A734-A2736C591B72}"/>
                    </a:ext>
                  </a:extLst>
                </p14:cNvPr>
                <p14:cNvContentPartPr/>
                <p14:nvPr/>
              </p14:nvContentPartPr>
              <p14:xfrm>
                <a:off x="8583473" y="2435691"/>
                <a:ext cx="3600" cy="3600"/>
              </p14:xfrm>
            </p:contentPart>
          </mc:Choice>
          <mc:Fallback>
            <p:pic>
              <p:nvPicPr>
                <p:cNvPr id="75" name="Ink 74">
                  <a:extLst>
                    <a:ext uri="{FF2B5EF4-FFF2-40B4-BE49-F238E27FC236}">
                      <a16:creationId xmlns:a16="http://schemas.microsoft.com/office/drawing/2014/main" id="{20A99E3A-173E-4D70-A734-A2736C591B72}"/>
                    </a:ext>
                  </a:extLst>
                </p:cNvPr>
                <p:cNvPicPr/>
                <p:nvPr/>
              </p:nvPicPr>
              <p:blipFill>
                <a:blip r:embed="rId47"/>
                <a:stretch>
                  <a:fillRect/>
                </a:stretch>
              </p:blipFill>
              <p:spPr>
                <a:xfrm>
                  <a:off x="8574833" y="2426691"/>
                  <a:ext cx="212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6" name="Ink 75">
                  <a:extLst>
                    <a:ext uri="{FF2B5EF4-FFF2-40B4-BE49-F238E27FC236}">
                      <a16:creationId xmlns:a16="http://schemas.microsoft.com/office/drawing/2014/main" id="{772C191C-91F5-4C25-854E-12CD9A03C6BB}"/>
                    </a:ext>
                  </a:extLst>
                </p14:cNvPr>
                <p14:cNvContentPartPr/>
                <p14:nvPr/>
              </p14:nvContentPartPr>
              <p14:xfrm>
                <a:off x="8405993" y="2638731"/>
                <a:ext cx="339120" cy="69480"/>
              </p14:xfrm>
            </p:contentPart>
          </mc:Choice>
          <mc:Fallback>
            <p:pic>
              <p:nvPicPr>
                <p:cNvPr id="76" name="Ink 75">
                  <a:extLst>
                    <a:ext uri="{FF2B5EF4-FFF2-40B4-BE49-F238E27FC236}">
                      <a16:creationId xmlns:a16="http://schemas.microsoft.com/office/drawing/2014/main" id="{772C191C-91F5-4C25-854E-12CD9A03C6BB}"/>
                    </a:ext>
                  </a:extLst>
                </p:cNvPr>
                <p:cNvPicPr/>
                <p:nvPr/>
              </p:nvPicPr>
              <p:blipFill>
                <a:blip r:embed="rId49"/>
                <a:stretch>
                  <a:fillRect/>
                </a:stretch>
              </p:blipFill>
              <p:spPr>
                <a:xfrm>
                  <a:off x="8397353" y="2629731"/>
                  <a:ext cx="356760" cy="87120"/>
                </a:xfrm>
                <a:prstGeom prst="rect">
                  <a:avLst/>
                </a:prstGeom>
              </p:spPr>
            </p:pic>
          </mc:Fallback>
        </mc:AlternateContent>
      </p:grpSp>
      <p:grpSp>
        <p:nvGrpSpPr>
          <p:cNvPr id="92" name="Group 91">
            <a:extLst>
              <a:ext uri="{FF2B5EF4-FFF2-40B4-BE49-F238E27FC236}">
                <a16:creationId xmlns:a16="http://schemas.microsoft.com/office/drawing/2014/main" id="{EA818611-3289-4B58-B5BE-0FFB4A352DC3}"/>
              </a:ext>
            </a:extLst>
          </p:cNvPr>
          <p:cNvGrpSpPr/>
          <p:nvPr/>
        </p:nvGrpSpPr>
        <p:grpSpPr>
          <a:xfrm>
            <a:off x="7180913" y="1225731"/>
            <a:ext cx="2020320" cy="992160"/>
            <a:chOff x="7180913" y="1225731"/>
            <a:chExt cx="2020320" cy="992160"/>
          </a:xfrm>
        </p:grpSpPr>
        <mc:AlternateContent xmlns:mc="http://schemas.openxmlformats.org/markup-compatibility/2006">
          <mc:Choice xmlns:p14="http://schemas.microsoft.com/office/powerpoint/2010/main" Requires="p14">
            <p:contentPart p14:bwMode="auto" r:id="rId50">
              <p14:nvContentPartPr>
                <p14:cNvPr id="79" name="Ink 78">
                  <a:extLst>
                    <a:ext uri="{FF2B5EF4-FFF2-40B4-BE49-F238E27FC236}">
                      <a16:creationId xmlns:a16="http://schemas.microsoft.com/office/drawing/2014/main" id="{924C258E-05CF-4373-9D9A-2DDED124BD8F}"/>
                    </a:ext>
                  </a:extLst>
                </p14:cNvPr>
                <p14:cNvContentPartPr/>
                <p14:nvPr/>
              </p14:nvContentPartPr>
              <p14:xfrm>
                <a:off x="7180913" y="1741611"/>
                <a:ext cx="630720" cy="476280"/>
              </p14:xfrm>
            </p:contentPart>
          </mc:Choice>
          <mc:Fallback>
            <p:pic>
              <p:nvPicPr>
                <p:cNvPr id="79" name="Ink 78">
                  <a:extLst>
                    <a:ext uri="{FF2B5EF4-FFF2-40B4-BE49-F238E27FC236}">
                      <a16:creationId xmlns:a16="http://schemas.microsoft.com/office/drawing/2014/main" id="{924C258E-05CF-4373-9D9A-2DDED124BD8F}"/>
                    </a:ext>
                  </a:extLst>
                </p:cNvPr>
                <p:cNvPicPr/>
                <p:nvPr/>
              </p:nvPicPr>
              <p:blipFill>
                <a:blip r:embed="rId51"/>
                <a:stretch>
                  <a:fillRect/>
                </a:stretch>
              </p:blipFill>
              <p:spPr>
                <a:xfrm>
                  <a:off x="7171913" y="1732971"/>
                  <a:ext cx="64836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80" name="Ink 79">
                  <a:extLst>
                    <a:ext uri="{FF2B5EF4-FFF2-40B4-BE49-F238E27FC236}">
                      <a16:creationId xmlns:a16="http://schemas.microsoft.com/office/drawing/2014/main" id="{414A40DA-1D8E-4998-9521-3AF729658B57}"/>
                    </a:ext>
                  </a:extLst>
                </p14:cNvPr>
                <p14:cNvContentPartPr/>
                <p14:nvPr/>
              </p14:nvContentPartPr>
              <p14:xfrm>
                <a:off x="7704713" y="1459011"/>
                <a:ext cx="331200" cy="240840"/>
              </p14:xfrm>
            </p:contentPart>
          </mc:Choice>
          <mc:Fallback>
            <p:pic>
              <p:nvPicPr>
                <p:cNvPr id="80" name="Ink 79">
                  <a:extLst>
                    <a:ext uri="{FF2B5EF4-FFF2-40B4-BE49-F238E27FC236}">
                      <a16:creationId xmlns:a16="http://schemas.microsoft.com/office/drawing/2014/main" id="{414A40DA-1D8E-4998-9521-3AF729658B57}"/>
                    </a:ext>
                  </a:extLst>
                </p:cNvPr>
                <p:cNvPicPr/>
                <p:nvPr/>
              </p:nvPicPr>
              <p:blipFill>
                <a:blip r:embed="rId53"/>
                <a:stretch>
                  <a:fillRect/>
                </a:stretch>
              </p:blipFill>
              <p:spPr>
                <a:xfrm>
                  <a:off x="7696073" y="1450371"/>
                  <a:ext cx="34884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1" name="Ink 80">
                  <a:extLst>
                    <a:ext uri="{FF2B5EF4-FFF2-40B4-BE49-F238E27FC236}">
                      <a16:creationId xmlns:a16="http://schemas.microsoft.com/office/drawing/2014/main" id="{81FBB3A1-8F91-4E9E-BB09-409F8F763D52}"/>
                    </a:ext>
                  </a:extLst>
                </p14:cNvPr>
                <p14:cNvContentPartPr/>
                <p14:nvPr/>
              </p14:nvContentPartPr>
              <p14:xfrm>
                <a:off x="7975793" y="1349211"/>
                <a:ext cx="148320" cy="174240"/>
              </p14:xfrm>
            </p:contentPart>
          </mc:Choice>
          <mc:Fallback>
            <p:pic>
              <p:nvPicPr>
                <p:cNvPr id="81" name="Ink 80">
                  <a:extLst>
                    <a:ext uri="{FF2B5EF4-FFF2-40B4-BE49-F238E27FC236}">
                      <a16:creationId xmlns:a16="http://schemas.microsoft.com/office/drawing/2014/main" id="{81FBB3A1-8F91-4E9E-BB09-409F8F763D52}"/>
                    </a:ext>
                  </a:extLst>
                </p:cNvPr>
                <p:cNvPicPr/>
                <p:nvPr/>
              </p:nvPicPr>
              <p:blipFill>
                <a:blip r:embed="rId55"/>
                <a:stretch>
                  <a:fillRect/>
                </a:stretch>
              </p:blipFill>
              <p:spPr>
                <a:xfrm>
                  <a:off x="7966793" y="1340571"/>
                  <a:ext cx="1659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2" name="Ink 81">
                  <a:extLst>
                    <a:ext uri="{FF2B5EF4-FFF2-40B4-BE49-F238E27FC236}">
                      <a16:creationId xmlns:a16="http://schemas.microsoft.com/office/drawing/2014/main" id="{BE9EDCDD-3D9D-4269-91BF-3CE687702F7E}"/>
                    </a:ext>
                  </a:extLst>
                </p14:cNvPr>
                <p14:cNvContentPartPr/>
                <p14:nvPr/>
              </p14:nvContentPartPr>
              <p14:xfrm>
                <a:off x="7991633" y="1364691"/>
                <a:ext cx="56160" cy="125640"/>
              </p14:xfrm>
            </p:contentPart>
          </mc:Choice>
          <mc:Fallback>
            <p:pic>
              <p:nvPicPr>
                <p:cNvPr id="82" name="Ink 81">
                  <a:extLst>
                    <a:ext uri="{FF2B5EF4-FFF2-40B4-BE49-F238E27FC236}">
                      <a16:creationId xmlns:a16="http://schemas.microsoft.com/office/drawing/2014/main" id="{BE9EDCDD-3D9D-4269-91BF-3CE687702F7E}"/>
                    </a:ext>
                  </a:extLst>
                </p:cNvPr>
                <p:cNvPicPr/>
                <p:nvPr/>
              </p:nvPicPr>
              <p:blipFill>
                <a:blip r:embed="rId57"/>
                <a:stretch>
                  <a:fillRect/>
                </a:stretch>
              </p:blipFill>
              <p:spPr>
                <a:xfrm>
                  <a:off x="7982633" y="1355691"/>
                  <a:ext cx="738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3" name="Ink 82">
                  <a:extLst>
                    <a:ext uri="{FF2B5EF4-FFF2-40B4-BE49-F238E27FC236}">
                      <a16:creationId xmlns:a16="http://schemas.microsoft.com/office/drawing/2014/main" id="{77AF1991-694C-407D-AEAD-DBCD0EDCDBC1}"/>
                    </a:ext>
                  </a:extLst>
                </p14:cNvPr>
                <p14:cNvContentPartPr/>
                <p14:nvPr/>
              </p14:nvContentPartPr>
              <p14:xfrm>
                <a:off x="8021513" y="1388091"/>
                <a:ext cx="42840" cy="29880"/>
              </p14:xfrm>
            </p:contentPart>
          </mc:Choice>
          <mc:Fallback>
            <p:pic>
              <p:nvPicPr>
                <p:cNvPr id="83" name="Ink 82">
                  <a:extLst>
                    <a:ext uri="{FF2B5EF4-FFF2-40B4-BE49-F238E27FC236}">
                      <a16:creationId xmlns:a16="http://schemas.microsoft.com/office/drawing/2014/main" id="{77AF1991-694C-407D-AEAD-DBCD0EDCDBC1}"/>
                    </a:ext>
                  </a:extLst>
                </p:cNvPr>
                <p:cNvPicPr/>
                <p:nvPr/>
              </p:nvPicPr>
              <p:blipFill>
                <a:blip r:embed="rId59"/>
                <a:stretch>
                  <a:fillRect/>
                </a:stretch>
              </p:blipFill>
              <p:spPr>
                <a:xfrm>
                  <a:off x="8012873" y="1379451"/>
                  <a:ext cx="604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4" name="Ink 83">
                  <a:extLst>
                    <a:ext uri="{FF2B5EF4-FFF2-40B4-BE49-F238E27FC236}">
                      <a16:creationId xmlns:a16="http://schemas.microsoft.com/office/drawing/2014/main" id="{0E1EB813-3A9B-4D17-8B82-1B3151B05E62}"/>
                    </a:ext>
                  </a:extLst>
                </p14:cNvPr>
                <p14:cNvContentPartPr/>
                <p14:nvPr/>
              </p14:nvContentPartPr>
              <p14:xfrm>
                <a:off x="8041313" y="1353531"/>
                <a:ext cx="53640" cy="110160"/>
              </p14:xfrm>
            </p:contentPart>
          </mc:Choice>
          <mc:Fallback>
            <p:pic>
              <p:nvPicPr>
                <p:cNvPr id="84" name="Ink 83">
                  <a:extLst>
                    <a:ext uri="{FF2B5EF4-FFF2-40B4-BE49-F238E27FC236}">
                      <a16:creationId xmlns:a16="http://schemas.microsoft.com/office/drawing/2014/main" id="{0E1EB813-3A9B-4D17-8B82-1B3151B05E62}"/>
                    </a:ext>
                  </a:extLst>
                </p:cNvPr>
                <p:cNvPicPr/>
                <p:nvPr/>
              </p:nvPicPr>
              <p:blipFill>
                <a:blip r:embed="rId61"/>
                <a:stretch>
                  <a:fillRect/>
                </a:stretch>
              </p:blipFill>
              <p:spPr>
                <a:xfrm>
                  <a:off x="8032673" y="1344531"/>
                  <a:ext cx="712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5" name="Ink 84">
                  <a:extLst>
                    <a:ext uri="{FF2B5EF4-FFF2-40B4-BE49-F238E27FC236}">
                      <a16:creationId xmlns:a16="http://schemas.microsoft.com/office/drawing/2014/main" id="{2F62142A-474E-4461-8475-1EE72A32B056}"/>
                    </a:ext>
                  </a:extLst>
                </p14:cNvPr>
                <p14:cNvContentPartPr/>
                <p14:nvPr/>
              </p14:nvContentPartPr>
              <p14:xfrm>
                <a:off x="8058953" y="1424091"/>
                <a:ext cx="27360" cy="6840"/>
              </p14:xfrm>
            </p:contentPart>
          </mc:Choice>
          <mc:Fallback>
            <p:pic>
              <p:nvPicPr>
                <p:cNvPr id="85" name="Ink 84">
                  <a:extLst>
                    <a:ext uri="{FF2B5EF4-FFF2-40B4-BE49-F238E27FC236}">
                      <a16:creationId xmlns:a16="http://schemas.microsoft.com/office/drawing/2014/main" id="{2F62142A-474E-4461-8475-1EE72A32B056}"/>
                    </a:ext>
                  </a:extLst>
                </p:cNvPr>
                <p:cNvPicPr/>
                <p:nvPr/>
              </p:nvPicPr>
              <p:blipFill>
                <a:blip r:embed="rId63"/>
                <a:stretch>
                  <a:fillRect/>
                </a:stretch>
              </p:blipFill>
              <p:spPr>
                <a:xfrm>
                  <a:off x="8049953" y="1415451"/>
                  <a:ext cx="450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6" name="Ink 85">
                  <a:extLst>
                    <a:ext uri="{FF2B5EF4-FFF2-40B4-BE49-F238E27FC236}">
                      <a16:creationId xmlns:a16="http://schemas.microsoft.com/office/drawing/2014/main" id="{8F4B762F-0F34-49C2-974C-F922050916A8}"/>
                    </a:ext>
                  </a:extLst>
                </p14:cNvPr>
                <p14:cNvContentPartPr/>
                <p14:nvPr/>
              </p14:nvContentPartPr>
              <p14:xfrm>
                <a:off x="8294753" y="1225731"/>
                <a:ext cx="30240" cy="271440"/>
              </p14:xfrm>
            </p:contentPart>
          </mc:Choice>
          <mc:Fallback>
            <p:pic>
              <p:nvPicPr>
                <p:cNvPr id="86" name="Ink 85">
                  <a:extLst>
                    <a:ext uri="{FF2B5EF4-FFF2-40B4-BE49-F238E27FC236}">
                      <a16:creationId xmlns:a16="http://schemas.microsoft.com/office/drawing/2014/main" id="{8F4B762F-0F34-49C2-974C-F922050916A8}"/>
                    </a:ext>
                  </a:extLst>
                </p:cNvPr>
                <p:cNvPicPr/>
                <p:nvPr/>
              </p:nvPicPr>
              <p:blipFill>
                <a:blip r:embed="rId65"/>
                <a:stretch>
                  <a:fillRect/>
                </a:stretch>
              </p:blipFill>
              <p:spPr>
                <a:xfrm>
                  <a:off x="8285753" y="1216731"/>
                  <a:ext cx="4788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7" name="Ink 86">
                  <a:extLst>
                    <a:ext uri="{FF2B5EF4-FFF2-40B4-BE49-F238E27FC236}">
                      <a16:creationId xmlns:a16="http://schemas.microsoft.com/office/drawing/2014/main" id="{C6F720AE-2E46-4CDF-A104-5396B5AB7C61}"/>
                    </a:ext>
                  </a:extLst>
                </p14:cNvPr>
                <p14:cNvContentPartPr/>
                <p14:nvPr/>
              </p14:nvContentPartPr>
              <p14:xfrm>
                <a:off x="8300153" y="1228251"/>
                <a:ext cx="222840" cy="306360"/>
              </p14:xfrm>
            </p:contentPart>
          </mc:Choice>
          <mc:Fallback>
            <p:pic>
              <p:nvPicPr>
                <p:cNvPr id="87" name="Ink 86">
                  <a:extLst>
                    <a:ext uri="{FF2B5EF4-FFF2-40B4-BE49-F238E27FC236}">
                      <a16:creationId xmlns:a16="http://schemas.microsoft.com/office/drawing/2014/main" id="{C6F720AE-2E46-4CDF-A104-5396B5AB7C61}"/>
                    </a:ext>
                  </a:extLst>
                </p:cNvPr>
                <p:cNvPicPr/>
                <p:nvPr/>
              </p:nvPicPr>
              <p:blipFill>
                <a:blip r:embed="rId67"/>
                <a:stretch>
                  <a:fillRect/>
                </a:stretch>
              </p:blipFill>
              <p:spPr>
                <a:xfrm>
                  <a:off x="8291153" y="1219611"/>
                  <a:ext cx="24048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88" name="Ink 87">
                  <a:extLst>
                    <a:ext uri="{FF2B5EF4-FFF2-40B4-BE49-F238E27FC236}">
                      <a16:creationId xmlns:a16="http://schemas.microsoft.com/office/drawing/2014/main" id="{C589DDC2-B9CD-4C21-BC2A-6C4A710DD759}"/>
                    </a:ext>
                  </a:extLst>
                </p14:cNvPr>
                <p14:cNvContentPartPr/>
                <p14:nvPr/>
              </p14:nvContentPartPr>
              <p14:xfrm>
                <a:off x="8606153" y="1321851"/>
                <a:ext cx="106560" cy="177840"/>
              </p14:xfrm>
            </p:contentPart>
          </mc:Choice>
          <mc:Fallback>
            <p:pic>
              <p:nvPicPr>
                <p:cNvPr id="88" name="Ink 87">
                  <a:extLst>
                    <a:ext uri="{FF2B5EF4-FFF2-40B4-BE49-F238E27FC236}">
                      <a16:creationId xmlns:a16="http://schemas.microsoft.com/office/drawing/2014/main" id="{C589DDC2-B9CD-4C21-BC2A-6C4A710DD759}"/>
                    </a:ext>
                  </a:extLst>
                </p:cNvPr>
                <p:cNvPicPr/>
                <p:nvPr/>
              </p:nvPicPr>
              <p:blipFill>
                <a:blip r:embed="rId69"/>
                <a:stretch>
                  <a:fillRect/>
                </a:stretch>
              </p:blipFill>
              <p:spPr>
                <a:xfrm>
                  <a:off x="8597513" y="1313211"/>
                  <a:ext cx="1242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9" name="Ink 88">
                  <a:extLst>
                    <a:ext uri="{FF2B5EF4-FFF2-40B4-BE49-F238E27FC236}">
                      <a16:creationId xmlns:a16="http://schemas.microsoft.com/office/drawing/2014/main" id="{B2A4A104-E2E8-4B7A-B2B4-61FFBCFD2484}"/>
                    </a:ext>
                  </a:extLst>
                </p14:cNvPr>
                <p14:cNvContentPartPr/>
                <p14:nvPr/>
              </p14:nvContentPartPr>
              <p14:xfrm>
                <a:off x="8746553" y="1319691"/>
                <a:ext cx="166680" cy="195120"/>
              </p14:xfrm>
            </p:contentPart>
          </mc:Choice>
          <mc:Fallback>
            <p:pic>
              <p:nvPicPr>
                <p:cNvPr id="89" name="Ink 88">
                  <a:extLst>
                    <a:ext uri="{FF2B5EF4-FFF2-40B4-BE49-F238E27FC236}">
                      <a16:creationId xmlns:a16="http://schemas.microsoft.com/office/drawing/2014/main" id="{B2A4A104-E2E8-4B7A-B2B4-61FFBCFD2484}"/>
                    </a:ext>
                  </a:extLst>
                </p:cNvPr>
                <p:cNvPicPr/>
                <p:nvPr/>
              </p:nvPicPr>
              <p:blipFill>
                <a:blip r:embed="rId71"/>
                <a:stretch>
                  <a:fillRect/>
                </a:stretch>
              </p:blipFill>
              <p:spPr>
                <a:xfrm>
                  <a:off x="8737913" y="1310691"/>
                  <a:ext cx="18432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90" name="Ink 89">
                  <a:extLst>
                    <a:ext uri="{FF2B5EF4-FFF2-40B4-BE49-F238E27FC236}">
                      <a16:creationId xmlns:a16="http://schemas.microsoft.com/office/drawing/2014/main" id="{A4141C8C-952C-4FC5-B11A-9511E8C1AF04}"/>
                    </a:ext>
                  </a:extLst>
                </p14:cNvPr>
                <p14:cNvContentPartPr/>
                <p14:nvPr/>
              </p14:nvContentPartPr>
              <p14:xfrm>
                <a:off x="8945273" y="1318611"/>
                <a:ext cx="33840" cy="159480"/>
              </p14:xfrm>
            </p:contentPart>
          </mc:Choice>
          <mc:Fallback>
            <p:pic>
              <p:nvPicPr>
                <p:cNvPr id="90" name="Ink 89">
                  <a:extLst>
                    <a:ext uri="{FF2B5EF4-FFF2-40B4-BE49-F238E27FC236}">
                      <a16:creationId xmlns:a16="http://schemas.microsoft.com/office/drawing/2014/main" id="{A4141C8C-952C-4FC5-B11A-9511E8C1AF04}"/>
                    </a:ext>
                  </a:extLst>
                </p:cNvPr>
                <p:cNvPicPr/>
                <p:nvPr/>
              </p:nvPicPr>
              <p:blipFill>
                <a:blip r:embed="rId73"/>
                <a:stretch>
                  <a:fillRect/>
                </a:stretch>
              </p:blipFill>
              <p:spPr>
                <a:xfrm>
                  <a:off x="8936273" y="1309971"/>
                  <a:ext cx="51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1" name="Ink 90">
                  <a:extLst>
                    <a:ext uri="{FF2B5EF4-FFF2-40B4-BE49-F238E27FC236}">
                      <a16:creationId xmlns:a16="http://schemas.microsoft.com/office/drawing/2014/main" id="{3983D8BC-B68A-492F-8A50-22DB07404EE0}"/>
                    </a:ext>
                  </a:extLst>
                </p14:cNvPr>
                <p14:cNvContentPartPr/>
                <p14:nvPr/>
              </p14:nvContentPartPr>
              <p14:xfrm>
                <a:off x="9032393" y="1294131"/>
                <a:ext cx="168840" cy="149400"/>
              </p14:xfrm>
            </p:contentPart>
          </mc:Choice>
          <mc:Fallback>
            <p:pic>
              <p:nvPicPr>
                <p:cNvPr id="91" name="Ink 90">
                  <a:extLst>
                    <a:ext uri="{FF2B5EF4-FFF2-40B4-BE49-F238E27FC236}">
                      <a16:creationId xmlns:a16="http://schemas.microsoft.com/office/drawing/2014/main" id="{3983D8BC-B68A-492F-8A50-22DB07404EE0}"/>
                    </a:ext>
                  </a:extLst>
                </p:cNvPr>
                <p:cNvPicPr/>
                <p:nvPr/>
              </p:nvPicPr>
              <p:blipFill>
                <a:blip r:embed="rId75"/>
                <a:stretch>
                  <a:fillRect/>
                </a:stretch>
              </p:blipFill>
              <p:spPr>
                <a:xfrm>
                  <a:off x="9023393" y="1285491"/>
                  <a:ext cx="186480" cy="167040"/>
                </a:xfrm>
                <a:prstGeom prst="rect">
                  <a:avLst/>
                </a:prstGeom>
              </p:spPr>
            </p:pic>
          </mc:Fallback>
        </mc:AlternateContent>
      </p:grpSp>
      <p:grpSp>
        <p:nvGrpSpPr>
          <p:cNvPr id="104" name="Group 103">
            <a:extLst>
              <a:ext uri="{FF2B5EF4-FFF2-40B4-BE49-F238E27FC236}">
                <a16:creationId xmlns:a16="http://schemas.microsoft.com/office/drawing/2014/main" id="{6D911EDA-6B62-4E3F-9F67-186522C4F5B1}"/>
              </a:ext>
            </a:extLst>
          </p:cNvPr>
          <p:cNvGrpSpPr/>
          <p:nvPr/>
        </p:nvGrpSpPr>
        <p:grpSpPr>
          <a:xfrm>
            <a:off x="8218793" y="4222371"/>
            <a:ext cx="1081080" cy="546480"/>
            <a:chOff x="8218793" y="4222371"/>
            <a:chExt cx="1081080" cy="546480"/>
          </a:xfrm>
        </p:grpSpPr>
        <mc:AlternateContent xmlns:mc="http://schemas.openxmlformats.org/markup-compatibility/2006">
          <mc:Choice xmlns:p14="http://schemas.microsoft.com/office/powerpoint/2010/main" Requires="p14">
            <p:contentPart p14:bwMode="auto" r:id="rId76">
              <p14:nvContentPartPr>
                <p14:cNvPr id="93" name="Ink 92">
                  <a:extLst>
                    <a:ext uri="{FF2B5EF4-FFF2-40B4-BE49-F238E27FC236}">
                      <a16:creationId xmlns:a16="http://schemas.microsoft.com/office/drawing/2014/main" id="{3956F173-4840-42EE-91E8-1F4518CFB09F}"/>
                    </a:ext>
                  </a:extLst>
                </p14:cNvPr>
                <p14:cNvContentPartPr/>
                <p14:nvPr/>
              </p14:nvContentPartPr>
              <p14:xfrm>
                <a:off x="8218793" y="4375011"/>
                <a:ext cx="195480" cy="393840"/>
              </p14:xfrm>
            </p:contentPart>
          </mc:Choice>
          <mc:Fallback>
            <p:pic>
              <p:nvPicPr>
                <p:cNvPr id="93" name="Ink 92">
                  <a:extLst>
                    <a:ext uri="{FF2B5EF4-FFF2-40B4-BE49-F238E27FC236}">
                      <a16:creationId xmlns:a16="http://schemas.microsoft.com/office/drawing/2014/main" id="{3956F173-4840-42EE-91E8-1F4518CFB09F}"/>
                    </a:ext>
                  </a:extLst>
                </p:cNvPr>
                <p:cNvPicPr/>
                <p:nvPr/>
              </p:nvPicPr>
              <p:blipFill>
                <a:blip r:embed="rId77"/>
                <a:stretch>
                  <a:fillRect/>
                </a:stretch>
              </p:blipFill>
              <p:spPr>
                <a:xfrm>
                  <a:off x="8210153" y="4366371"/>
                  <a:ext cx="21312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4" name="Ink 93">
                  <a:extLst>
                    <a:ext uri="{FF2B5EF4-FFF2-40B4-BE49-F238E27FC236}">
                      <a16:creationId xmlns:a16="http://schemas.microsoft.com/office/drawing/2014/main" id="{AFB5B2EE-D105-4B05-A78D-07FC6AC50107}"/>
                    </a:ext>
                  </a:extLst>
                </p14:cNvPr>
                <p14:cNvContentPartPr/>
                <p14:nvPr/>
              </p14:nvContentPartPr>
              <p14:xfrm>
                <a:off x="8533073" y="4395531"/>
                <a:ext cx="263880" cy="288360"/>
              </p14:xfrm>
            </p:contentPart>
          </mc:Choice>
          <mc:Fallback>
            <p:pic>
              <p:nvPicPr>
                <p:cNvPr id="94" name="Ink 93">
                  <a:extLst>
                    <a:ext uri="{FF2B5EF4-FFF2-40B4-BE49-F238E27FC236}">
                      <a16:creationId xmlns:a16="http://schemas.microsoft.com/office/drawing/2014/main" id="{AFB5B2EE-D105-4B05-A78D-07FC6AC50107}"/>
                    </a:ext>
                  </a:extLst>
                </p:cNvPr>
                <p:cNvPicPr/>
                <p:nvPr/>
              </p:nvPicPr>
              <p:blipFill>
                <a:blip r:embed="rId79"/>
                <a:stretch>
                  <a:fillRect/>
                </a:stretch>
              </p:blipFill>
              <p:spPr>
                <a:xfrm>
                  <a:off x="8524433" y="4386891"/>
                  <a:ext cx="28152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5" name="Ink 94">
                  <a:extLst>
                    <a:ext uri="{FF2B5EF4-FFF2-40B4-BE49-F238E27FC236}">
                      <a16:creationId xmlns:a16="http://schemas.microsoft.com/office/drawing/2014/main" id="{9EBE756E-4188-450D-84A3-2DEFD1709975}"/>
                    </a:ext>
                  </a:extLst>
                </p14:cNvPr>
                <p14:cNvContentPartPr/>
                <p14:nvPr/>
              </p14:nvContentPartPr>
              <p14:xfrm>
                <a:off x="8869313" y="4387611"/>
                <a:ext cx="171720" cy="241560"/>
              </p14:xfrm>
            </p:contentPart>
          </mc:Choice>
          <mc:Fallback>
            <p:pic>
              <p:nvPicPr>
                <p:cNvPr id="95" name="Ink 94">
                  <a:extLst>
                    <a:ext uri="{FF2B5EF4-FFF2-40B4-BE49-F238E27FC236}">
                      <a16:creationId xmlns:a16="http://schemas.microsoft.com/office/drawing/2014/main" id="{9EBE756E-4188-450D-84A3-2DEFD1709975}"/>
                    </a:ext>
                  </a:extLst>
                </p:cNvPr>
                <p:cNvPicPr/>
                <p:nvPr/>
              </p:nvPicPr>
              <p:blipFill>
                <a:blip r:embed="rId81"/>
                <a:stretch>
                  <a:fillRect/>
                </a:stretch>
              </p:blipFill>
              <p:spPr>
                <a:xfrm>
                  <a:off x="8860673" y="4378611"/>
                  <a:ext cx="18936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6" name="Ink 95">
                  <a:extLst>
                    <a:ext uri="{FF2B5EF4-FFF2-40B4-BE49-F238E27FC236}">
                      <a16:creationId xmlns:a16="http://schemas.microsoft.com/office/drawing/2014/main" id="{EC4D68B9-A9E8-4C0C-92E9-05E1B9F42797}"/>
                    </a:ext>
                  </a:extLst>
                </p14:cNvPr>
                <p14:cNvContentPartPr/>
                <p14:nvPr/>
              </p14:nvContentPartPr>
              <p14:xfrm>
                <a:off x="9064433" y="4304451"/>
                <a:ext cx="101160" cy="306360"/>
              </p14:xfrm>
            </p:contentPart>
          </mc:Choice>
          <mc:Fallback>
            <p:pic>
              <p:nvPicPr>
                <p:cNvPr id="96" name="Ink 95">
                  <a:extLst>
                    <a:ext uri="{FF2B5EF4-FFF2-40B4-BE49-F238E27FC236}">
                      <a16:creationId xmlns:a16="http://schemas.microsoft.com/office/drawing/2014/main" id="{EC4D68B9-A9E8-4C0C-92E9-05E1B9F42797}"/>
                    </a:ext>
                  </a:extLst>
                </p:cNvPr>
                <p:cNvPicPr/>
                <p:nvPr/>
              </p:nvPicPr>
              <p:blipFill>
                <a:blip r:embed="rId83"/>
                <a:stretch>
                  <a:fillRect/>
                </a:stretch>
              </p:blipFill>
              <p:spPr>
                <a:xfrm>
                  <a:off x="9055793" y="4295451"/>
                  <a:ext cx="11880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7" name="Ink 96">
                  <a:extLst>
                    <a:ext uri="{FF2B5EF4-FFF2-40B4-BE49-F238E27FC236}">
                      <a16:creationId xmlns:a16="http://schemas.microsoft.com/office/drawing/2014/main" id="{2FFE80D5-93B5-4FC2-9CA6-86760851BA00}"/>
                    </a:ext>
                  </a:extLst>
                </p14:cNvPr>
                <p14:cNvContentPartPr/>
                <p14:nvPr/>
              </p14:nvContentPartPr>
              <p14:xfrm>
                <a:off x="9194753" y="4222371"/>
                <a:ext cx="105120" cy="386280"/>
              </p14:xfrm>
            </p:contentPart>
          </mc:Choice>
          <mc:Fallback>
            <p:pic>
              <p:nvPicPr>
                <p:cNvPr id="97" name="Ink 96">
                  <a:extLst>
                    <a:ext uri="{FF2B5EF4-FFF2-40B4-BE49-F238E27FC236}">
                      <a16:creationId xmlns:a16="http://schemas.microsoft.com/office/drawing/2014/main" id="{2FFE80D5-93B5-4FC2-9CA6-86760851BA00}"/>
                    </a:ext>
                  </a:extLst>
                </p:cNvPr>
                <p:cNvPicPr/>
                <p:nvPr/>
              </p:nvPicPr>
              <p:blipFill>
                <a:blip r:embed="rId85"/>
                <a:stretch>
                  <a:fillRect/>
                </a:stretch>
              </p:blipFill>
              <p:spPr>
                <a:xfrm>
                  <a:off x="9185753" y="4213731"/>
                  <a:ext cx="122760" cy="403920"/>
                </a:xfrm>
                <a:prstGeom prst="rect">
                  <a:avLst/>
                </a:prstGeom>
              </p:spPr>
            </p:pic>
          </mc:Fallback>
        </mc:AlternateContent>
      </p:grpSp>
      <p:grpSp>
        <p:nvGrpSpPr>
          <p:cNvPr id="103" name="Group 102">
            <a:extLst>
              <a:ext uri="{FF2B5EF4-FFF2-40B4-BE49-F238E27FC236}">
                <a16:creationId xmlns:a16="http://schemas.microsoft.com/office/drawing/2014/main" id="{F978FFDD-F581-493F-BA9B-9ED675367137}"/>
              </a:ext>
            </a:extLst>
          </p:cNvPr>
          <p:cNvGrpSpPr/>
          <p:nvPr/>
        </p:nvGrpSpPr>
        <p:grpSpPr>
          <a:xfrm>
            <a:off x="9677873" y="4075131"/>
            <a:ext cx="965520" cy="577800"/>
            <a:chOff x="9677873" y="4075131"/>
            <a:chExt cx="965520" cy="577800"/>
          </a:xfrm>
        </p:grpSpPr>
        <mc:AlternateContent xmlns:mc="http://schemas.openxmlformats.org/markup-compatibility/2006">
          <mc:Choice xmlns:p14="http://schemas.microsoft.com/office/powerpoint/2010/main" Requires="p14">
            <p:contentPart p14:bwMode="auto" r:id="rId86">
              <p14:nvContentPartPr>
                <p14:cNvPr id="98" name="Ink 97">
                  <a:extLst>
                    <a:ext uri="{FF2B5EF4-FFF2-40B4-BE49-F238E27FC236}">
                      <a16:creationId xmlns:a16="http://schemas.microsoft.com/office/drawing/2014/main" id="{6B168C2D-A74C-4341-9114-E1F109009625}"/>
                    </a:ext>
                  </a:extLst>
                </p14:cNvPr>
                <p14:cNvContentPartPr/>
                <p14:nvPr/>
              </p14:nvContentPartPr>
              <p14:xfrm>
                <a:off x="9677873" y="4123011"/>
                <a:ext cx="244080" cy="529920"/>
              </p14:xfrm>
            </p:contentPart>
          </mc:Choice>
          <mc:Fallback>
            <p:pic>
              <p:nvPicPr>
                <p:cNvPr id="98" name="Ink 97">
                  <a:extLst>
                    <a:ext uri="{FF2B5EF4-FFF2-40B4-BE49-F238E27FC236}">
                      <a16:creationId xmlns:a16="http://schemas.microsoft.com/office/drawing/2014/main" id="{6B168C2D-A74C-4341-9114-E1F109009625}"/>
                    </a:ext>
                  </a:extLst>
                </p:cNvPr>
                <p:cNvPicPr/>
                <p:nvPr/>
              </p:nvPicPr>
              <p:blipFill>
                <a:blip r:embed="rId87"/>
                <a:stretch>
                  <a:fillRect/>
                </a:stretch>
              </p:blipFill>
              <p:spPr>
                <a:xfrm>
                  <a:off x="9668873" y="4114011"/>
                  <a:ext cx="261720" cy="5475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9" name="Ink 98">
                  <a:extLst>
                    <a:ext uri="{FF2B5EF4-FFF2-40B4-BE49-F238E27FC236}">
                      <a16:creationId xmlns:a16="http://schemas.microsoft.com/office/drawing/2014/main" id="{48DC84E9-5CE5-474A-B313-3C72C71BC86C}"/>
                    </a:ext>
                  </a:extLst>
                </p14:cNvPr>
                <p14:cNvContentPartPr/>
                <p14:nvPr/>
              </p14:nvContentPartPr>
              <p14:xfrm>
                <a:off x="9980273" y="4181331"/>
                <a:ext cx="39600" cy="206640"/>
              </p14:xfrm>
            </p:contentPart>
          </mc:Choice>
          <mc:Fallback>
            <p:pic>
              <p:nvPicPr>
                <p:cNvPr id="99" name="Ink 98">
                  <a:extLst>
                    <a:ext uri="{FF2B5EF4-FFF2-40B4-BE49-F238E27FC236}">
                      <a16:creationId xmlns:a16="http://schemas.microsoft.com/office/drawing/2014/main" id="{48DC84E9-5CE5-474A-B313-3C72C71BC86C}"/>
                    </a:ext>
                  </a:extLst>
                </p:cNvPr>
                <p:cNvPicPr/>
                <p:nvPr/>
              </p:nvPicPr>
              <p:blipFill>
                <a:blip r:embed="rId89"/>
                <a:stretch>
                  <a:fillRect/>
                </a:stretch>
              </p:blipFill>
              <p:spPr>
                <a:xfrm>
                  <a:off x="9971273" y="4172331"/>
                  <a:ext cx="5724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00" name="Ink 99">
                  <a:extLst>
                    <a:ext uri="{FF2B5EF4-FFF2-40B4-BE49-F238E27FC236}">
                      <a16:creationId xmlns:a16="http://schemas.microsoft.com/office/drawing/2014/main" id="{01228274-1BC0-4C43-81DC-0E98A809E1D5}"/>
                    </a:ext>
                  </a:extLst>
                </p14:cNvPr>
                <p14:cNvContentPartPr/>
                <p14:nvPr/>
              </p14:nvContentPartPr>
              <p14:xfrm>
                <a:off x="10077833" y="4181331"/>
                <a:ext cx="117360" cy="218160"/>
              </p14:xfrm>
            </p:contentPart>
          </mc:Choice>
          <mc:Fallback>
            <p:pic>
              <p:nvPicPr>
                <p:cNvPr id="100" name="Ink 99">
                  <a:extLst>
                    <a:ext uri="{FF2B5EF4-FFF2-40B4-BE49-F238E27FC236}">
                      <a16:creationId xmlns:a16="http://schemas.microsoft.com/office/drawing/2014/main" id="{01228274-1BC0-4C43-81DC-0E98A809E1D5}"/>
                    </a:ext>
                  </a:extLst>
                </p:cNvPr>
                <p:cNvPicPr/>
                <p:nvPr/>
              </p:nvPicPr>
              <p:blipFill>
                <a:blip r:embed="rId91"/>
                <a:stretch>
                  <a:fillRect/>
                </a:stretch>
              </p:blipFill>
              <p:spPr>
                <a:xfrm>
                  <a:off x="10069193" y="4172691"/>
                  <a:ext cx="1350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01" name="Ink 100">
                  <a:extLst>
                    <a:ext uri="{FF2B5EF4-FFF2-40B4-BE49-F238E27FC236}">
                      <a16:creationId xmlns:a16="http://schemas.microsoft.com/office/drawing/2014/main" id="{504FF879-EF9A-4CCF-A15C-823BFDD48117}"/>
                    </a:ext>
                  </a:extLst>
                </p14:cNvPr>
                <p14:cNvContentPartPr/>
                <p14:nvPr/>
              </p14:nvContentPartPr>
              <p14:xfrm>
                <a:off x="10238753" y="4210131"/>
                <a:ext cx="133560" cy="201240"/>
              </p14:xfrm>
            </p:contentPart>
          </mc:Choice>
          <mc:Fallback>
            <p:pic>
              <p:nvPicPr>
                <p:cNvPr id="101" name="Ink 100">
                  <a:extLst>
                    <a:ext uri="{FF2B5EF4-FFF2-40B4-BE49-F238E27FC236}">
                      <a16:creationId xmlns:a16="http://schemas.microsoft.com/office/drawing/2014/main" id="{504FF879-EF9A-4CCF-A15C-823BFDD48117}"/>
                    </a:ext>
                  </a:extLst>
                </p:cNvPr>
                <p:cNvPicPr/>
                <p:nvPr/>
              </p:nvPicPr>
              <p:blipFill>
                <a:blip r:embed="rId93"/>
                <a:stretch>
                  <a:fillRect/>
                </a:stretch>
              </p:blipFill>
              <p:spPr>
                <a:xfrm>
                  <a:off x="10229753" y="4201131"/>
                  <a:ext cx="1512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02" name="Ink 101">
                  <a:extLst>
                    <a:ext uri="{FF2B5EF4-FFF2-40B4-BE49-F238E27FC236}">
                      <a16:creationId xmlns:a16="http://schemas.microsoft.com/office/drawing/2014/main" id="{2D678722-84E9-4A70-9666-1A55ED7A80CB}"/>
                    </a:ext>
                  </a:extLst>
                </p14:cNvPr>
                <p14:cNvContentPartPr/>
                <p14:nvPr/>
              </p14:nvContentPartPr>
              <p14:xfrm>
                <a:off x="10425953" y="4075131"/>
                <a:ext cx="217440" cy="338400"/>
              </p14:xfrm>
            </p:contentPart>
          </mc:Choice>
          <mc:Fallback>
            <p:pic>
              <p:nvPicPr>
                <p:cNvPr id="102" name="Ink 101">
                  <a:extLst>
                    <a:ext uri="{FF2B5EF4-FFF2-40B4-BE49-F238E27FC236}">
                      <a16:creationId xmlns:a16="http://schemas.microsoft.com/office/drawing/2014/main" id="{2D678722-84E9-4A70-9666-1A55ED7A80CB}"/>
                    </a:ext>
                  </a:extLst>
                </p:cNvPr>
                <p:cNvPicPr/>
                <p:nvPr/>
              </p:nvPicPr>
              <p:blipFill>
                <a:blip r:embed="rId95"/>
                <a:stretch>
                  <a:fillRect/>
                </a:stretch>
              </p:blipFill>
              <p:spPr>
                <a:xfrm>
                  <a:off x="10417313" y="4066131"/>
                  <a:ext cx="235080" cy="356040"/>
                </a:xfrm>
                <a:prstGeom prst="rect">
                  <a:avLst/>
                </a:prstGeom>
              </p:spPr>
            </p:pic>
          </mc:Fallback>
        </mc:AlternateContent>
      </p:grpSp>
      <p:grpSp>
        <p:nvGrpSpPr>
          <p:cNvPr id="126" name="Group 125">
            <a:extLst>
              <a:ext uri="{FF2B5EF4-FFF2-40B4-BE49-F238E27FC236}">
                <a16:creationId xmlns:a16="http://schemas.microsoft.com/office/drawing/2014/main" id="{6FB12AF0-3AC3-403E-955D-3B55D68A7954}"/>
              </a:ext>
            </a:extLst>
          </p:cNvPr>
          <p:cNvGrpSpPr/>
          <p:nvPr/>
        </p:nvGrpSpPr>
        <p:grpSpPr>
          <a:xfrm>
            <a:off x="4467233" y="4518651"/>
            <a:ext cx="1954080" cy="1163160"/>
            <a:chOff x="4467233" y="4518651"/>
            <a:chExt cx="1954080" cy="1163160"/>
          </a:xfrm>
        </p:grpSpPr>
        <mc:AlternateContent xmlns:mc="http://schemas.openxmlformats.org/markup-compatibility/2006">
          <mc:Choice xmlns:p14="http://schemas.microsoft.com/office/powerpoint/2010/main" Requires="p14">
            <p:contentPart p14:bwMode="auto" r:id="rId96">
              <p14:nvContentPartPr>
                <p14:cNvPr id="105" name="Ink 104">
                  <a:extLst>
                    <a:ext uri="{FF2B5EF4-FFF2-40B4-BE49-F238E27FC236}">
                      <a16:creationId xmlns:a16="http://schemas.microsoft.com/office/drawing/2014/main" id="{79D07372-B1F2-46F9-9FDD-A20B92FF044A}"/>
                    </a:ext>
                  </a:extLst>
                </p14:cNvPr>
                <p14:cNvContentPartPr/>
                <p14:nvPr/>
              </p14:nvContentPartPr>
              <p14:xfrm>
                <a:off x="4467233" y="4651851"/>
                <a:ext cx="114480" cy="398520"/>
              </p14:xfrm>
            </p:contentPart>
          </mc:Choice>
          <mc:Fallback>
            <p:pic>
              <p:nvPicPr>
                <p:cNvPr id="105" name="Ink 104">
                  <a:extLst>
                    <a:ext uri="{FF2B5EF4-FFF2-40B4-BE49-F238E27FC236}">
                      <a16:creationId xmlns:a16="http://schemas.microsoft.com/office/drawing/2014/main" id="{79D07372-B1F2-46F9-9FDD-A20B92FF044A}"/>
                    </a:ext>
                  </a:extLst>
                </p:cNvPr>
                <p:cNvPicPr/>
                <p:nvPr/>
              </p:nvPicPr>
              <p:blipFill>
                <a:blip r:embed="rId97"/>
                <a:stretch>
                  <a:fillRect/>
                </a:stretch>
              </p:blipFill>
              <p:spPr>
                <a:xfrm>
                  <a:off x="4458233" y="4643211"/>
                  <a:ext cx="13212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06" name="Ink 105">
                  <a:extLst>
                    <a:ext uri="{FF2B5EF4-FFF2-40B4-BE49-F238E27FC236}">
                      <a16:creationId xmlns:a16="http://schemas.microsoft.com/office/drawing/2014/main" id="{A7512AE9-D3AD-4027-B191-4742DB2BBF9B}"/>
                    </a:ext>
                  </a:extLst>
                </p14:cNvPr>
                <p14:cNvContentPartPr/>
                <p14:nvPr/>
              </p14:nvContentPartPr>
              <p14:xfrm>
                <a:off x="4478393" y="4685691"/>
                <a:ext cx="272880" cy="225720"/>
              </p14:xfrm>
            </p:contentPart>
          </mc:Choice>
          <mc:Fallback>
            <p:pic>
              <p:nvPicPr>
                <p:cNvPr id="106" name="Ink 105">
                  <a:extLst>
                    <a:ext uri="{FF2B5EF4-FFF2-40B4-BE49-F238E27FC236}">
                      <a16:creationId xmlns:a16="http://schemas.microsoft.com/office/drawing/2014/main" id="{A7512AE9-D3AD-4027-B191-4742DB2BBF9B}"/>
                    </a:ext>
                  </a:extLst>
                </p:cNvPr>
                <p:cNvPicPr/>
                <p:nvPr/>
              </p:nvPicPr>
              <p:blipFill>
                <a:blip r:embed="rId99"/>
                <a:stretch>
                  <a:fillRect/>
                </a:stretch>
              </p:blipFill>
              <p:spPr>
                <a:xfrm>
                  <a:off x="4469393" y="4676691"/>
                  <a:ext cx="2905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07" name="Ink 106">
                  <a:extLst>
                    <a:ext uri="{FF2B5EF4-FFF2-40B4-BE49-F238E27FC236}">
                      <a16:creationId xmlns:a16="http://schemas.microsoft.com/office/drawing/2014/main" id="{5DEAF621-0C7B-44BA-A2FC-842D71AAA797}"/>
                    </a:ext>
                  </a:extLst>
                </p14:cNvPr>
                <p14:cNvContentPartPr/>
                <p14:nvPr/>
              </p14:nvContentPartPr>
              <p14:xfrm>
                <a:off x="4775393" y="4814571"/>
                <a:ext cx="136080" cy="207360"/>
              </p14:xfrm>
            </p:contentPart>
          </mc:Choice>
          <mc:Fallback>
            <p:pic>
              <p:nvPicPr>
                <p:cNvPr id="107" name="Ink 106">
                  <a:extLst>
                    <a:ext uri="{FF2B5EF4-FFF2-40B4-BE49-F238E27FC236}">
                      <a16:creationId xmlns:a16="http://schemas.microsoft.com/office/drawing/2014/main" id="{5DEAF621-0C7B-44BA-A2FC-842D71AAA797}"/>
                    </a:ext>
                  </a:extLst>
                </p:cNvPr>
                <p:cNvPicPr/>
                <p:nvPr/>
              </p:nvPicPr>
              <p:blipFill>
                <a:blip r:embed="rId101"/>
                <a:stretch>
                  <a:fillRect/>
                </a:stretch>
              </p:blipFill>
              <p:spPr>
                <a:xfrm>
                  <a:off x="4766393" y="4805931"/>
                  <a:ext cx="1537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08" name="Ink 107">
                  <a:extLst>
                    <a:ext uri="{FF2B5EF4-FFF2-40B4-BE49-F238E27FC236}">
                      <a16:creationId xmlns:a16="http://schemas.microsoft.com/office/drawing/2014/main" id="{47AD0F7D-DB2F-4913-B08A-F5AC221C7EB7}"/>
                    </a:ext>
                  </a:extLst>
                </p14:cNvPr>
                <p14:cNvContentPartPr/>
                <p14:nvPr/>
              </p14:nvContentPartPr>
              <p14:xfrm>
                <a:off x="4924073" y="4576971"/>
                <a:ext cx="240120" cy="405360"/>
              </p14:xfrm>
            </p:contentPart>
          </mc:Choice>
          <mc:Fallback>
            <p:pic>
              <p:nvPicPr>
                <p:cNvPr id="108" name="Ink 107">
                  <a:extLst>
                    <a:ext uri="{FF2B5EF4-FFF2-40B4-BE49-F238E27FC236}">
                      <a16:creationId xmlns:a16="http://schemas.microsoft.com/office/drawing/2014/main" id="{47AD0F7D-DB2F-4913-B08A-F5AC221C7EB7}"/>
                    </a:ext>
                  </a:extLst>
                </p:cNvPr>
                <p:cNvPicPr/>
                <p:nvPr/>
              </p:nvPicPr>
              <p:blipFill>
                <a:blip r:embed="rId103"/>
                <a:stretch>
                  <a:fillRect/>
                </a:stretch>
              </p:blipFill>
              <p:spPr>
                <a:xfrm>
                  <a:off x="4915073" y="4567971"/>
                  <a:ext cx="25776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09" name="Ink 108">
                  <a:extLst>
                    <a:ext uri="{FF2B5EF4-FFF2-40B4-BE49-F238E27FC236}">
                      <a16:creationId xmlns:a16="http://schemas.microsoft.com/office/drawing/2014/main" id="{D13F737F-7C6E-4A31-B6EF-DFDCEB98AF03}"/>
                    </a:ext>
                  </a:extLst>
                </p14:cNvPr>
                <p14:cNvContentPartPr/>
                <p14:nvPr/>
              </p14:nvContentPartPr>
              <p14:xfrm>
                <a:off x="5231873" y="4679211"/>
                <a:ext cx="103680" cy="228600"/>
              </p14:xfrm>
            </p:contentPart>
          </mc:Choice>
          <mc:Fallback>
            <p:pic>
              <p:nvPicPr>
                <p:cNvPr id="109" name="Ink 108">
                  <a:extLst>
                    <a:ext uri="{FF2B5EF4-FFF2-40B4-BE49-F238E27FC236}">
                      <a16:creationId xmlns:a16="http://schemas.microsoft.com/office/drawing/2014/main" id="{D13F737F-7C6E-4A31-B6EF-DFDCEB98AF03}"/>
                    </a:ext>
                  </a:extLst>
                </p:cNvPr>
                <p:cNvPicPr/>
                <p:nvPr/>
              </p:nvPicPr>
              <p:blipFill>
                <a:blip r:embed="rId105"/>
                <a:stretch>
                  <a:fillRect/>
                </a:stretch>
              </p:blipFill>
              <p:spPr>
                <a:xfrm>
                  <a:off x="5222873" y="4670211"/>
                  <a:ext cx="1213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10" name="Ink 109">
                  <a:extLst>
                    <a:ext uri="{FF2B5EF4-FFF2-40B4-BE49-F238E27FC236}">
                      <a16:creationId xmlns:a16="http://schemas.microsoft.com/office/drawing/2014/main" id="{BC971C03-C29E-486A-9DEF-21B6EF591433}"/>
                    </a:ext>
                  </a:extLst>
                </p14:cNvPr>
                <p14:cNvContentPartPr/>
                <p14:nvPr/>
              </p14:nvContentPartPr>
              <p14:xfrm>
                <a:off x="5362913" y="4518651"/>
                <a:ext cx="110880" cy="349560"/>
              </p14:xfrm>
            </p:contentPart>
          </mc:Choice>
          <mc:Fallback>
            <p:pic>
              <p:nvPicPr>
                <p:cNvPr id="110" name="Ink 109">
                  <a:extLst>
                    <a:ext uri="{FF2B5EF4-FFF2-40B4-BE49-F238E27FC236}">
                      <a16:creationId xmlns:a16="http://schemas.microsoft.com/office/drawing/2014/main" id="{BC971C03-C29E-486A-9DEF-21B6EF591433}"/>
                    </a:ext>
                  </a:extLst>
                </p:cNvPr>
                <p:cNvPicPr/>
                <p:nvPr/>
              </p:nvPicPr>
              <p:blipFill>
                <a:blip r:embed="rId107"/>
                <a:stretch>
                  <a:fillRect/>
                </a:stretch>
              </p:blipFill>
              <p:spPr>
                <a:xfrm>
                  <a:off x="5354273" y="4509651"/>
                  <a:ext cx="12852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11" name="Ink 110">
                  <a:extLst>
                    <a:ext uri="{FF2B5EF4-FFF2-40B4-BE49-F238E27FC236}">
                      <a16:creationId xmlns:a16="http://schemas.microsoft.com/office/drawing/2014/main" id="{6273642B-A0F4-4631-B897-B907C356B6FE}"/>
                    </a:ext>
                  </a:extLst>
                </p14:cNvPr>
                <p14:cNvContentPartPr/>
                <p14:nvPr/>
              </p14:nvContentPartPr>
              <p14:xfrm>
                <a:off x="5360753" y="4737531"/>
                <a:ext cx="87480" cy="31680"/>
              </p14:xfrm>
            </p:contentPart>
          </mc:Choice>
          <mc:Fallback>
            <p:pic>
              <p:nvPicPr>
                <p:cNvPr id="111" name="Ink 110">
                  <a:extLst>
                    <a:ext uri="{FF2B5EF4-FFF2-40B4-BE49-F238E27FC236}">
                      <a16:creationId xmlns:a16="http://schemas.microsoft.com/office/drawing/2014/main" id="{6273642B-A0F4-4631-B897-B907C356B6FE}"/>
                    </a:ext>
                  </a:extLst>
                </p:cNvPr>
                <p:cNvPicPr/>
                <p:nvPr/>
              </p:nvPicPr>
              <p:blipFill>
                <a:blip r:embed="rId109"/>
                <a:stretch>
                  <a:fillRect/>
                </a:stretch>
              </p:blipFill>
              <p:spPr>
                <a:xfrm>
                  <a:off x="5351753" y="4728531"/>
                  <a:ext cx="10512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12" name="Ink 111">
                  <a:extLst>
                    <a:ext uri="{FF2B5EF4-FFF2-40B4-BE49-F238E27FC236}">
                      <a16:creationId xmlns:a16="http://schemas.microsoft.com/office/drawing/2014/main" id="{B66749BD-8481-46D9-A2EE-D9A19300B9BC}"/>
                    </a:ext>
                  </a:extLst>
                </p14:cNvPr>
                <p14:cNvContentPartPr/>
                <p14:nvPr/>
              </p14:nvContentPartPr>
              <p14:xfrm>
                <a:off x="4806713" y="5378691"/>
                <a:ext cx="235080" cy="272160"/>
              </p14:xfrm>
            </p:contentPart>
          </mc:Choice>
          <mc:Fallback>
            <p:pic>
              <p:nvPicPr>
                <p:cNvPr id="112" name="Ink 111">
                  <a:extLst>
                    <a:ext uri="{FF2B5EF4-FFF2-40B4-BE49-F238E27FC236}">
                      <a16:creationId xmlns:a16="http://schemas.microsoft.com/office/drawing/2014/main" id="{B66749BD-8481-46D9-A2EE-D9A19300B9BC}"/>
                    </a:ext>
                  </a:extLst>
                </p:cNvPr>
                <p:cNvPicPr/>
                <p:nvPr/>
              </p:nvPicPr>
              <p:blipFill>
                <a:blip r:embed="rId111"/>
                <a:stretch>
                  <a:fillRect/>
                </a:stretch>
              </p:blipFill>
              <p:spPr>
                <a:xfrm>
                  <a:off x="4797713" y="5369691"/>
                  <a:ext cx="25272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13" name="Ink 112">
                  <a:extLst>
                    <a:ext uri="{FF2B5EF4-FFF2-40B4-BE49-F238E27FC236}">
                      <a16:creationId xmlns:a16="http://schemas.microsoft.com/office/drawing/2014/main" id="{A98B6C06-F9BB-4A4B-9A86-204A23976A37}"/>
                    </a:ext>
                  </a:extLst>
                </p14:cNvPr>
                <p14:cNvContentPartPr/>
                <p14:nvPr/>
              </p14:nvContentPartPr>
              <p14:xfrm>
                <a:off x="5118833" y="5368611"/>
                <a:ext cx="159120" cy="190440"/>
              </p14:xfrm>
            </p:contentPart>
          </mc:Choice>
          <mc:Fallback>
            <p:pic>
              <p:nvPicPr>
                <p:cNvPr id="113" name="Ink 112">
                  <a:extLst>
                    <a:ext uri="{FF2B5EF4-FFF2-40B4-BE49-F238E27FC236}">
                      <a16:creationId xmlns:a16="http://schemas.microsoft.com/office/drawing/2014/main" id="{A98B6C06-F9BB-4A4B-9A86-204A23976A37}"/>
                    </a:ext>
                  </a:extLst>
                </p:cNvPr>
                <p:cNvPicPr/>
                <p:nvPr/>
              </p:nvPicPr>
              <p:blipFill>
                <a:blip r:embed="rId113"/>
                <a:stretch>
                  <a:fillRect/>
                </a:stretch>
              </p:blipFill>
              <p:spPr>
                <a:xfrm>
                  <a:off x="5110193" y="5359971"/>
                  <a:ext cx="1767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14" name="Ink 113">
                  <a:extLst>
                    <a:ext uri="{FF2B5EF4-FFF2-40B4-BE49-F238E27FC236}">
                      <a16:creationId xmlns:a16="http://schemas.microsoft.com/office/drawing/2014/main" id="{72ACC7FB-FE44-43E6-A3D2-2F9955605369}"/>
                    </a:ext>
                  </a:extLst>
                </p14:cNvPr>
                <p14:cNvContentPartPr/>
                <p14:nvPr/>
              </p14:nvContentPartPr>
              <p14:xfrm>
                <a:off x="5261753" y="5326851"/>
                <a:ext cx="118800" cy="210960"/>
              </p14:xfrm>
            </p:contentPart>
          </mc:Choice>
          <mc:Fallback>
            <p:pic>
              <p:nvPicPr>
                <p:cNvPr id="114" name="Ink 113">
                  <a:extLst>
                    <a:ext uri="{FF2B5EF4-FFF2-40B4-BE49-F238E27FC236}">
                      <a16:creationId xmlns:a16="http://schemas.microsoft.com/office/drawing/2014/main" id="{72ACC7FB-FE44-43E6-A3D2-2F9955605369}"/>
                    </a:ext>
                  </a:extLst>
                </p:cNvPr>
                <p:cNvPicPr/>
                <p:nvPr/>
              </p:nvPicPr>
              <p:blipFill>
                <a:blip r:embed="rId115"/>
                <a:stretch>
                  <a:fillRect/>
                </a:stretch>
              </p:blipFill>
              <p:spPr>
                <a:xfrm>
                  <a:off x="5252753" y="5318211"/>
                  <a:ext cx="1364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20" name="Ink 119">
                  <a:extLst>
                    <a:ext uri="{FF2B5EF4-FFF2-40B4-BE49-F238E27FC236}">
                      <a16:creationId xmlns:a16="http://schemas.microsoft.com/office/drawing/2014/main" id="{6E0F9C3A-9C6E-42F6-A48A-538C6149E245}"/>
                    </a:ext>
                  </a:extLst>
                </p14:cNvPr>
                <p14:cNvContentPartPr/>
                <p14:nvPr/>
              </p14:nvContentPartPr>
              <p14:xfrm>
                <a:off x="5462633" y="5233611"/>
                <a:ext cx="128520" cy="287280"/>
              </p14:xfrm>
            </p:contentPart>
          </mc:Choice>
          <mc:Fallback>
            <p:pic>
              <p:nvPicPr>
                <p:cNvPr id="120" name="Ink 119">
                  <a:extLst>
                    <a:ext uri="{FF2B5EF4-FFF2-40B4-BE49-F238E27FC236}">
                      <a16:creationId xmlns:a16="http://schemas.microsoft.com/office/drawing/2014/main" id="{6E0F9C3A-9C6E-42F6-A48A-538C6149E245}"/>
                    </a:ext>
                  </a:extLst>
                </p:cNvPr>
                <p:cNvPicPr/>
                <p:nvPr/>
              </p:nvPicPr>
              <p:blipFill>
                <a:blip r:embed="rId117"/>
                <a:stretch>
                  <a:fillRect/>
                </a:stretch>
              </p:blipFill>
              <p:spPr>
                <a:xfrm>
                  <a:off x="5453993" y="5224611"/>
                  <a:ext cx="14616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21" name="Ink 120">
                  <a:extLst>
                    <a:ext uri="{FF2B5EF4-FFF2-40B4-BE49-F238E27FC236}">
                      <a16:creationId xmlns:a16="http://schemas.microsoft.com/office/drawing/2014/main" id="{6F85A56F-9C13-40EC-AFD6-A1CFB3F2620D}"/>
                    </a:ext>
                  </a:extLst>
                </p14:cNvPr>
                <p14:cNvContentPartPr/>
                <p14:nvPr/>
              </p14:nvContentPartPr>
              <p14:xfrm>
                <a:off x="5663873" y="5291571"/>
                <a:ext cx="129960" cy="191520"/>
              </p14:xfrm>
            </p:contentPart>
          </mc:Choice>
          <mc:Fallback>
            <p:pic>
              <p:nvPicPr>
                <p:cNvPr id="121" name="Ink 120">
                  <a:extLst>
                    <a:ext uri="{FF2B5EF4-FFF2-40B4-BE49-F238E27FC236}">
                      <a16:creationId xmlns:a16="http://schemas.microsoft.com/office/drawing/2014/main" id="{6F85A56F-9C13-40EC-AFD6-A1CFB3F2620D}"/>
                    </a:ext>
                  </a:extLst>
                </p:cNvPr>
                <p:cNvPicPr/>
                <p:nvPr/>
              </p:nvPicPr>
              <p:blipFill>
                <a:blip r:embed="rId119"/>
                <a:stretch>
                  <a:fillRect/>
                </a:stretch>
              </p:blipFill>
              <p:spPr>
                <a:xfrm>
                  <a:off x="5655233" y="5282571"/>
                  <a:ext cx="1476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2" name="Ink 121">
                  <a:extLst>
                    <a:ext uri="{FF2B5EF4-FFF2-40B4-BE49-F238E27FC236}">
                      <a16:creationId xmlns:a16="http://schemas.microsoft.com/office/drawing/2014/main" id="{521844F9-D183-4C9F-8CF5-08A5364A7EF2}"/>
                    </a:ext>
                  </a:extLst>
                </p14:cNvPr>
                <p14:cNvContentPartPr/>
                <p14:nvPr/>
              </p14:nvContentPartPr>
              <p14:xfrm>
                <a:off x="5782673" y="5197251"/>
                <a:ext cx="183240" cy="286200"/>
              </p14:xfrm>
            </p:contentPart>
          </mc:Choice>
          <mc:Fallback>
            <p:pic>
              <p:nvPicPr>
                <p:cNvPr id="122" name="Ink 121">
                  <a:extLst>
                    <a:ext uri="{FF2B5EF4-FFF2-40B4-BE49-F238E27FC236}">
                      <a16:creationId xmlns:a16="http://schemas.microsoft.com/office/drawing/2014/main" id="{521844F9-D183-4C9F-8CF5-08A5364A7EF2}"/>
                    </a:ext>
                  </a:extLst>
                </p:cNvPr>
                <p:cNvPicPr/>
                <p:nvPr/>
              </p:nvPicPr>
              <p:blipFill>
                <a:blip r:embed="rId121"/>
                <a:stretch>
                  <a:fillRect/>
                </a:stretch>
              </p:blipFill>
              <p:spPr>
                <a:xfrm>
                  <a:off x="5773673" y="5188251"/>
                  <a:ext cx="20088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3" name="Ink 122">
                  <a:extLst>
                    <a:ext uri="{FF2B5EF4-FFF2-40B4-BE49-F238E27FC236}">
                      <a16:creationId xmlns:a16="http://schemas.microsoft.com/office/drawing/2014/main" id="{13E08081-6ABE-401B-8931-02B0D4CD1DFC}"/>
                    </a:ext>
                  </a:extLst>
                </p14:cNvPr>
                <p14:cNvContentPartPr/>
                <p14:nvPr/>
              </p14:nvContentPartPr>
              <p14:xfrm>
                <a:off x="5992193" y="5175651"/>
                <a:ext cx="155880" cy="506160"/>
              </p14:xfrm>
            </p:contentPart>
          </mc:Choice>
          <mc:Fallback>
            <p:pic>
              <p:nvPicPr>
                <p:cNvPr id="123" name="Ink 122">
                  <a:extLst>
                    <a:ext uri="{FF2B5EF4-FFF2-40B4-BE49-F238E27FC236}">
                      <a16:creationId xmlns:a16="http://schemas.microsoft.com/office/drawing/2014/main" id="{13E08081-6ABE-401B-8931-02B0D4CD1DFC}"/>
                    </a:ext>
                  </a:extLst>
                </p:cNvPr>
                <p:cNvPicPr/>
                <p:nvPr/>
              </p:nvPicPr>
              <p:blipFill>
                <a:blip r:embed="rId123"/>
                <a:stretch>
                  <a:fillRect/>
                </a:stretch>
              </p:blipFill>
              <p:spPr>
                <a:xfrm>
                  <a:off x="5983553" y="5166651"/>
                  <a:ext cx="173520" cy="5238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24" name="Ink 123">
                  <a:extLst>
                    <a:ext uri="{FF2B5EF4-FFF2-40B4-BE49-F238E27FC236}">
                      <a16:creationId xmlns:a16="http://schemas.microsoft.com/office/drawing/2014/main" id="{734082C7-6A87-432F-AEB2-1BB4100643EA}"/>
                    </a:ext>
                  </a:extLst>
                </p14:cNvPr>
                <p14:cNvContentPartPr/>
                <p14:nvPr/>
              </p14:nvContentPartPr>
              <p14:xfrm>
                <a:off x="6198113" y="5221371"/>
                <a:ext cx="138600" cy="192600"/>
              </p14:xfrm>
            </p:contentPart>
          </mc:Choice>
          <mc:Fallback>
            <p:pic>
              <p:nvPicPr>
                <p:cNvPr id="124" name="Ink 123">
                  <a:extLst>
                    <a:ext uri="{FF2B5EF4-FFF2-40B4-BE49-F238E27FC236}">
                      <a16:creationId xmlns:a16="http://schemas.microsoft.com/office/drawing/2014/main" id="{734082C7-6A87-432F-AEB2-1BB4100643EA}"/>
                    </a:ext>
                  </a:extLst>
                </p:cNvPr>
                <p:cNvPicPr/>
                <p:nvPr/>
              </p:nvPicPr>
              <p:blipFill>
                <a:blip r:embed="rId125"/>
                <a:stretch>
                  <a:fillRect/>
                </a:stretch>
              </p:blipFill>
              <p:spPr>
                <a:xfrm>
                  <a:off x="6189113" y="5212731"/>
                  <a:ext cx="15624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5" name="Ink 124">
                  <a:extLst>
                    <a:ext uri="{FF2B5EF4-FFF2-40B4-BE49-F238E27FC236}">
                      <a16:creationId xmlns:a16="http://schemas.microsoft.com/office/drawing/2014/main" id="{0E0BA723-8EAA-441A-8A29-B0B3A90299B4}"/>
                    </a:ext>
                  </a:extLst>
                </p14:cNvPr>
                <p14:cNvContentPartPr/>
                <p14:nvPr/>
              </p14:nvContentPartPr>
              <p14:xfrm>
                <a:off x="6355793" y="5167731"/>
                <a:ext cx="65520" cy="203040"/>
              </p14:xfrm>
            </p:contentPart>
          </mc:Choice>
          <mc:Fallback>
            <p:pic>
              <p:nvPicPr>
                <p:cNvPr id="125" name="Ink 124">
                  <a:extLst>
                    <a:ext uri="{FF2B5EF4-FFF2-40B4-BE49-F238E27FC236}">
                      <a16:creationId xmlns:a16="http://schemas.microsoft.com/office/drawing/2014/main" id="{0E0BA723-8EAA-441A-8A29-B0B3A90299B4}"/>
                    </a:ext>
                  </a:extLst>
                </p:cNvPr>
                <p:cNvPicPr/>
                <p:nvPr/>
              </p:nvPicPr>
              <p:blipFill>
                <a:blip r:embed="rId127"/>
                <a:stretch>
                  <a:fillRect/>
                </a:stretch>
              </p:blipFill>
              <p:spPr>
                <a:xfrm>
                  <a:off x="6346793" y="5159091"/>
                  <a:ext cx="83160" cy="220680"/>
                </a:xfrm>
                <a:prstGeom prst="rect">
                  <a:avLst/>
                </a:prstGeom>
              </p:spPr>
            </p:pic>
          </mc:Fallback>
        </mc:AlternateContent>
      </p:grpSp>
      <p:grpSp>
        <p:nvGrpSpPr>
          <p:cNvPr id="132" name="Group 131">
            <a:extLst>
              <a:ext uri="{FF2B5EF4-FFF2-40B4-BE49-F238E27FC236}">
                <a16:creationId xmlns:a16="http://schemas.microsoft.com/office/drawing/2014/main" id="{8C3FB477-CC5B-4B3B-B545-54A3A3C7F87F}"/>
              </a:ext>
            </a:extLst>
          </p:cNvPr>
          <p:cNvGrpSpPr/>
          <p:nvPr/>
        </p:nvGrpSpPr>
        <p:grpSpPr>
          <a:xfrm>
            <a:off x="7732793" y="2113851"/>
            <a:ext cx="390240" cy="231120"/>
            <a:chOff x="7732793" y="2113851"/>
            <a:chExt cx="390240" cy="231120"/>
          </a:xfrm>
        </p:grpSpPr>
        <mc:AlternateContent xmlns:mc="http://schemas.openxmlformats.org/markup-compatibility/2006">
          <mc:Choice xmlns:p14="http://schemas.microsoft.com/office/powerpoint/2010/main" Requires="p14">
            <p:contentPart p14:bwMode="auto" r:id="rId128">
              <p14:nvContentPartPr>
                <p14:cNvPr id="130" name="Ink 129">
                  <a:extLst>
                    <a:ext uri="{FF2B5EF4-FFF2-40B4-BE49-F238E27FC236}">
                      <a16:creationId xmlns:a16="http://schemas.microsoft.com/office/drawing/2014/main" id="{8B26F08D-C331-49EF-8D26-2CFFDACD4619}"/>
                    </a:ext>
                  </a:extLst>
                </p14:cNvPr>
                <p14:cNvContentPartPr/>
                <p14:nvPr/>
              </p14:nvContentPartPr>
              <p14:xfrm>
                <a:off x="7830353" y="2170731"/>
                <a:ext cx="292680" cy="174240"/>
              </p14:xfrm>
            </p:contentPart>
          </mc:Choice>
          <mc:Fallback>
            <p:pic>
              <p:nvPicPr>
                <p:cNvPr id="130" name="Ink 129">
                  <a:extLst>
                    <a:ext uri="{FF2B5EF4-FFF2-40B4-BE49-F238E27FC236}">
                      <a16:creationId xmlns:a16="http://schemas.microsoft.com/office/drawing/2014/main" id="{8B26F08D-C331-49EF-8D26-2CFFDACD4619}"/>
                    </a:ext>
                  </a:extLst>
                </p:cNvPr>
                <p:cNvPicPr/>
                <p:nvPr/>
              </p:nvPicPr>
              <p:blipFill>
                <a:blip r:embed="rId129"/>
                <a:stretch>
                  <a:fillRect/>
                </a:stretch>
              </p:blipFill>
              <p:spPr>
                <a:xfrm>
                  <a:off x="7821353" y="2162091"/>
                  <a:ext cx="3103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31" name="Ink 130">
                  <a:extLst>
                    <a:ext uri="{FF2B5EF4-FFF2-40B4-BE49-F238E27FC236}">
                      <a16:creationId xmlns:a16="http://schemas.microsoft.com/office/drawing/2014/main" id="{081E383A-1A43-40BA-9E20-00B9B212CC05}"/>
                    </a:ext>
                  </a:extLst>
                </p14:cNvPr>
                <p14:cNvContentPartPr/>
                <p14:nvPr/>
              </p14:nvContentPartPr>
              <p14:xfrm>
                <a:off x="7732793" y="2113851"/>
                <a:ext cx="144000" cy="166320"/>
              </p14:xfrm>
            </p:contentPart>
          </mc:Choice>
          <mc:Fallback>
            <p:pic>
              <p:nvPicPr>
                <p:cNvPr id="131" name="Ink 130">
                  <a:extLst>
                    <a:ext uri="{FF2B5EF4-FFF2-40B4-BE49-F238E27FC236}">
                      <a16:creationId xmlns:a16="http://schemas.microsoft.com/office/drawing/2014/main" id="{081E383A-1A43-40BA-9E20-00B9B212CC05}"/>
                    </a:ext>
                  </a:extLst>
                </p:cNvPr>
                <p:cNvPicPr/>
                <p:nvPr/>
              </p:nvPicPr>
              <p:blipFill>
                <a:blip r:embed="rId131"/>
                <a:stretch>
                  <a:fillRect/>
                </a:stretch>
              </p:blipFill>
              <p:spPr>
                <a:xfrm>
                  <a:off x="7723793" y="2105211"/>
                  <a:ext cx="161640" cy="183960"/>
                </a:xfrm>
                <a:prstGeom prst="rect">
                  <a:avLst/>
                </a:prstGeom>
              </p:spPr>
            </p:pic>
          </mc:Fallback>
        </mc:AlternateContent>
      </p:grpSp>
      <p:grpSp>
        <p:nvGrpSpPr>
          <p:cNvPr id="153" name="Group 152">
            <a:extLst>
              <a:ext uri="{FF2B5EF4-FFF2-40B4-BE49-F238E27FC236}">
                <a16:creationId xmlns:a16="http://schemas.microsoft.com/office/drawing/2014/main" id="{D2550D10-E4B0-4D5C-9191-34EA35A50AB7}"/>
              </a:ext>
            </a:extLst>
          </p:cNvPr>
          <p:cNvGrpSpPr/>
          <p:nvPr/>
        </p:nvGrpSpPr>
        <p:grpSpPr>
          <a:xfrm>
            <a:off x="4421513" y="1168851"/>
            <a:ext cx="1801080" cy="861480"/>
            <a:chOff x="4421513" y="1168851"/>
            <a:chExt cx="1801080" cy="861480"/>
          </a:xfrm>
        </p:grpSpPr>
        <mc:AlternateContent xmlns:mc="http://schemas.openxmlformats.org/markup-compatibility/2006">
          <mc:Choice xmlns:p14="http://schemas.microsoft.com/office/powerpoint/2010/main" Requires="p14">
            <p:contentPart p14:bwMode="auto" r:id="rId132">
              <p14:nvContentPartPr>
                <p14:cNvPr id="133" name="Ink 132">
                  <a:extLst>
                    <a:ext uri="{FF2B5EF4-FFF2-40B4-BE49-F238E27FC236}">
                      <a16:creationId xmlns:a16="http://schemas.microsoft.com/office/drawing/2014/main" id="{BFC8A2F7-3D3E-434B-835D-1BC11CDDEDD6}"/>
                    </a:ext>
                  </a:extLst>
                </p14:cNvPr>
                <p14:cNvContentPartPr/>
                <p14:nvPr/>
              </p14:nvContentPartPr>
              <p14:xfrm>
                <a:off x="4421513" y="1194411"/>
                <a:ext cx="166680" cy="421920"/>
              </p14:xfrm>
            </p:contentPart>
          </mc:Choice>
          <mc:Fallback>
            <p:pic>
              <p:nvPicPr>
                <p:cNvPr id="133" name="Ink 132">
                  <a:extLst>
                    <a:ext uri="{FF2B5EF4-FFF2-40B4-BE49-F238E27FC236}">
                      <a16:creationId xmlns:a16="http://schemas.microsoft.com/office/drawing/2014/main" id="{BFC8A2F7-3D3E-434B-835D-1BC11CDDEDD6}"/>
                    </a:ext>
                  </a:extLst>
                </p:cNvPr>
                <p:cNvPicPr/>
                <p:nvPr/>
              </p:nvPicPr>
              <p:blipFill>
                <a:blip r:embed="rId133"/>
                <a:stretch>
                  <a:fillRect/>
                </a:stretch>
              </p:blipFill>
              <p:spPr>
                <a:xfrm>
                  <a:off x="4412873" y="1185411"/>
                  <a:ext cx="18432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34" name="Ink 133">
                  <a:extLst>
                    <a:ext uri="{FF2B5EF4-FFF2-40B4-BE49-F238E27FC236}">
                      <a16:creationId xmlns:a16="http://schemas.microsoft.com/office/drawing/2014/main" id="{9BC1E300-F063-4C45-A277-0E7BF76EBFD3}"/>
                    </a:ext>
                  </a:extLst>
                </p14:cNvPr>
                <p14:cNvContentPartPr/>
                <p14:nvPr/>
              </p14:nvContentPartPr>
              <p14:xfrm>
                <a:off x="4612313" y="1359291"/>
                <a:ext cx="133560" cy="208440"/>
              </p14:xfrm>
            </p:contentPart>
          </mc:Choice>
          <mc:Fallback>
            <p:pic>
              <p:nvPicPr>
                <p:cNvPr id="134" name="Ink 133">
                  <a:extLst>
                    <a:ext uri="{FF2B5EF4-FFF2-40B4-BE49-F238E27FC236}">
                      <a16:creationId xmlns:a16="http://schemas.microsoft.com/office/drawing/2014/main" id="{9BC1E300-F063-4C45-A277-0E7BF76EBFD3}"/>
                    </a:ext>
                  </a:extLst>
                </p:cNvPr>
                <p:cNvPicPr/>
                <p:nvPr/>
              </p:nvPicPr>
              <p:blipFill>
                <a:blip r:embed="rId135"/>
                <a:stretch>
                  <a:fillRect/>
                </a:stretch>
              </p:blipFill>
              <p:spPr>
                <a:xfrm>
                  <a:off x="4603313" y="1350651"/>
                  <a:ext cx="1512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5" name="Ink 134">
                  <a:extLst>
                    <a:ext uri="{FF2B5EF4-FFF2-40B4-BE49-F238E27FC236}">
                      <a16:creationId xmlns:a16="http://schemas.microsoft.com/office/drawing/2014/main" id="{69763072-916B-4A0A-9A37-B8D56FDC604F}"/>
                    </a:ext>
                  </a:extLst>
                </p14:cNvPr>
                <p14:cNvContentPartPr/>
                <p14:nvPr/>
              </p14:nvContentPartPr>
              <p14:xfrm>
                <a:off x="4773233" y="1318611"/>
                <a:ext cx="119880" cy="223920"/>
              </p14:xfrm>
            </p:contentPart>
          </mc:Choice>
          <mc:Fallback>
            <p:pic>
              <p:nvPicPr>
                <p:cNvPr id="135" name="Ink 134">
                  <a:extLst>
                    <a:ext uri="{FF2B5EF4-FFF2-40B4-BE49-F238E27FC236}">
                      <a16:creationId xmlns:a16="http://schemas.microsoft.com/office/drawing/2014/main" id="{69763072-916B-4A0A-9A37-B8D56FDC604F}"/>
                    </a:ext>
                  </a:extLst>
                </p:cNvPr>
                <p:cNvPicPr/>
                <p:nvPr/>
              </p:nvPicPr>
              <p:blipFill>
                <a:blip r:embed="rId137"/>
                <a:stretch>
                  <a:fillRect/>
                </a:stretch>
              </p:blipFill>
              <p:spPr>
                <a:xfrm>
                  <a:off x="4764593" y="1309971"/>
                  <a:ext cx="13752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36" name="Ink 135">
                  <a:extLst>
                    <a:ext uri="{FF2B5EF4-FFF2-40B4-BE49-F238E27FC236}">
                      <a16:creationId xmlns:a16="http://schemas.microsoft.com/office/drawing/2014/main" id="{9E20FC60-E29C-4EC3-91D1-8A0B20E07FC7}"/>
                    </a:ext>
                  </a:extLst>
                </p14:cNvPr>
                <p14:cNvContentPartPr/>
                <p14:nvPr/>
              </p14:nvContentPartPr>
              <p14:xfrm>
                <a:off x="4969073" y="1364691"/>
                <a:ext cx="83520" cy="138600"/>
              </p14:xfrm>
            </p:contentPart>
          </mc:Choice>
          <mc:Fallback>
            <p:pic>
              <p:nvPicPr>
                <p:cNvPr id="136" name="Ink 135">
                  <a:extLst>
                    <a:ext uri="{FF2B5EF4-FFF2-40B4-BE49-F238E27FC236}">
                      <a16:creationId xmlns:a16="http://schemas.microsoft.com/office/drawing/2014/main" id="{9E20FC60-E29C-4EC3-91D1-8A0B20E07FC7}"/>
                    </a:ext>
                  </a:extLst>
                </p:cNvPr>
                <p:cNvPicPr/>
                <p:nvPr/>
              </p:nvPicPr>
              <p:blipFill>
                <a:blip r:embed="rId139"/>
                <a:stretch>
                  <a:fillRect/>
                </a:stretch>
              </p:blipFill>
              <p:spPr>
                <a:xfrm>
                  <a:off x="4960433" y="1355691"/>
                  <a:ext cx="1011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37" name="Ink 136">
                  <a:extLst>
                    <a:ext uri="{FF2B5EF4-FFF2-40B4-BE49-F238E27FC236}">
                      <a16:creationId xmlns:a16="http://schemas.microsoft.com/office/drawing/2014/main" id="{6502B742-D9C4-463E-828D-F5A6BEF904B5}"/>
                    </a:ext>
                  </a:extLst>
                </p14:cNvPr>
                <p14:cNvContentPartPr/>
                <p14:nvPr/>
              </p14:nvContentPartPr>
              <p14:xfrm>
                <a:off x="5105873" y="1326531"/>
                <a:ext cx="101160" cy="172080"/>
              </p14:xfrm>
            </p:contentPart>
          </mc:Choice>
          <mc:Fallback>
            <p:pic>
              <p:nvPicPr>
                <p:cNvPr id="137" name="Ink 136">
                  <a:extLst>
                    <a:ext uri="{FF2B5EF4-FFF2-40B4-BE49-F238E27FC236}">
                      <a16:creationId xmlns:a16="http://schemas.microsoft.com/office/drawing/2014/main" id="{6502B742-D9C4-463E-828D-F5A6BEF904B5}"/>
                    </a:ext>
                  </a:extLst>
                </p:cNvPr>
                <p:cNvPicPr/>
                <p:nvPr/>
              </p:nvPicPr>
              <p:blipFill>
                <a:blip r:embed="rId141"/>
                <a:stretch>
                  <a:fillRect/>
                </a:stretch>
              </p:blipFill>
              <p:spPr>
                <a:xfrm>
                  <a:off x="5097233" y="1317891"/>
                  <a:ext cx="1188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38" name="Ink 137">
                  <a:extLst>
                    <a:ext uri="{FF2B5EF4-FFF2-40B4-BE49-F238E27FC236}">
                      <a16:creationId xmlns:a16="http://schemas.microsoft.com/office/drawing/2014/main" id="{AE8215D3-901B-4720-B6A8-0660D4174F5F}"/>
                    </a:ext>
                  </a:extLst>
                </p14:cNvPr>
                <p14:cNvContentPartPr/>
                <p14:nvPr/>
              </p14:nvContentPartPr>
              <p14:xfrm>
                <a:off x="5224673" y="1334451"/>
                <a:ext cx="62640" cy="168480"/>
              </p14:xfrm>
            </p:contentPart>
          </mc:Choice>
          <mc:Fallback>
            <p:pic>
              <p:nvPicPr>
                <p:cNvPr id="138" name="Ink 137">
                  <a:extLst>
                    <a:ext uri="{FF2B5EF4-FFF2-40B4-BE49-F238E27FC236}">
                      <a16:creationId xmlns:a16="http://schemas.microsoft.com/office/drawing/2014/main" id="{AE8215D3-901B-4720-B6A8-0660D4174F5F}"/>
                    </a:ext>
                  </a:extLst>
                </p:cNvPr>
                <p:cNvPicPr/>
                <p:nvPr/>
              </p:nvPicPr>
              <p:blipFill>
                <a:blip r:embed="rId143"/>
                <a:stretch>
                  <a:fillRect/>
                </a:stretch>
              </p:blipFill>
              <p:spPr>
                <a:xfrm>
                  <a:off x="5215673" y="1325451"/>
                  <a:ext cx="8028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39" name="Ink 138">
                  <a:extLst>
                    <a:ext uri="{FF2B5EF4-FFF2-40B4-BE49-F238E27FC236}">
                      <a16:creationId xmlns:a16="http://schemas.microsoft.com/office/drawing/2014/main" id="{792A6C1F-86CD-4D36-82E8-06F048DC8B7D}"/>
                    </a:ext>
                  </a:extLst>
                </p14:cNvPr>
                <p14:cNvContentPartPr/>
                <p14:nvPr/>
              </p14:nvContentPartPr>
              <p14:xfrm>
                <a:off x="5307833" y="1168851"/>
                <a:ext cx="129960" cy="298800"/>
              </p14:xfrm>
            </p:contentPart>
          </mc:Choice>
          <mc:Fallback>
            <p:pic>
              <p:nvPicPr>
                <p:cNvPr id="139" name="Ink 138">
                  <a:extLst>
                    <a:ext uri="{FF2B5EF4-FFF2-40B4-BE49-F238E27FC236}">
                      <a16:creationId xmlns:a16="http://schemas.microsoft.com/office/drawing/2014/main" id="{792A6C1F-86CD-4D36-82E8-06F048DC8B7D}"/>
                    </a:ext>
                  </a:extLst>
                </p:cNvPr>
                <p:cNvPicPr/>
                <p:nvPr/>
              </p:nvPicPr>
              <p:blipFill>
                <a:blip r:embed="rId145"/>
                <a:stretch>
                  <a:fillRect/>
                </a:stretch>
              </p:blipFill>
              <p:spPr>
                <a:xfrm>
                  <a:off x="5298833" y="1159851"/>
                  <a:ext cx="14760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40" name="Ink 139">
                  <a:extLst>
                    <a:ext uri="{FF2B5EF4-FFF2-40B4-BE49-F238E27FC236}">
                      <a16:creationId xmlns:a16="http://schemas.microsoft.com/office/drawing/2014/main" id="{9937FF45-3C64-4ED8-8389-AA2DF77AB1F6}"/>
                    </a:ext>
                  </a:extLst>
                </p14:cNvPr>
                <p14:cNvContentPartPr/>
                <p14:nvPr/>
              </p14:nvContentPartPr>
              <p14:xfrm>
                <a:off x="5445353" y="1276131"/>
                <a:ext cx="93240" cy="178200"/>
              </p14:xfrm>
            </p:contentPart>
          </mc:Choice>
          <mc:Fallback>
            <p:pic>
              <p:nvPicPr>
                <p:cNvPr id="140" name="Ink 139">
                  <a:extLst>
                    <a:ext uri="{FF2B5EF4-FFF2-40B4-BE49-F238E27FC236}">
                      <a16:creationId xmlns:a16="http://schemas.microsoft.com/office/drawing/2014/main" id="{9937FF45-3C64-4ED8-8389-AA2DF77AB1F6}"/>
                    </a:ext>
                  </a:extLst>
                </p:cNvPr>
                <p:cNvPicPr/>
                <p:nvPr/>
              </p:nvPicPr>
              <p:blipFill>
                <a:blip r:embed="rId147"/>
                <a:stretch>
                  <a:fillRect/>
                </a:stretch>
              </p:blipFill>
              <p:spPr>
                <a:xfrm>
                  <a:off x="5436713" y="1267131"/>
                  <a:ext cx="11088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41" name="Ink 140">
                  <a:extLst>
                    <a:ext uri="{FF2B5EF4-FFF2-40B4-BE49-F238E27FC236}">
                      <a16:creationId xmlns:a16="http://schemas.microsoft.com/office/drawing/2014/main" id="{BC3B6717-4484-48C1-B537-C7BE4B10934F}"/>
                    </a:ext>
                  </a:extLst>
                </p14:cNvPr>
                <p14:cNvContentPartPr/>
                <p14:nvPr/>
              </p14:nvContentPartPr>
              <p14:xfrm>
                <a:off x="5594033" y="1273251"/>
                <a:ext cx="88920" cy="198000"/>
              </p14:xfrm>
            </p:contentPart>
          </mc:Choice>
          <mc:Fallback>
            <p:pic>
              <p:nvPicPr>
                <p:cNvPr id="141" name="Ink 140">
                  <a:extLst>
                    <a:ext uri="{FF2B5EF4-FFF2-40B4-BE49-F238E27FC236}">
                      <a16:creationId xmlns:a16="http://schemas.microsoft.com/office/drawing/2014/main" id="{BC3B6717-4484-48C1-B537-C7BE4B10934F}"/>
                    </a:ext>
                  </a:extLst>
                </p:cNvPr>
                <p:cNvPicPr/>
                <p:nvPr/>
              </p:nvPicPr>
              <p:blipFill>
                <a:blip r:embed="rId149"/>
                <a:stretch>
                  <a:fillRect/>
                </a:stretch>
              </p:blipFill>
              <p:spPr>
                <a:xfrm>
                  <a:off x="5585033" y="1264251"/>
                  <a:ext cx="1065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42" name="Ink 141">
                  <a:extLst>
                    <a:ext uri="{FF2B5EF4-FFF2-40B4-BE49-F238E27FC236}">
                      <a16:creationId xmlns:a16="http://schemas.microsoft.com/office/drawing/2014/main" id="{BE66C27C-5FD4-47D5-956D-FF96A1D88170}"/>
                    </a:ext>
                  </a:extLst>
                </p14:cNvPr>
                <p14:cNvContentPartPr/>
                <p14:nvPr/>
              </p14:nvContentPartPr>
              <p14:xfrm>
                <a:off x="5662073" y="1291971"/>
                <a:ext cx="125280" cy="195480"/>
              </p14:xfrm>
            </p:contentPart>
          </mc:Choice>
          <mc:Fallback>
            <p:pic>
              <p:nvPicPr>
                <p:cNvPr id="142" name="Ink 141">
                  <a:extLst>
                    <a:ext uri="{FF2B5EF4-FFF2-40B4-BE49-F238E27FC236}">
                      <a16:creationId xmlns:a16="http://schemas.microsoft.com/office/drawing/2014/main" id="{BE66C27C-5FD4-47D5-956D-FF96A1D88170}"/>
                    </a:ext>
                  </a:extLst>
                </p:cNvPr>
                <p:cNvPicPr/>
                <p:nvPr/>
              </p:nvPicPr>
              <p:blipFill>
                <a:blip r:embed="rId151"/>
                <a:stretch>
                  <a:fillRect/>
                </a:stretch>
              </p:blipFill>
              <p:spPr>
                <a:xfrm>
                  <a:off x="5653433" y="1282971"/>
                  <a:ext cx="1429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43" name="Ink 142">
                  <a:extLst>
                    <a:ext uri="{FF2B5EF4-FFF2-40B4-BE49-F238E27FC236}">
                      <a16:creationId xmlns:a16="http://schemas.microsoft.com/office/drawing/2014/main" id="{1CCC00BD-980A-45CE-9A90-C426A545DBEC}"/>
                    </a:ext>
                  </a:extLst>
                </p14:cNvPr>
                <p14:cNvContentPartPr/>
                <p14:nvPr/>
              </p14:nvContentPartPr>
              <p14:xfrm>
                <a:off x="4721393" y="1729011"/>
                <a:ext cx="192960" cy="274320"/>
              </p14:xfrm>
            </p:contentPart>
          </mc:Choice>
          <mc:Fallback>
            <p:pic>
              <p:nvPicPr>
                <p:cNvPr id="143" name="Ink 142">
                  <a:extLst>
                    <a:ext uri="{FF2B5EF4-FFF2-40B4-BE49-F238E27FC236}">
                      <a16:creationId xmlns:a16="http://schemas.microsoft.com/office/drawing/2014/main" id="{1CCC00BD-980A-45CE-9A90-C426A545DBEC}"/>
                    </a:ext>
                  </a:extLst>
                </p:cNvPr>
                <p:cNvPicPr/>
                <p:nvPr/>
              </p:nvPicPr>
              <p:blipFill>
                <a:blip r:embed="rId153"/>
                <a:stretch>
                  <a:fillRect/>
                </a:stretch>
              </p:blipFill>
              <p:spPr>
                <a:xfrm>
                  <a:off x="4712393" y="1720371"/>
                  <a:ext cx="21060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44" name="Ink 143">
                  <a:extLst>
                    <a:ext uri="{FF2B5EF4-FFF2-40B4-BE49-F238E27FC236}">
                      <a16:creationId xmlns:a16="http://schemas.microsoft.com/office/drawing/2014/main" id="{326C9350-14F0-48E7-BEA6-A334806EDA06}"/>
                    </a:ext>
                  </a:extLst>
                </p14:cNvPr>
                <p14:cNvContentPartPr/>
                <p14:nvPr/>
              </p14:nvContentPartPr>
              <p14:xfrm>
                <a:off x="4932353" y="1806771"/>
                <a:ext cx="134640" cy="160200"/>
              </p14:xfrm>
            </p:contentPart>
          </mc:Choice>
          <mc:Fallback>
            <p:pic>
              <p:nvPicPr>
                <p:cNvPr id="144" name="Ink 143">
                  <a:extLst>
                    <a:ext uri="{FF2B5EF4-FFF2-40B4-BE49-F238E27FC236}">
                      <a16:creationId xmlns:a16="http://schemas.microsoft.com/office/drawing/2014/main" id="{326C9350-14F0-48E7-BEA6-A334806EDA06}"/>
                    </a:ext>
                  </a:extLst>
                </p:cNvPr>
                <p:cNvPicPr/>
                <p:nvPr/>
              </p:nvPicPr>
              <p:blipFill>
                <a:blip r:embed="rId155"/>
                <a:stretch>
                  <a:fillRect/>
                </a:stretch>
              </p:blipFill>
              <p:spPr>
                <a:xfrm>
                  <a:off x="4923353" y="1798131"/>
                  <a:ext cx="1522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45" name="Ink 144">
                  <a:extLst>
                    <a:ext uri="{FF2B5EF4-FFF2-40B4-BE49-F238E27FC236}">
                      <a16:creationId xmlns:a16="http://schemas.microsoft.com/office/drawing/2014/main" id="{8676BFBF-B171-41C0-9A61-211D87CAF0E8}"/>
                    </a:ext>
                  </a:extLst>
                </p14:cNvPr>
                <p14:cNvContentPartPr/>
                <p14:nvPr/>
              </p14:nvContentPartPr>
              <p14:xfrm>
                <a:off x="5151953" y="1801011"/>
                <a:ext cx="45000" cy="229320"/>
              </p14:xfrm>
            </p:contentPart>
          </mc:Choice>
          <mc:Fallback>
            <p:pic>
              <p:nvPicPr>
                <p:cNvPr id="145" name="Ink 144">
                  <a:extLst>
                    <a:ext uri="{FF2B5EF4-FFF2-40B4-BE49-F238E27FC236}">
                      <a16:creationId xmlns:a16="http://schemas.microsoft.com/office/drawing/2014/main" id="{8676BFBF-B171-41C0-9A61-211D87CAF0E8}"/>
                    </a:ext>
                  </a:extLst>
                </p:cNvPr>
                <p:cNvPicPr/>
                <p:nvPr/>
              </p:nvPicPr>
              <p:blipFill>
                <a:blip r:embed="rId157"/>
                <a:stretch>
                  <a:fillRect/>
                </a:stretch>
              </p:blipFill>
              <p:spPr>
                <a:xfrm>
                  <a:off x="5142953" y="1792011"/>
                  <a:ext cx="626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46" name="Ink 145">
                  <a:extLst>
                    <a:ext uri="{FF2B5EF4-FFF2-40B4-BE49-F238E27FC236}">
                      <a16:creationId xmlns:a16="http://schemas.microsoft.com/office/drawing/2014/main" id="{F257B379-E7F0-48CA-BEC9-DCF73E480F19}"/>
                    </a:ext>
                  </a:extLst>
                </p14:cNvPr>
                <p14:cNvContentPartPr/>
                <p14:nvPr/>
              </p14:nvContentPartPr>
              <p14:xfrm>
                <a:off x="5112353" y="1809651"/>
                <a:ext cx="142560" cy="107640"/>
              </p14:xfrm>
            </p:contentPart>
          </mc:Choice>
          <mc:Fallback>
            <p:pic>
              <p:nvPicPr>
                <p:cNvPr id="146" name="Ink 145">
                  <a:extLst>
                    <a:ext uri="{FF2B5EF4-FFF2-40B4-BE49-F238E27FC236}">
                      <a16:creationId xmlns:a16="http://schemas.microsoft.com/office/drawing/2014/main" id="{F257B379-E7F0-48CA-BEC9-DCF73E480F19}"/>
                    </a:ext>
                  </a:extLst>
                </p:cNvPr>
                <p:cNvPicPr/>
                <p:nvPr/>
              </p:nvPicPr>
              <p:blipFill>
                <a:blip r:embed="rId159"/>
                <a:stretch>
                  <a:fillRect/>
                </a:stretch>
              </p:blipFill>
              <p:spPr>
                <a:xfrm>
                  <a:off x="5103713" y="1801011"/>
                  <a:ext cx="1602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47" name="Ink 146">
                  <a:extLst>
                    <a:ext uri="{FF2B5EF4-FFF2-40B4-BE49-F238E27FC236}">
                      <a16:creationId xmlns:a16="http://schemas.microsoft.com/office/drawing/2014/main" id="{98487346-4A15-4A8C-B903-1EF68D88ED7B}"/>
                    </a:ext>
                  </a:extLst>
                </p14:cNvPr>
                <p14:cNvContentPartPr/>
                <p14:nvPr/>
              </p14:nvContentPartPr>
              <p14:xfrm>
                <a:off x="5214233" y="1642971"/>
                <a:ext cx="220320" cy="262080"/>
              </p14:xfrm>
            </p:contentPart>
          </mc:Choice>
          <mc:Fallback>
            <p:pic>
              <p:nvPicPr>
                <p:cNvPr id="147" name="Ink 146">
                  <a:extLst>
                    <a:ext uri="{FF2B5EF4-FFF2-40B4-BE49-F238E27FC236}">
                      <a16:creationId xmlns:a16="http://schemas.microsoft.com/office/drawing/2014/main" id="{98487346-4A15-4A8C-B903-1EF68D88ED7B}"/>
                    </a:ext>
                  </a:extLst>
                </p:cNvPr>
                <p:cNvPicPr/>
                <p:nvPr/>
              </p:nvPicPr>
              <p:blipFill>
                <a:blip r:embed="rId161"/>
                <a:stretch>
                  <a:fillRect/>
                </a:stretch>
              </p:blipFill>
              <p:spPr>
                <a:xfrm>
                  <a:off x="5205593" y="1633971"/>
                  <a:ext cx="2379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48" name="Ink 147">
                  <a:extLst>
                    <a:ext uri="{FF2B5EF4-FFF2-40B4-BE49-F238E27FC236}">
                      <a16:creationId xmlns:a16="http://schemas.microsoft.com/office/drawing/2014/main" id="{8B440266-E57C-4F8D-9137-0869D06FA449}"/>
                    </a:ext>
                  </a:extLst>
                </p14:cNvPr>
                <p14:cNvContentPartPr/>
                <p14:nvPr/>
              </p14:nvContentPartPr>
              <p14:xfrm>
                <a:off x="5446073" y="1691931"/>
                <a:ext cx="87120" cy="277920"/>
              </p14:xfrm>
            </p:contentPart>
          </mc:Choice>
          <mc:Fallback>
            <p:pic>
              <p:nvPicPr>
                <p:cNvPr id="148" name="Ink 147">
                  <a:extLst>
                    <a:ext uri="{FF2B5EF4-FFF2-40B4-BE49-F238E27FC236}">
                      <a16:creationId xmlns:a16="http://schemas.microsoft.com/office/drawing/2014/main" id="{8B440266-E57C-4F8D-9137-0869D06FA449}"/>
                    </a:ext>
                  </a:extLst>
                </p:cNvPr>
                <p:cNvPicPr/>
                <p:nvPr/>
              </p:nvPicPr>
              <p:blipFill>
                <a:blip r:embed="rId163"/>
                <a:stretch>
                  <a:fillRect/>
                </a:stretch>
              </p:blipFill>
              <p:spPr>
                <a:xfrm>
                  <a:off x="5437433" y="1683291"/>
                  <a:ext cx="1047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49" name="Ink 148">
                  <a:extLst>
                    <a:ext uri="{FF2B5EF4-FFF2-40B4-BE49-F238E27FC236}">
                      <a16:creationId xmlns:a16="http://schemas.microsoft.com/office/drawing/2014/main" id="{48AEDC15-FF4D-4DF2-A262-BD7214B831B8}"/>
                    </a:ext>
                  </a:extLst>
                </p14:cNvPr>
                <p14:cNvContentPartPr/>
                <p14:nvPr/>
              </p14:nvContentPartPr>
              <p14:xfrm>
                <a:off x="5628593" y="1684371"/>
                <a:ext cx="163440" cy="137160"/>
              </p14:xfrm>
            </p:contentPart>
          </mc:Choice>
          <mc:Fallback>
            <p:pic>
              <p:nvPicPr>
                <p:cNvPr id="149" name="Ink 148">
                  <a:extLst>
                    <a:ext uri="{FF2B5EF4-FFF2-40B4-BE49-F238E27FC236}">
                      <a16:creationId xmlns:a16="http://schemas.microsoft.com/office/drawing/2014/main" id="{48AEDC15-FF4D-4DF2-A262-BD7214B831B8}"/>
                    </a:ext>
                  </a:extLst>
                </p:cNvPr>
                <p:cNvPicPr/>
                <p:nvPr/>
              </p:nvPicPr>
              <p:blipFill>
                <a:blip r:embed="rId165"/>
                <a:stretch>
                  <a:fillRect/>
                </a:stretch>
              </p:blipFill>
              <p:spPr>
                <a:xfrm>
                  <a:off x="5619953" y="1675371"/>
                  <a:ext cx="1810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50" name="Ink 149">
                  <a:extLst>
                    <a:ext uri="{FF2B5EF4-FFF2-40B4-BE49-F238E27FC236}">
                      <a16:creationId xmlns:a16="http://schemas.microsoft.com/office/drawing/2014/main" id="{68D0B740-48CB-4076-8C5D-9287B9C0B60B}"/>
                    </a:ext>
                  </a:extLst>
                </p14:cNvPr>
                <p14:cNvContentPartPr/>
                <p14:nvPr/>
              </p14:nvContentPartPr>
              <p14:xfrm>
                <a:off x="5810033" y="1638651"/>
                <a:ext cx="127440" cy="133560"/>
              </p14:xfrm>
            </p:contentPart>
          </mc:Choice>
          <mc:Fallback>
            <p:pic>
              <p:nvPicPr>
                <p:cNvPr id="150" name="Ink 149">
                  <a:extLst>
                    <a:ext uri="{FF2B5EF4-FFF2-40B4-BE49-F238E27FC236}">
                      <a16:creationId xmlns:a16="http://schemas.microsoft.com/office/drawing/2014/main" id="{68D0B740-48CB-4076-8C5D-9287B9C0B60B}"/>
                    </a:ext>
                  </a:extLst>
                </p:cNvPr>
                <p:cNvPicPr/>
                <p:nvPr/>
              </p:nvPicPr>
              <p:blipFill>
                <a:blip r:embed="rId167"/>
                <a:stretch>
                  <a:fillRect/>
                </a:stretch>
              </p:blipFill>
              <p:spPr>
                <a:xfrm>
                  <a:off x="5801033" y="1629651"/>
                  <a:ext cx="1450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51" name="Ink 150">
                  <a:extLst>
                    <a:ext uri="{FF2B5EF4-FFF2-40B4-BE49-F238E27FC236}">
                      <a16:creationId xmlns:a16="http://schemas.microsoft.com/office/drawing/2014/main" id="{2E6201FA-4E29-48CB-B029-257799C1EFCD}"/>
                    </a:ext>
                  </a:extLst>
                </p14:cNvPr>
                <p14:cNvContentPartPr/>
                <p14:nvPr/>
              </p14:nvContentPartPr>
              <p14:xfrm>
                <a:off x="5965193" y="1620291"/>
                <a:ext cx="173880" cy="141840"/>
              </p14:xfrm>
            </p:contentPart>
          </mc:Choice>
          <mc:Fallback>
            <p:pic>
              <p:nvPicPr>
                <p:cNvPr id="151" name="Ink 150">
                  <a:extLst>
                    <a:ext uri="{FF2B5EF4-FFF2-40B4-BE49-F238E27FC236}">
                      <a16:creationId xmlns:a16="http://schemas.microsoft.com/office/drawing/2014/main" id="{2E6201FA-4E29-48CB-B029-257799C1EFCD}"/>
                    </a:ext>
                  </a:extLst>
                </p:cNvPr>
                <p:cNvPicPr/>
                <p:nvPr/>
              </p:nvPicPr>
              <p:blipFill>
                <a:blip r:embed="rId169"/>
                <a:stretch>
                  <a:fillRect/>
                </a:stretch>
              </p:blipFill>
              <p:spPr>
                <a:xfrm>
                  <a:off x="5956553" y="1611651"/>
                  <a:ext cx="1915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52" name="Ink 151">
                  <a:extLst>
                    <a:ext uri="{FF2B5EF4-FFF2-40B4-BE49-F238E27FC236}">
                      <a16:creationId xmlns:a16="http://schemas.microsoft.com/office/drawing/2014/main" id="{FFAD45B3-E2BB-43B3-B892-94A4C3D5E976}"/>
                    </a:ext>
                  </a:extLst>
                </p14:cNvPr>
                <p14:cNvContentPartPr/>
                <p14:nvPr/>
              </p14:nvContentPartPr>
              <p14:xfrm>
                <a:off x="6101633" y="1488891"/>
                <a:ext cx="120960" cy="192240"/>
              </p14:xfrm>
            </p:contentPart>
          </mc:Choice>
          <mc:Fallback>
            <p:pic>
              <p:nvPicPr>
                <p:cNvPr id="152" name="Ink 151">
                  <a:extLst>
                    <a:ext uri="{FF2B5EF4-FFF2-40B4-BE49-F238E27FC236}">
                      <a16:creationId xmlns:a16="http://schemas.microsoft.com/office/drawing/2014/main" id="{FFAD45B3-E2BB-43B3-B892-94A4C3D5E976}"/>
                    </a:ext>
                  </a:extLst>
                </p:cNvPr>
                <p:cNvPicPr/>
                <p:nvPr/>
              </p:nvPicPr>
              <p:blipFill>
                <a:blip r:embed="rId171"/>
                <a:stretch>
                  <a:fillRect/>
                </a:stretch>
              </p:blipFill>
              <p:spPr>
                <a:xfrm>
                  <a:off x="6092633" y="1480251"/>
                  <a:ext cx="138600" cy="209880"/>
                </a:xfrm>
                <a:prstGeom prst="rect">
                  <a:avLst/>
                </a:prstGeom>
              </p:spPr>
            </p:pic>
          </mc:Fallback>
        </mc:AlternateContent>
      </p:grpSp>
      <p:grpSp>
        <p:nvGrpSpPr>
          <p:cNvPr id="175" name="Group 174">
            <a:extLst>
              <a:ext uri="{FF2B5EF4-FFF2-40B4-BE49-F238E27FC236}">
                <a16:creationId xmlns:a16="http://schemas.microsoft.com/office/drawing/2014/main" id="{259C712F-90ED-4E83-961B-8D97B0F5D2B1}"/>
              </a:ext>
            </a:extLst>
          </p:cNvPr>
          <p:cNvGrpSpPr/>
          <p:nvPr/>
        </p:nvGrpSpPr>
        <p:grpSpPr>
          <a:xfrm>
            <a:off x="991793" y="1465491"/>
            <a:ext cx="1402920" cy="1525680"/>
            <a:chOff x="991793" y="1465491"/>
            <a:chExt cx="1402920" cy="1525680"/>
          </a:xfrm>
        </p:grpSpPr>
        <mc:AlternateContent xmlns:mc="http://schemas.openxmlformats.org/markup-compatibility/2006">
          <mc:Choice xmlns:p14="http://schemas.microsoft.com/office/powerpoint/2010/main" Requires="p14">
            <p:contentPart p14:bwMode="auto" r:id="rId172">
              <p14:nvContentPartPr>
                <p14:cNvPr id="69" name="Ink 68">
                  <a:extLst>
                    <a:ext uri="{FF2B5EF4-FFF2-40B4-BE49-F238E27FC236}">
                      <a16:creationId xmlns:a16="http://schemas.microsoft.com/office/drawing/2014/main" id="{0E619332-C871-46B6-BF9F-7BDA15A9DBA5}"/>
                    </a:ext>
                  </a:extLst>
                </p14:cNvPr>
                <p14:cNvContentPartPr/>
                <p14:nvPr/>
              </p14:nvContentPartPr>
              <p14:xfrm>
                <a:off x="2082593" y="2733771"/>
                <a:ext cx="8640" cy="14040"/>
              </p14:xfrm>
            </p:contentPart>
          </mc:Choice>
          <mc:Fallback>
            <p:pic>
              <p:nvPicPr>
                <p:cNvPr id="69" name="Ink 68">
                  <a:extLst>
                    <a:ext uri="{FF2B5EF4-FFF2-40B4-BE49-F238E27FC236}">
                      <a16:creationId xmlns:a16="http://schemas.microsoft.com/office/drawing/2014/main" id="{0E619332-C871-46B6-BF9F-7BDA15A9DBA5}"/>
                    </a:ext>
                  </a:extLst>
                </p:cNvPr>
                <p:cNvPicPr/>
                <p:nvPr/>
              </p:nvPicPr>
              <p:blipFill>
                <a:blip r:embed="rId173"/>
                <a:stretch>
                  <a:fillRect/>
                </a:stretch>
              </p:blipFill>
              <p:spPr>
                <a:xfrm>
                  <a:off x="2073593" y="2724771"/>
                  <a:ext cx="262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70" name="Ink 69">
                  <a:extLst>
                    <a:ext uri="{FF2B5EF4-FFF2-40B4-BE49-F238E27FC236}">
                      <a16:creationId xmlns:a16="http://schemas.microsoft.com/office/drawing/2014/main" id="{5CC27195-5B9C-4BB5-ADD9-AB9A75C8D825}"/>
                    </a:ext>
                  </a:extLst>
                </p14:cNvPr>
                <p14:cNvContentPartPr/>
                <p14:nvPr/>
              </p14:nvContentPartPr>
              <p14:xfrm>
                <a:off x="2207153" y="2676531"/>
                <a:ext cx="16560" cy="10080"/>
              </p14:xfrm>
            </p:contentPart>
          </mc:Choice>
          <mc:Fallback>
            <p:pic>
              <p:nvPicPr>
                <p:cNvPr id="70" name="Ink 69">
                  <a:extLst>
                    <a:ext uri="{FF2B5EF4-FFF2-40B4-BE49-F238E27FC236}">
                      <a16:creationId xmlns:a16="http://schemas.microsoft.com/office/drawing/2014/main" id="{5CC27195-5B9C-4BB5-ADD9-AB9A75C8D825}"/>
                    </a:ext>
                  </a:extLst>
                </p:cNvPr>
                <p:cNvPicPr/>
                <p:nvPr/>
              </p:nvPicPr>
              <p:blipFill>
                <a:blip r:embed="rId175"/>
                <a:stretch>
                  <a:fillRect/>
                </a:stretch>
              </p:blipFill>
              <p:spPr>
                <a:xfrm>
                  <a:off x="2198513" y="2667891"/>
                  <a:ext cx="342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71" name="Ink 70">
                  <a:extLst>
                    <a:ext uri="{FF2B5EF4-FFF2-40B4-BE49-F238E27FC236}">
                      <a16:creationId xmlns:a16="http://schemas.microsoft.com/office/drawing/2014/main" id="{C3AAE139-AAE5-44F2-BBA4-535880A5EC72}"/>
                    </a:ext>
                  </a:extLst>
                </p14:cNvPr>
                <p14:cNvContentPartPr/>
                <p14:nvPr/>
              </p14:nvContentPartPr>
              <p14:xfrm>
                <a:off x="2050193" y="2882811"/>
                <a:ext cx="253080" cy="108360"/>
              </p14:xfrm>
            </p:contentPart>
          </mc:Choice>
          <mc:Fallback>
            <p:pic>
              <p:nvPicPr>
                <p:cNvPr id="71" name="Ink 70">
                  <a:extLst>
                    <a:ext uri="{FF2B5EF4-FFF2-40B4-BE49-F238E27FC236}">
                      <a16:creationId xmlns:a16="http://schemas.microsoft.com/office/drawing/2014/main" id="{C3AAE139-AAE5-44F2-BBA4-535880A5EC72}"/>
                    </a:ext>
                  </a:extLst>
                </p:cNvPr>
                <p:cNvPicPr/>
                <p:nvPr/>
              </p:nvPicPr>
              <p:blipFill>
                <a:blip r:embed="rId177"/>
                <a:stretch>
                  <a:fillRect/>
                </a:stretch>
              </p:blipFill>
              <p:spPr>
                <a:xfrm>
                  <a:off x="2041193" y="2874171"/>
                  <a:ext cx="2707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57" name="Ink 156">
                  <a:extLst>
                    <a:ext uri="{FF2B5EF4-FFF2-40B4-BE49-F238E27FC236}">
                      <a16:creationId xmlns:a16="http://schemas.microsoft.com/office/drawing/2014/main" id="{81854946-8372-40C8-B41D-B5EDF5586D7E}"/>
                    </a:ext>
                  </a:extLst>
                </p14:cNvPr>
                <p14:cNvContentPartPr/>
                <p14:nvPr/>
              </p14:nvContentPartPr>
              <p14:xfrm>
                <a:off x="1825913" y="2462331"/>
                <a:ext cx="66960" cy="66960"/>
              </p14:xfrm>
            </p:contentPart>
          </mc:Choice>
          <mc:Fallback>
            <p:pic>
              <p:nvPicPr>
                <p:cNvPr id="157" name="Ink 156">
                  <a:extLst>
                    <a:ext uri="{FF2B5EF4-FFF2-40B4-BE49-F238E27FC236}">
                      <a16:creationId xmlns:a16="http://schemas.microsoft.com/office/drawing/2014/main" id="{81854946-8372-40C8-B41D-B5EDF5586D7E}"/>
                    </a:ext>
                  </a:extLst>
                </p:cNvPr>
                <p:cNvPicPr/>
                <p:nvPr/>
              </p:nvPicPr>
              <p:blipFill>
                <a:blip r:embed="rId179"/>
                <a:stretch>
                  <a:fillRect/>
                </a:stretch>
              </p:blipFill>
              <p:spPr>
                <a:xfrm>
                  <a:off x="1817273" y="2453691"/>
                  <a:ext cx="8460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58" name="Ink 157">
                  <a:extLst>
                    <a:ext uri="{FF2B5EF4-FFF2-40B4-BE49-F238E27FC236}">
                      <a16:creationId xmlns:a16="http://schemas.microsoft.com/office/drawing/2014/main" id="{705B272A-915E-4AA3-A85F-88BC9A490A13}"/>
                    </a:ext>
                  </a:extLst>
                </p14:cNvPr>
                <p14:cNvContentPartPr/>
                <p14:nvPr/>
              </p14:nvContentPartPr>
              <p14:xfrm>
                <a:off x="1730153" y="2371251"/>
                <a:ext cx="56160" cy="55440"/>
              </p14:xfrm>
            </p:contentPart>
          </mc:Choice>
          <mc:Fallback>
            <p:pic>
              <p:nvPicPr>
                <p:cNvPr id="158" name="Ink 157">
                  <a:extLst>
                    <a:ext uri="{FF2B5EF4-FFF2-40B4-BE49-F238E27FC236}">
                      <a16:creationId xmlns:a16="http://schemas.microsoft.com/office/drawing/2014/main" id="{705B272A-915E-4AA3-A85F-88BC9A490A13}"/>
                    </a:ext>
                  </a:extLst>
                </p:cNvPr>
                <p:cNvPicPr/>
                <p:nvPr/>
              </p:nvPicPr>
              <p:blipFill>
                <a:blip r:embed="rId181"/>
                <a:stretch>
                  <a:fillRect/>
                </a:stretch>
              </p:blipFill>
              <p:spPr>
                <a:xfrm>
                  <a:off x="1721513" y="2362251"/>
                  <a:ext cx="738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59" name="Ink 158">
                  <a:extLst>
                    <a:ext uri="{FF2B5EF4-FFF2-40B4-BE49-F238E27FC236}">
                      <a16:creationId xmlns:a16="http://schemas.microsoft.com/office/drawing/2014/main" id="{85050BD6-B585-4493-A48D-0B6A2ED577E8}"/>
                    </a:ext>
                  </a:extLst>
                </p14:cNvPr>
                <p14:cNvContentPartPr/>
                <p14:nvPr/>
              </p14:nvContentPartPr>
              <p14:xfrm>
                <a:off x="1661753" y="2280891"/>
                <a:ext cx="54720" cy="61560"/>
              </p14:xfrm>
            </p:contentPart>
          </mc:Choice>
          <mc:Fallback>
            <p:pic>
              <p:nvPicPr>
                <p:cNvPr id="159" name="Ink 158">
                  <a:extLst>
                    <a:ext uri="{FF2B5EF4-FFF2-40B4-BE49-F238E27FC236}">
                      <a16:creationId xmlns:a16="http://schemas.microsoft.com/office/drawing/2014/main" id="{85050BD6-B585-4493-A48D-0B6A2ED577E8}"/>
                    </a:ext>
                  </a:extLst>
                </p:cNvPr>
                <p:cNvPicPr/>
                <p:nvPr/>
              </p:nvPicPr>
              <p:blipFill>
                <a:blip r:embed="rId183"/>
                <a:stretch>
                  <a:fillRect/>
                </a:stretch>
              </p:blipFill>
              <p:spPr>
                <a:xfrm>
                  <a:off x="1652753" y="2272251"/>
                  <a:ext cx="723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61" name="Ink 160">
                  <a:extLst>
                    <a:ext uri="{FF2B5EF4-FFF2-40B4-BE49-F238E27FC236}">
                      <a16:creationId xmlns:a16="http://schemas.microsoft.com/office/drawing/2014/main" id="{8109D503-6DA4-43AB-AF5E-0893149FE47A}"/>
                    </a:ext>
                  </a:extLst>
                </p14:cNvPr>
                <p14:cNvContentPartPr/>
                <p14:nvPr/>
              </p14:nvContentPartPr>
              <p14:xfrm>
                <a:off x="991793" y="1465491"/>
                <a:ext cx="1402920" cy="1254960"/>
              </p14:xfrm>
            </p:contentPart>
          </mc:Choice>
          <mc:Fallback>
            <p:pic>
              <p:nvPicPr>
                <p:cNvPr id="161" name="Ink 160">
                  <a:extLst>
                    <a:ext uri="{FF2B5EF4-FFF2-40B4-BE49-F238E27FC236}">
                      <a16:creationId xmlns:a16="http://schemas.microsoft.com/office/drawing/2014/main" id="{8109D503-6DA4-43AB-AF5E-0893149FE47A}"/>
                    </a:ext>
                  </a:extLst>
                </p:cNvPr>
                <p:cNvPicPr/>
                <p:nvPr/>
              </p:nvPicPr>
              <p:blipFill>
                <a:blip r:embed="rId185"/>
                <a:stretch>
                  <a:fillRect/>
                </a:stretch>
              </p:blipFill>
              <p:spPr>
                <a:xfrm>
                  <a:off x="982793" y="1456491"/>
                  <a:ext cx="1420560" cy="12726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64" name="Ink 163">
                  <a:extLst>
                    <a:ext uri="{FF2B5EF4-FFF2-40B4-BE49-F238E27FC236}">
                      <a16:creationId xmlns:a16="http://schemas.microsoft.com/office/drawing/2014/main" id="{0EC4B760-A64D-4333-9A60-3BDEEA1F2440}"/>
                    </a:ext>
                  </a:extLst>
                </p14:cNvPr>
                <p14:cNvContentPartPr/>
                <p14:nvPr/>
              </p14:nvContentPartPr>
              <p14:xfrm>
                <a:off x="1358273" y="2229411"/>
                <a:ext cx="10800" cy="14760"/>
              </p14:xfrm>
            </p:contentPart>
          </mc:Choice>
          <mc:Fallback>
            <p:pic>
              <p:nvPicPr>
                <p:cNvPr id="164" name="Ink 163">
                  <a:extLst>
                    <a:ext uri="{FF2B5EF4-FFF2-40B4-BE49-F238E27FC236}">
                      <a16:creationId xmlns:a16="http://schemas.microsoft.com/office/drawing/2014/main" id="{0EC4B760-A64D-4333-9A60-3BDEEA1F2440}"/>
                    </a:ext>
                  </a:extLst>
                </p:cNvPr>
                <p:cNvPicPr/>
                <p:nvPr/>
              </p:nvPicPr>
              <p:blipFill>
                <a:blip r:embed="rId187"/>
                <a:stretch>
                  <a:fillRect/>
                </a:stretch>
              </p:blipFill>
              <p:spPr>
                <a:xfrm>
                  <a:off x="1349633" y="2220411"/>
                  <a:ext cx="284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66" name="Ink 165">
                  <a:extLst>
                    <a:ext uri="{FF2B5EF4-FFF2-40B4-BE49-F238E27FC236}">
                      <a16:creationId xmlns:a16="http://schemas.microsoft.com/office/drawing/2014/main" id="{9EB6E282-613A-449D-AD05-CEDE9D5C4FB9}"/>
                    </a:ext>
                  </a:extLst>
                </p14:cNvPr>
                <p14:cNvContentPartPr/>
                <p14:nvPr/>
              </p14:nvContentPartPr>
              <p14:xfrm>
                <a:off x="1293113" y="2002251"/>
                <a:ext cx="97560" cy="86040"/>
              </p14:xfrm>
            </p:contentPart>
          </mc:Choice>
          <mc:Fallback>
            <p:pic>
              <p:nvPicPr>
                <p:cNvPr id="166" name="Ink 165">
                  <a:extLst>
                    <a:ext uri="{FF2B5EF4-FFF2-40B4-BE49-F238E27FC236}">
                      <a16:creationId xmlns:a16="http://schemas.microsoft.com/office/drawing/2014/main" id="{9EB6E282-613A-449D-AD05-CEDE9D5C4FB9}"/>
                    </a:ext>
                  </a:extLst>
                </p:cNvPr>
                <p:cNvPicPr/>
                <p:nvPr/>
              </p:nvPicPr>
              <p:blipFill>
                <a:blip r:embed="rId189"/>
                <a:stretch>
                  <a:fillRect/>
                </a:stretch>
              </p:blipFill>
              <p:spPr>
                <a:xfrm>
                  <a:off x="1284473" y="1993251"/>
                  <a:ext cx="11520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67" name="Ink 166">
                  <a:extLst>
                    <a:ext uri="{FF2B5EF4-FFF2-40B4-BE49-F238E27FC236}">
                      <a16:creationId xmlns:a16="http://schemas.microsoft.com/office/drawing/2014/main" id="{59D1D4F1-355A-491F-B332-1A5FC0B7A71C}"/>
                    </a:ext>
                  </a:extLst>
                </p14:cNvPr>
                <p14:cNvContentPartPr/>
                <p14:nvPr/>
              </p14:nvContentPartPr>
              <p14:xfrm>
                <a:off x="1522433" y="1814691"/>
                <a:ext cx="111960" cy="84240"/>
              </p14:xfrm>
            </p:contentPart>
          </mc:Choice>
          <mc:Fallback>
            <p:pic>
              <p:nvPicPr>
                <p:cNvPr id="167" name="Ink 166">
                  <a:extLst>
                    <a:ext uri="{FF2B5EF4-FFF2-40B4-BE49-F238E27FC236}">
                      <a16:creationId xmlns:a16="http://schemas.microsoft.com/office/drawing/2014/main" id="{59D1D4F1-355A-491F-B332-1A5FC0B7A71C}"/>
                    </a:ext>
                  </a:extLst>
                </p:cNvPr>
                <p:cNvPicPr/>
                <p:nvPr/>
              </p:nvPicPr>
              <p:blipFill>
                <a:blip r:embed="rId191"/>
                <a:stretch>
                  <a:fillRect/>
                </a:stretch>
              </p:blipFill>
              <p:spPr>
                <a:xfrm>
                  <a:off x="1513793" y="1805691"/>
                  <a:ext cx="12960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69" name="Ink 168">
                  <a:extLst>
                    <a:ext uri="{FF2B5EF4-FFF2-40B4-BE49-F238E27FC236}">
                      <a16:creationId xmlns:a16="http://schemas.microsoft.com/office/drawing/2014/main" id="{272B0A7E-5D92-4A6E-A57F-1E678258BF82}"/>
                    </a:ext>
                  </a:extLst>
                </p14:cNvPr>
                <p14:cNvContentPartPr/>
                <p14:nvPr/>
              </p14:nvContentPartPr>
              <p14:xfrm>
                <a:off x="1778033" y="1664931"/>
                <a:ext cx="96480" cy="110880"/>
              </p14:xfrm>
            </p:contentPart>
          </mc:Choice>
          <mc:Fallback>
            <p:pic>
              <p:nvPicPr>
                <p:cNvPr id="169" name="Ink 168">
                  <a:extLst>
                    <a:ext uri="{FF2B5EF4-FFF2-40B4-BE49-F238E27FC236}">
                      <a16:creationId xmlns:a16="http://schemas.microsoft.com/office/drawing/2014/main" id="{272B0A7E-5D92-4A6E-A57F-1E678258BF82}"/>
                    </a:ext>
                  </a:extLst>
                </p:cNvPr>
                <p:cNvPicPr/>
                <p:nvPr/>
              </p:nvPicPr>
              <p:blipFill>
                <a:blip r:embed="rId193"/>
                <a:stretch>
                  <a:fillRect/>
                </a:stretch>
              </p:blipFill>
              <p:spPr>
                <a:xfrm>
                  <a:off x="1769033" y="1655931"/>
                  <a:ext cx="11412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70" name="Ink 169">
                  <a:extLst>
                    <a:ext uri="{FF2B5EF4-FFF2-40B4-BE49-F238E27FC236}">
                      <a16:creationId xmlns:a16="http://schemas.microsoft.com/office/drawing/2014/main" id="{A4129302-F4A9-4CBE-B9F9-E66D2CF5262A}"/>
                    </a:ext>
                  </a:extLst>
                </p14:cNvPr>
                <p14:cNvContentPartPr/>
                <p14:nvPr/>
              </p14:nvContentPartPr>
              <p14:xfrm>
                <a:off x="1883153" y="1865091"/>
                <a:ext cx="7560" cy="10080"/>
              </p14:xfrm>
            </p:contentPart>
          </mc:Choice>
          <mc:Fallback>
            <p:pic>
              <p:nvPicPr>
                <p:cNvPr id="170" name="Ink 169">
                  <a:extLst>
                    <a:ext uri="{FF2B5EF4-FFF2-40B4-BE49-F238E27FC236}">
                      <a16:creationId xmlns:a16="http://schemas.microsoft.com/office/drawing/2014/main" id="{A4129302-F4A9-4CBE-B9F9-E66D2CF5262A}"/>
                    </a:ext>
                  </a:extLst>
                </p:cNvPr>
                <p:cNvPicPr/>
                <p:nvPr/>
              </p:nvPicPr>
              <p:blipFill>
                <a:blip r:embed="rId195"/>
                <a:stretch>
                  <a:fillRect/>
                </a:stretch>
              </p:blipFill>
              <p:spPr>
                <a:xfrm>
                  <a:off x="1874153" y="1856091"/>
                  <a:ext cx="252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71" name="Ink 170">
                  <a:extLst>
                    <a:ext uri="{FF2B5EF4-FFF2-40B4-BE49-F238E27FC236}">
                      <a16:creationId xmlns:a16="http://schemas.microsoft.com/office/drawing/2014/main" id="{3CCADE29-A1C5-45A3-A720-A1D195059609}"/>
                    </a:ext>
                  </a:extLst>
                </p14:cNvPr>
                <p14:cNvContentPartPr/>
                <p14:nvPr/>
              </p14:nvContentPartPr>
              <p14:xfrm>
                <a:off x="2000873" y="1630731"/>
                <a:ext cx="100800" cy="288360"/>
              </p14:xfrm>
            </p:contentPart>
          </mc:Choice>
          <mc:Fallback>
            <p:pic>
              <p:nvPicPr>
                <p:cNvPr id="171" name="Ink 170">
                  <a:extLst>
                    <a:ext uri="{FF2B5EF4-FFF2-40B4-BE49-F238E27FC236}">
                      <a16:creationId xmlns:a16="http://schemas.microsoft.com/office/drawing/2014/main" id="{3CCADE29-A1C5-45A3-A720-A1D195059609}"/>
                    </a:ext>
                  </a:extLst>
                </p:cNvPr>
                <p:cNvPicPr/>
                <p:nvPr/>
              </p:nvPicPr>
              <p:blipFill>
                <a:blip r:embed="rId197"/>
                <a:stretch>
                  <a:fillRect/>
                </a:stretch>
              </p:blipFill>
              <p:spPr>
                <a:xfrm>
                  <a:off x="1991873" y="1622091"/>
                  <a:ext cx="11844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68" name="Ink 167">
                  <a:extLst>
                    <a:ext uri="{FF2B5EF4-FFF2-40B4-BE49-F238E27FC236}">
                      <a16:creationId xmlns:a16="http://schemas.microsoft.com/office/drawing/2014/main" id="{21729E4B-837E-4A11-BE23-A55BDA5F532B}"/>
                    </a:ext>
                  </a:extLst>
                </p14:cNvPr>
                <p14:cNvContentPartPr/>
                <p14:nvPr/>
              </p14:nvContentPartPr>
              <p14:xfrm>
                <a:off x="1594073" y="2040051"/>
                <a:ext cx="360" cy="360"/>
              </p14:xfrm>
            </p:contentPart>
          </mc:Choice>
          <mc:Fallback>
            <p:pic>
              <p:nvPicPr>
                <p:cNvPr id="168" name="Ink 167">
                  <a:extLst>
                    <a:ext uri="{FF2B5EF4-FFF2-40B4-BE49-F238E27FC236}">
                      <a16:creationId xmlns:a16="http://schemas.microsoft.com/office/drawing/2014/main" id="{21729E4B-837E-4A11-BE23-A55BDA5F532B}"/>
                    </a:ext>
                  </a:extLst>
                </p:cNvPr>
                <p:cNvPicPr/>
                <p:nvPr/>
              </p:nvPicPr>
              <p:blipFill>
                <a:blip r:embed="rId199"/>
                <a:stretch>
                  <a:fillRect/>
                </a:stretch>
              </p:blipFill>
              <p:spPr>
                <a:xfrm>
                  <a:off x="1585433" y="203105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72" name="Ink 171">
                  <a:extLst>
                    <a:ext uri="{FF2B5EF4-FFF2-40B4-BE49-F238E27FC236}">
                      <a16:creationId xmlns:a16="http://schemas.microsoft.com/office/drawing/2014/main" id="{EC95CFD6-81C3-4433-A499-7035C449BB95}"/>
                    </a:ext>
                  </a:extLst>
                </p14:cNvPr>
                <p14:cNvContentPartPr/>
                <p14:nvPr/>
              </p14:nvContentPartPr>
              <p14:xfrm>
                <a:off x="1702433" y="2045811"/>
                <a:ext cx="69120" cy="59400"/>
              </p14:xfrm>
            </p:contentPart>
          </mc:Choice>
          <mc:Fallback>
            <p:pic>
              <p:nvPicPr>
                <p:cNvPr id="172" name="Ink 171">
                  <a:extLst>
                    <a:ext uri="{FF2B5EF4-FFF2-40B4-BE49-F238E27FC236}">
                      <a16:creationId xmlns:a16="http://schemas.microsoft.com/office/drawing/2014/main" id="{EC95CFD6-81C3-4433-A499-7035C449BB95}"/>
                    </a:ext>
                  </a:extLst>
                </p:cNvPr>
                <p:cNvPicPr/>
                <p:nvPr/>
              </p:nvPicPr>
              <p:blipFill>
                <a:blip r:embed="rId201"/>
                <a:stretch>
                  <a:fillRect/>
                </a:stretch>
              </p:blipFill>
              <p:spPr>
                <a:xfrm>
                  <a:off x="1693433" y="2036811"/>
                  <a:ext cx="867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73" name="Ink 172">
                  <a:extLst>
                    <a:ext uri="{FF2B5EF4-FFF2-40B4-BE49-F238E27FC236}">
                      <a16:creationId xmlns:a16="http://schemas.microsoft.com/office/drawing/2014/main" id="{9DA6AF2F-B158-44AC-B0BB-857F9FFBE65D}"/>
                    </a:ext>
                  </a:extLst>
                </p14:cNvPr>
                <p14:cNvContentPartPr/>
                <p14:nvPr/>
              </p14:nvContentPartPr>
              <p14:xfrm>
                <a:off x="1748153" y="2139411"/>
                <a:ext cx="9360" cy="16200"/>
              </p14:xfrm>
            </p:contentPart>
          </mc:Choice>
          <mc:Fallback>
            <p:pic>
              <p:nvPicPr>
                <p:cNvPr id="173" name="Ink 172">
                  <a:extLst>
                    <a:ext uri="{FF2B5EF4-FFF2-40B4-BE49-F238E27FC236}">
                      <a16:creationId xmlns:a16="http://schemas.microsoft.com/office/drawing/2014/main" id="{9DA6AF2F-B158-44AC-B0BB-857F9FFBE65D}"/>
                    </a:ext>
                  </a:extLst>
                </p:cNvPr>
                <p:cNvPicPr/>
                <p:nvPr/>
              </p:nvPicPr>
              <p:blipFill>
                <a:blip r:embed="rId203"/>
                <a:stretch>
                  <a:fillRect/>
                </a:stretch>
              </p:blipFill>
              <p:spPr>
                <a:xfrm>
                  <a:off x="1739153" y="2130771"/>
                  <a:ext cx="27000" cy="33840"/>
                </a:xfrm>
                <a:prstGeom prst="rect">
                  <a:avLst/>
                </a:prstGeom>
              </p:spPr>
            </p:pic>
          </mc:Fallback>
        </mc:AlternateContent>
      </p:grpSp>
      <p:grpSp>
        <p:nvGrpSpPr>
          <p:cNvPr id="188" name="Group 187">
            <a:extLst>
              <a:ext uri="{FF2B5EF4-FFF2-40B4-BE49-F238E27FC236}">
                <a16:creationId xmlns:a16="http://schemas.microsoft.com/office/drawing/2014/main" id="{0520E981-5463-401E-B553-769C16C194DC}"/>
              </a:ext>
            </a:extLst>
          </p:cNvPr>
          <p:cNvGrpSpPr/>
          <p:nvPr/>
        </p:nvGrpSpPr>
        <p:grpSpPr>
          <a:xfrm>
            <a:off x="5848553" y="1946091"/>
            <a:ext cx="1319040" cy="500400"/>
            <a:chOff x="5848553" y="1946091"/>
            <a:chExt cx="1319040" cy="500400"/>
          </a:xfrm>
        </p:grpSpPr>
        <mc:AlternateContent xmlns:mc="http://schemas.openxmlformats.org/markup-compatibility/2006">
          <mc:Choice xmlns:p14="http://schemas.microsoft.com/office/powerpoint/2010/main" Requires="p14">
            <p:contentPart p14:bwMode="auto" r:id="rId204">
              <p14:nvContentPartPr>
                <p14:cNvPr id="184" name="Ink 183">
                  <a:extLst>
                    <a:ext uri="{FF2B5EF4-FFF2-40B4-BE49-F238E27FC236}">
                      <a16:creationId xmlns:a16="http://schemas.microsoft.com/office/drawing/2014/main" id="{18DA7396-A17B-4D8D-A692-BFFC2FEEB40A}"/>
                    </a:ext>
                  </a:extLst>
                </p14:cNvPr>
                <p14:cNvContentPartPr/>
                <p14:nvPr/>
              </p14:nvContentPartPr>
              <p14:xfrm>
                <a:off x="6002633" y="1946091"/>
                <a:ext cx="1164960" cy="370080"/>
              </p14:xfrm>
            </p:contentPart>
          </mc:Choice>
          <mc:Fallback>
            <p:pic>
              <p:nvPicPr>
                <p:cNvPr id="184" name="Ink 183">
                  <a:extLst>
                    <a:ext uri="{FF2B5EF4-FFF2-40B4-BE49-F238E27FC236}">
                      <a16:creationId xmlns:a16="http://schemas.microsoft.com/office/drawing/2014/main" id="{18DA7396-A17B-4D8D-A692-BFFC2FEEB40A}"/>
                    </a:ext>
                  </a:extLst>
                </p:cNvPr>
                <p:cNvPicPr/>
                <p:nvPr/>
              </p:nvPicPr>
              <p:blipFill>
                <a:blip r:embed="rId205"/>
                <a:stretch>
                  <a:fillRect/>
                </a:stretch>
              </p:blipFill>
              <p:spPr>
                <a:xfrm>
                  <a:off x="5993993" y="1937451"/>
                  <a:ext cx="118260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85" name="Ink 184">
                  <a:extLst>
                    <a:ext uri="{FF2B5EF4-FFF2-40B4-BE49-F238E27FC236}">
                      <a16:creationId xmlns:a16="http://schemas.microsoft.com/office/drawing/2014/main" id="{F9431298-64EC-428A-9777-E56593B5DF48}"/>
                    </a:ext>
                  </a:extLst>
                </p14:cNvPr>
                <p14:cNvContentPartPr/>
                <p14:nvPr/>
              </p14:nvContentPartPr>
              <p14:xfrm>
                <a:off x="5962673" y="2239491"/>
                <a:ext cx="34920" cy="198000"/>
              </p14:xfrm>
            </p:contentPart>
          </mc:Choice>
          <mc:Fallback>
            <p:pic>
              <p:nvPicPr>
                <p:cNvPr id="185" name="Ink 184">
                  <a:extLst>
                    <a:ext uri="{FF2B5EF4-FFF2-40B4-BE49-F238E27FC236}">
                      <a16:creationId xmlns:a16="http://schemas.microsoft.com/office/drawing/2014/main" id="{F9431298-64EC-428A-9777-E56593B5DF48}"/>
                    </a:ext>
                  </a:extLst>
                </p:cNvPr>
                <p:cNvPicPr/>
                <p:nvPr/>
              </p:nvPicPr>
              <p:blipFill>
                <a:blip r:embed="rId207"/>
                <a:stretch>
                  <a:fillRect/>
                </a:stretch>
              </p:blipFill>
              <p:spPr>
                <a:xfrm>
                  <a:off x="5954033" y="2230491"/>
                  <a:ext cx="525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86" name="Ink 185">
                  <a:extLst>
                    <a:ext uri="{FF2B5EF4-FFF2-40B4-BE49-F238E27FC236}">
                      <a16:creationId xmlns:a16="http://schemas.microsoft.com/office/drawing/2014/main" id="{80C8BE85-E330-4CD0-93A3-D0BC92B79B84}"/>
                    </a:ext>
                  </a:extLst>
                </p14:cNvPr>
                <p14:cNvContentPartPr/>
                <p14:nvPr/>
              </p14:nvContentPartPr>
              <p14:xfrm>
                <a:off x="5848553" y="2222571"/>
                <a:ext cx="127800" cy="223920"/>
              </p14:xfrm>
            </p:contentPart>
          </mc:Choice>
          <mc:Fallback>
            <p:pic>
              <p:nvPicPr>
                <p:cNvPr id="186" name="Ink 185">
                  <a:extLst>
                    <a:ext uri="{FF2B5EF4-FFF2-40B4-BE49-F238E27FC236}">
                      <a16:creationId xmlns:a16="http://schemas.microsoft.com/office/drawing/2014/main" id="{80C8BE85-E330-4CD0-93A3-D0BC92B79B84}"/>
                    </a:ext>
                  </a:extLst>
                </p:cNvPr>
                <p:cNvPicPr/>
                <p:nvPr/>
              </p:nvPicPr>
              <p:blipFill>
                <a:blip r:embed="rId209"/>
                <a:stretch>
                  <a:fillRect/>
                </a:stretch>
              </p:blipFill>
              <p:spPr>
                <a:xfrm>
                  <a:off x="5839553" y="2213931"/>
                  <a:ext cx="1454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87" name="Ink 186">
                  <a:extLst>
                    <a:ext uri="{FF2B5EF4-FFF2-40B4-BE49-F238E27FC236}">
                      <a16:creationId xmlns:a16="http://schemas.microsoft.com/office/drawing/2014/main" id="{71A830E3-03D5-4377-B9D0-58D44596642D}"/>
                    </a:ext>
                  </a:extLst>
                </p14:cNvPr>
                <p14:cNvContentPartPr/>
                <p14:nvPr/>
              </p14:nvContentPartPr>
              <p14:xfrm>
                <a:off x="5954753" y="2382051"/>
                <a:ext cx="18000" cy="39600"/>
              </p14:xfrm>
            </p:contentPart>
          </mc:Choice>
          <mc:Fallback>
            <p:pic>
              <p:nvPicPr>
                <p:cNvPr id="187" name="Ink 186">
                  <a:extLst>
                    <a:ext uri="{FF2B5EF4-FFF2-40B4-BE49-F238E27FC236}">
                      <a16:creationId xmlns:a16="http://schemas.microsoft.com/office/drawing/2014/main" id="{71A830E3-03D5-4377-B9D0-58D44596642D}"/>
                    </a:ext>
                  </a:extLst>
                </p:cNvPr>
                <p:cNvPicPr/>
                <p:nvPr/>
              </p:nvPicPr>
              <p:blipFill>
                <a:blip r:embed="rId211"/>
                <a:stretch>
                  <a:fillRect/>
                </a:stretch>
              </p:blipFill>
              <p:spPr>
                <a:xfrm>
                  <a:off x="5946113" y="2373411"/>
                  <a:ext cx="35640" cy="57240"/>
                </a:xfrm>
                <a:prstGeom prst="rect">
                  <a:avLst/>
                </a:prstGeom>
              </p:spPr>
            </p:pic>
          </mc:Fallback>
        </mc:AlternateContent>
      </p:grpSp>
    </p:spTree>
    <p:extLst>
      <p:ext uri="{BB962C8B-B14F-4D97-AF65-F5344CB8AC3E}">
        <p14:creationId xmlns:p14="http://schemas.microsoft.com/office/powerpoint/2010/main" val="173970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a:xfrm>
            <a:off x="504001" y="2090347"/>
            <a:ext cx="7987818" cy="2078699"/>
          </a:xfrm>
        </p:spPr>
        <p:txBody>
          <a:bodyPr/>
          <a:lstStyle/>
          <a:p>
            <a:r>
              <a:rPr lang="en-US" dirty="0"/>
              <a:t>Serverless Deployment     VS Cloud based Deployment</a:t>
            </a:r>
          </a:p>
        </p:txBody>
      </p:sp>
      <p:sp>
        <p:nvSpPr>
          <p:cNvPr id="9" name="Slide Number Placeholder 8">
            <a:extLst>
              <a:ext uri="{FF2B5EF4-FFF2-40B4-BE49-F238E27FC236}">
                <a16:creationId xmlns:a16="http://schemas.microsoft.com/office/drawing/2014/main" id="{CBEFF07F-FAEE-4EDA-A822-96C6B92C55DE}"/>
              </a:ext>
            </a:extLst>
          </p:cNvPr>
          <p:cNvSpPr>
            <a:spLocks noGrp="1"/>
          </p:cNvSpPr>
          <p:nvPr>
            <p:ph type="sldNum" sz="quarter" idx="11"/>
          </p:nvPr>
        </p:nvSpPr>
        <p:spPr/>
        <p:txBody>
          <a:bodyPr/>
          <a:lstStyle/>
          <a:p>
            <a:fld id="{B67B645E-C5E5-4727-B977-D372A0AA71D9}" type="slidenum">
              <a:rPr lang="en-US" smtClean="0"/>
              <a:pPr/>
              <a:t>9</a:t>
            </a:fld>
            <a:endParaRPr lang="en-US" dirty="0"/>
          </a:p>
        </p:txBody>
      </p:sp>
    </p:spTree>
    <p:extLst>
      <p:ext uri="{BB962C8B-B14F-4D97-AF65-F5344CB8AC3E}">
        <p14:creationId xmlns:p14="http://schemas.microsoft.com/office/powerpoint/2010/main" val="3661020242"/>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6835393_Blue spheres pitch deck_RVA_v5" id="{B31999E4-CF41-4147-9146-E7AA12BD45BB}" vid="{47A86861-C4F7-4F19-9461-7399990DDE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8C5FEF-6CA4-44CC-8E61-9E775B9B7835}">
  <ds:schemaRefs>
    <ds:schemaRef ds:uri="http://schemas.microsoft.com/sharepoint/v3/contenttype/forms"/>
  </ds:schemaRefs>
</ds:datastoreItem>
</file>

<file path=customXml/itemProps2.xml><?xml version="1.0" encoding="utf-8"?>
<ds:datastoreItem xmlns:ds="http://schemas.openxmlformats.org/officeDocument/2006/customXml" ds:itemID="{DFCB7D79-A330-4BC9-A964-3F617D32A6D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5C6C01-35C7-4561-8BAD-91E4FACA2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TF66835393</Template>
  <TotalTime>752</TotalTime>
  <Words>2856</Words>
  <Application>Microsoft Office PowerPoint</Application>
  <PresentationFormat>Widescreen</PresentationFormat>
  <Paragraphs>111</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Söhne</vt:lpstr>
      <vt:lpstr>Office Theme</vt:lpstr>
      <vt:lpstr>Machine learning deployment :  serverless deployment </vt:lpstr>
      <vt:lpstr>Types of ML Deployment </vt:lpstr>
      <vt:lpstr>What is server less deployment?</vt:lpstr>
      <vt:lpstr>What is Serverless Deployment ?</vt:lpstr>
      <vt:lpstr>How does it work?</vt:lpstr>
      <vt:lpstr>How Does It Work?</vt:lpstr>
      <vt:lpstr>How Does It Work?</vt:lpstr>
      <vt:lpstr>Serverless Deployment in simple words</vt:lpstr>
      <vt:lpstr>Serverless Deployment     VS Cloud based Deployment</vt:lpstr>
      <vt:lpstr>Serverless Deployment VS Cloud based Deployment</vt:lpstr>
      <vt:lpstr>Serverless Deployment VS Cloud based Deployment</vt:lpstr>
      <vt:lpstr>Advantage &amp; disadvantage </vt:lpstr>
      <vt:lpstr>Advantages</vt:lpstr>
      <vt:lpstr>Disadvantages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dc:title>
  <dc:creator>Nita Li</dc:creator>
  <cp:lastModifiedBy>Nita Li</cp:lastModifiedBy>
  <cp:revision>9</cp:revision>
  <dcterms:created xsi:type="dcterms:W3CDTF">2023-06-19T11:33:45Z</dcterms:created>
  <dcterms:modified xsi:type="dcterms:W3CDTF">2023-07-19T01:33:43Z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