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885A-1879-4332-9634-8AC3F359CA2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0449-932F-4064-87AC-34E4A6C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727" y="775855"/>
            <a:ext cx="813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CSS Grid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code to display the layout of application following template provide by teacher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2133599"/>
            <a:ext cx="5449455" cy="4087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373" y="6378105"/>
            <a:ext cx="5480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Note: No need the same everything just the same layout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90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4</cp:revision>
  <dcterms:created xsi:type="dcterms:W3CDTF">2023-08-07T02:15:35Z</dcterms:created>
  <dcterms:modified xsi:type="dcterms:W3CDTF">2023-08-07T03:09:41Z</dcterms:modified>
</cp:coreProperties>
</file>