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70088-AA69-4C6B-B219-F0337C4F14C7}"/>
              </a:ext>
            </a:extLst>
          </p:cNvPr>
          <p:cNvSpPr txBox="1"/>
          <p:nvPr/>
        </p:nvSpPr>
        <p:spPr>
          <a:xfrm>
            <a:off x="3302591" y="20399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Update Component Diagram login/signup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B43B2-06C6-4D03-A646-45C04D7E9684}"/>
              </a:ext>
            </a:extLst>
          </p:cNvPr>
          <p:cNvSpPr/>
          <p:nvPr/>
        </p:nvSpPr>
        <p:spPr>
          <a:xfrm>
            <a:off x="1089993" y="1306258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4A3B4-1254-4082-A0EF-C1BB890068C2}"/>
              </a:ext>
            </a:extLst>
          </p:cNvPr>
          <p:cNvSpPr/>
          <p:nvPr/>
        </p:nvSpPr>
        <p:spPr>
          <a:xfrm>
            <a:off x="2650434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B3691-AF77-4F36-B6DC-9DD73318640E}"/>
              </a:ext>
            </a:extLst>
          </p:cNvPr>
          <p:cNvSpPr/>
          <p:nvPr/>
        </p:nvSpPr>
        <p:spPr>
          <a:xfrm>
            <a:off x="2650434" y="2416018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872A-CF1D-4BAD-82A2-A94DB4A30A78}"/>
              </a:ext>
            </a:extLst>
          </p:cNvPr>
          <p:cNvSpPr txBox="1"/>
          <p:nvPr/>
        </p:nvSpPr>
        <p:spPr>
          <a:xfrm>
            <a:off x="2967194" y="4572995"/>
            <a:ext cx="155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&lt;signup-view&gt;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20754-A489-40EB-A0F1-4E418DAC7667}"/>
              </a:ext>
            </a:extLst>
          </p:cNvPr>
          <p:cNvSpPr txBox="1"/>
          <p:nvPr/>
        </p:nvSpPr>
        <p:spPr>
          <a:xfrm>
            <a:off x="1618669" y="1492437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B6E5-3BD0-4498-8C3A-AAAF28F0CA44}"/>
              </a:ext>
            </a:extLst>
          </p:cNvPr>
          <p:cNvSpPr txBox="1"/>
          <p:nvPr/>
        </p:nvSpPr>
        <p:spPr>
          <a:xfrm>
            <a:off x="4995240" y="2771474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A6E935-8787-4709-9BE8-0F38B7127CA6}"/>
              </a:ext>
            </a:extLst>
          </p:cNvPr>
          <p:cNvSpPr/>
          <p:nvPr/>
        </p:nvSpPr>
        <p:spPr>
          <a:xfrm>
            <a:off x="7326435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3BB9-EB29-4161-9D8B-10530CA1C392}"/>
              </a:ext>
            </a:extLst>
          </p:cNvPr>
          <p:cNvSpPr txBox="1"/>
          <p:nvPr/>
        </p:nvSpPr>
        <p:spPr>
          <a:xfrm>
            <a:off x="7643195" y="457299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signin</a:t>
            </a:r>
            <a:r>
              <a:rPr lang="en-US" sz="1600" b="1" dirty="0">
                <a:solidFill>
                  <a:srgbClr val="FF0000"/>
                </a:solidFill>
              </a:rPr>
              <a:t>-view&gt;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1C804E-A4A6-4252-940C-1F0013669D0D}"/>
              </a:ext>
            </a:extLst>
          </p:cNvPr>
          <p:cNvSpPr/>
          <p:nvPr/>
        </p:nvSpPr>
        <p:spPr>
          <a:xfrm>
            <a:off x="4641573" y="1306258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98AC-EEC8-426B-BEAF-2E2CAF35874F}"/>
              </a:ext>
            </a:extLst>
          </p:cNvPr>
          <p:cNvSpPr txBox="1"/>
          <p:nvPr/>
        </p:nvSpPr>
        <p:spPr>
          <a:xfrm>
            <a:off x="4793891" y="1338896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&lt;sign-Up/sign-In&gt;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1BB0F-B2A6-4F8B-ABE8-BCBF5C00F0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37143" y="1983168"/>
            <a:ext cx="0" cy="432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BDB04-7501-489B-9836-692BBFC8358E}"/>
              </a:ext>
            </a:extLst>
          </p:cNvPr>
          <p:cNvCxnSpPr>
            <a:cxnSpLocks/>
          </p:cNvCxnSpPr>
          <p:nvPr/>
        </p:nvCxnSpPr>
        <p:spPr>
          <a:xfrm>
            <a:off x="3646003" y="3465484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491A5-244C-41C0-958B-019FF4757264}"/>
              </a:ext>
            </a:extLst>
          </p:cNvPr>
          <p:cNvCxnSpPr>
            <a:cxnSpLocks/>
          </p:cNvCxnSpPr>
          <p:nvPr/>
        </p:nvCxnSpPr>
        <p:spPr>
          <a:xfrm>
            <a:off x="8322002" y="3452232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E4DBC0-EB10-4379-A415-1A7821FA6315}"/>
              </a:ext>
            </a:extLst>
          </p:cNvPr>
          <p:cNvSpPr txBox="1"/>
          <p:nvPr/>
        </p:nvSpPr>
        <p:spPr>
          <a:xfrm>
            <a:off x="3743092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FE835-F0B2-4C60-BB19-50B0C88E6EBA}"/>
              </a:ext>
            </a:extLst>
          </p:cNvPr>
          <p:cNvSpPr txBox="1"/>
          <p:nvPr/>
        </p:nvSpPr>
        <p:spPr>
          <a:xfrm>
            <a:off x="8375010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/login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4908DC-9E1D-4996-86F6-60DBC81E2F33}"/>
              </a:ext>
            </a:extLst>
          </p:cNvPr>
          <p:cNvSpPr/>
          <p:nvPr/>
        </p:nvSpPr>
        <p:spPr>
          <a:xfrm>
            <a:off x="2623929" y="16450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2F0D7-CC34-4F76-AD73-904DC24568D6}"/>
              </a:ext>
            </a:extLst>
          </p:cNvPr>
          <p:cNvSpPr txBox="1"/>
          <p:nvPr/>
        </p:nvSpPr>
        <p:spPr>
          <a:xfrm>
            <a:off x="2527428" y="1347864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B954E-22BD-4FB6-988D-40F7F7E8DC53}"/>
              </a:ext>
            </a:extLst>
          </p:cNvPr>
          <p:cNvSpPr txBox="1"/>
          <p:nvPr/>
        </p:nvSpPr>
        <p:spPr>
          <a:xfrm>
            <a:off x="2527428" y="1928221"/>
            <a:ext cx="90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E59A2F-14A7-44D5-BD45-78EF5D320B05}"/>
              </a:ext>
            </a:extLst>
          </p:cNvPr>
          <p:cNvSpPr/>
          <p:nvPr/>
        </p:nvSpPr>
        <p:spPr>
          <a:xfrm>
            <a:off x="6919954" y="48476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AC68C-F274-440B-A716-5CE9FC125A1F}"/>
              </a:ext>
            </a:extLst>
          </p:cNvPr>
          <p:cNvSpPr txBox="1"/>
          <p:nvPr/>
        </p:nvSpPr>
        <p:spPr>
          <a:xfrm>
            <a:off x="6794079" y="45729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534E2-4944-4924-AC1D-BEBB45CA3F1F}"/>
              </a:ext>
            </a:extLst>
          </p:cNvPr>
          <p:cNvSpPr txBox="1"/>
          <p:nvPr/>
        </p:nvSpPr>
        <p:spPr>
          <a:xfrm>
            <a:off x="6880101" y="5108121"/>
            <a:ext cx="89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9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39813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481724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709656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39108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962D6-56E3-4446-A15C-816A113AFAB3}"/>
              </a:ext>
            </a:extLst>
          </p:cNvPr>
          <p:cNvSpPr txBox="1"/>
          <p:nvPr/>
        </p:nvSpPr>
        <p:spPr>
          <a:xfrm>
            <a:off x="8172770" y="890514"/>
            <a:ext cx="102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D9AC3D-0A3B-43FF-AA27-C1EF417F960A}"/>
              </a:ext>
            </a:extLst>
          </p:cNvPr>
          <p:cNvSpPr txBox="1"/>
          <p:nvPr/>
        </p:nvSpPr>
        <p:spPr>
          <a:xfrm>
            <a:off x="6632444" y="734588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06386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10324388" y="2063866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&lt;login&gt;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E6B75-A66D-4365-B8F4-8B6AD9537DBF}"/>
              </a:ext>
            </a:extLst>
          </p:cNvPr>
          <p:cNvSpPr txBox="1"/>
          <p:nvPr/>
        </p:nvSpPr>
        <p:spPr>
          <a:xfrm>
            <a:off x="10324388" y="241929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7D2F5-AD27-44C4-A747-5A26CCED5343}"/>
              </a:ext>
            </a:extLst>
          </p:cNvPr>
          <p:cNvSpPr txBox="1"/>
          <p:nvPr/>
        </p:nvSpPr>
        <p:spPr>
          <a:xfrm>
            <a:off x="8946363" y="2538220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324469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008479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335570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user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8603004" y="5152130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9308087" y="5333383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8720602" y="6128360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48172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56531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688266" y="83400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527709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user information sing-up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8156061" y="3039879"/>
            <a:ext cx="397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login </a:t>
            </a:r>
            <a:r>
              <a:rPr lang="en-US" sz="1600" dirty="0"/>
              <a:t>gets user information from a provider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DEF1A5-D4D3-4C67-B644-B330ABBBCBA8}"/>
              </a:ext>
            </a:extLst>
          </p:cNvPr>
          <p:cNvSpPr/>
          <p:nvPr/>
        </p:nvSpPr>
        <p:spPr>
          <a:xfrm>
            <a:off x="6396101" y="364884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20C3C-11FD-41CC-8B69-2D163CEC0D9A}"/>
              </a:ext>
            </a:extLst>
          </p:cNvPr>
          <p:cNvSpPr txBox="1"/>
          <p:nvPr/>
        </p:nvSpPr>
        <p:spPr>
          <a:xfrm>
            <a:off x="6932716" y="3648844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4F790-B5CC-4275-A6DC-EF78B0B3E604}"/>
              </a:ext>
            </a:extLst>
          </p:cNvPr>
          <p:cNvSpPr txBox="1"/>
          <p:nvPr/>
        </p:nvSpPr>
        <p:spPr>
          <a:xfrm>
            <a:off x="6932716" y="4004275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75D77B-00EE-41F2-A95D-631C4213D817}"/>
              </a:ext>
            </a:extLst>
          </p:cNvPr>
          <p:cNvSpPr txBox="1"/>
          <p:nvPr/>
        </p:nvSpPr>
        <p:spPr>
          <a:xfrm>
            <a:off x="5480714" y="4573934"/>
            <a:ext cx="408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lo</a:t>
            </a:r>
            <a:r>
              <a:rPr lang="en-US" sz="1600" b="1" dirty="0">
                <a:solidFill>
                  <a:srgbClr val="FF0000"/>
                </a:solidFill>
              </a:rPr>
              <a:t> signup </a:t>
            </a:r>
            <a:r>
              <a:rPr lang="en-US" sz="1600" dirty="0"/>
              <a:t>transfer user information to app</a:t>
            </a:r>
          </a:p>
        </p:txBody>
      </p:sp>
    </p:spTree>
    <p:extLst>
      <p:ext uri="{BB962C8B-B14F-4D97-AF65-F5344CB8AC3E}">
        <p14:creationId xmlns:p14="http://schemas.microsoft.com/office/powerpoint/2010/main" val="7425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Phally Chun</cp:lastModifiedBy>
  <cp:revision>7</cp:revision>
  <dcterms:created xsi:type="dcterms:W3CDTF">2021-11-24T17:28:46Z</dcterms:created>
  <dcterms:modified xsi:type="dcterms:W3CDTF">2021-11-27T05:11:24Z</dcterms:modified>
</cp:coreProperties>
</file>