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48B946-84C5-47FF-B2FC-B74AA0CC9377}"/>
              </a:ext>
            </a:extLst>
          </p:cNvPr>
          <p:cNvGraphicFramePr>
            <a:graphicFrameLocks noGrp="1"/>
          </p:cNvGraphicFramePr>
          <p:nvPr/>
        </p:nvGraphicFramePr>
        <p:xfrm>
          <a:off x="1409146" y="944953"/>
          <a:ext cx="344115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69">
                  <a:extLst>
                    <a:ext uri="{9D8B030D-6E8A-4147-A177-3AD203B41FA5}">
                      <a16:colId xmlns:a16="http://schemas.microsoft.com/office/drawing/2014/main" val="3659880512"/>
                    </a:ext>
                  </a:extLst>
                </a:gridCol>
                <a:gridCol w="1303888">
                  <a:extLst>
                    <a:ext uri="{9D8B030D-6E8A-4147-A177-3AD203B41FA5}">
                      <a16:colId xmlns:a16="http://schemas.microsoft.com/office/drawing/2014/main" val="1885743028"/>
                    </a:ext>
                  </a:extLst>
                </a:gridCol>
                <a:gridCol w="1650794">
                  <a:extLst>
                    <a:ext uri="{9D8B030D-6E8A-4147-A177-3AD203B41FA5}">
                      <a16:colId xmlns:a16="http://schemas.microsoft.com/office/drawing/2014/main" val="2714237085"/>
                    </a:ext>
                  </a:extLst>
                </a:gridCol>
              </a:tblGrid>
              <a:tr h="289076"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 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7883"/>
                  </a:ext>
                </a:extLst>
              </a:tr>
              <a:tr h="289076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96426"/>
                  </a:ext>
                </a:extLst>
              </a:tr>
              <a:tr h="289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04711"/>
                  </a:ext>
                </a:extLst>
              </a:tr>
              <a:tr h="2890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99310"/>
                  </a:ext>
                </a:extLst>
              </a:tr>
              <a:tr h="289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29497"/>
                  </a:ext>
                </a:extLst>
              </a:tr>
              <a:tr h="289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8608"/>
                  </a:ext>
                </a:extLst>
              </a:tr>
              <a:tr h="289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4034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0405E6-4CA0-407A-9F4E-C887F6FFE5B9}"/>
              </a:ext>
            </a:extLst>
          </p:cNvPr>
          <p:cNvGraphicFramePr>
            <a:graphicFrameLocks noGrp="1"/>
          </p:cNvGraphicFramePr>
          <p:nvPr/>
        </p:nvGraphicFramePr>
        <p:xfrm>
          <a:off x="6634917" y="944953"/>
          <a:ext cx="35957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46">
                  <a:extLst>
                    <a:ext uri="{9D8B030D-6E8A-4147-A177-3AD203B41FA5}">
                      <a16:colId xmlns:a16="http://schemas.microsoft.com/office/drawing/2014/main" val="3659880512"/>
                    </a:ext>
                  </a:extLst>
                </a:gridCol>
                <a:gridCol w="1579220">
                  <a:extLst>
                    <a:ext uri="{9D8B030D-6E8A-4147-A177-3AD203B41FA5}">
                      <a16:colId xmlns:a16="http://schemas.microsoft.com/office/drawing/2014/main" val="1885743028"/>
                    </a:ext>
                  </a:extLst>
                </a:gridCol>
                <a:gridCol w="1497495">
                  <a:extLst>
                    <a:ext uri="{9D8B030D-6E8A-4147-A177-3AD203B41FA5}">
                      <a16:colId xmlns:a16="http://schemas.microsoft.com/office/drawing/2014/main" val="163002802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 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0471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051543C-49B3-40E9-9917-94D38F3AA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0551"/>
              </p:ext>
            </p:extLst>
          </p:nvPr>
        </p:nvGraphicFramePr>
        <p:xfrm>
          <a:off x="6509015" y="3454842"/>
          <a:ext cx="36841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06">
                  <a:extLst>
                    <a:ext uri="{9D8B030D-6E8A-4147-A177-3AD203B41FA5}">
                      <a16:colId xmlns:a16="http://schemas.microsoft.com/office/drawing/2014/main" val="3659880512"/>
                    </a:ext>
                  </a:extLst>
                </a:gridCol>
                <a:gridCol w="1813089">
                  <a:extLst>
                    <a:ext uri="{9D8B030D-6E8A-4147-A177-3AD203B41FA5}">
                      <a16:colId xmlns:a16="http://schemas.microsoft.com/office/drawing/2014/main" val="1885743028"/>
                    </a:ext>
                  </a:extLst>
                </a:gridCol>
                <a:gridCol w="1236209">
                  <a:extLst>
                    <a:ext uri="{9D8B030D-6E8A-4147-A177-3AD203B41FA5}">
                      <a16:colId xmlns:a16="http://schemas.microsoft.com/office/drawing/2014/main" val="96779449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           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2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0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65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16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777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97086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43E06C-F6ED-405B-87EE-490C68CBD4DF}"/>
              </a:ext>
            </a:extLst>
          </p:cNvPr>
          <p:cNvCxnSpPr/>
          <p:nvPr/>
        </p:nvCxnSpPr>
        <p:spPr>
          <a:xfrm>
            <a:off x="8083826" y="2057473"/>
            <a:ext cx="0" cy="1371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8E35A45-1A94-4370-8A23-873F2BC0E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93246"/>
              </p:ext>
            </p:extLst>
          </p:nvPr>
        </p:nvGraphicFramePr>
        <p:xfrm>
          <a:off x="1409146" y="4191000"/>
          <a:ext cx="30700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93">
                  <a:extLst>
                    <a:ext uri="{9D8B030D-6E8A-4147-A177-3AD203B41FA5}">
                      <a16:colId xmlns:a16="http://schemas.microsoft.com/office/drawing/2014/main" val="3986550656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2190622855"/>
                    </a:ext>
                  </a:extLst>
                </a:gridCol>
                <a:gridCol w="861389">
                  <a:extLst>
                    <a:ext uri="{9D8B030D-6E8A-4147-A177-3AD203B41FA5}">
                      <a16:colId xmlns:a16="http://schemas.microsoft.com/office/drawing/2014/main" val="3042381332"/>
                    </a:ext>
                  </a:extLst>
                </a:gridCol>
              </a:tblGrid>
              <a:tr h="278130">
                <a:tc gridSpan="3">
                  <a:txBody>
                    <a:bodyPr/>
                    <a:lstStyle/>
                    <a:p>
                      <a:r>
                        <a:rPr lang="en-US" dirty="0"/>
                        <a:t>              join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9843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Join_id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9517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994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86751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835EF2-DB6F-4477-A4E8-9CC67BBA718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944189" y="3505273"/>
            <a:ext cx="0" cy="68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764FB0-6DBA-4F8A-A01D-8F2CC9EEE17E}"/>
              </a:ext>
            </a:extLst>
          </p:cNvPr>
          <p:cNvSpPr txBox="1"/>
          <p:nvPr/>
        </p:nvSpPr>
        <p:spPr>
          <a:xfrm>
            <a:off x="7797800" y="2057473"/>
            <a:ext cx="57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4803A-D696-4FCF-A67F-37AE0EEEE191}"/>
              </a:ext>
            </a:extLst>
          </p:cNvPr>
          <p:cNvSpPr txBox="1"/>
          <p:nvPr/>
        </p:nvSpPr>
        <p:spPr>
          <a:xfrm>
            <a:off x="7797799" y="3135941"/>
            <a:ext cx="57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EAEE8-840D-422F-8B4D-87C196B40F18}"/>
              </a:ext>
            </a:extLst>
          </p:cNvPr>
          <p:cNvSpPr txBox="1"/>
          <p:nvPr/>
        </p:nvSpPr>
        <p:spPr>
          <a:xfrm>
            <a:off x="4428433" y="4326337"/>
            <a:ext cx="57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48040-043D-4A37-A093-5501D566F80A}"/>
              </a:ext>
            </a:extLst>
          </p:cNvPr>
          <p:cNvSpPr txBox="1"/>
          <p:nvPr/>
        </p:nvSpPr>
        <p:spPr>
          <a:xfrm>
            <a:off x="2944189" y="3867461"/>
            <a:ext cx="57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48EDA2-694B-49FB-962C-09D8532D83E8}"/>
              </a:ext>
            </a:extLst>
          </p:cNvPr>
          <p:cNvSpPr txBox="1"/>
          <p:nvPr/>
        </p:nvSpPr>
        <p:spPr>
          <a:xfrm>
            <a:off x="2882343" y="3498129"/>
            <a:ext cx="57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C84867-4EA1-418A-B297-D77B4B26D2AB}"/>
              </a:ext>
            </a:extLst>
          </p:cNvPr>
          <p:cNvSpPr txBox="1"/>
          <p:nvPr/>
        </p:nvSpPr>
        <p:spPr>
          <a:xfrm>
            <a:off x="6175510" y="4236793"/>
            <a:ext cx="67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8818F9-F2C7-490E-BB45-A61094E7D644}"/>
              </a:ext>
            </a:extLst>
          </p:cNvPr>
          <p:cNvCxnSpPr>
            <a:endCxn id="27" idx="2"/>
          </p:cNvCxnSpPr>
          <p:nvPr/>
        </p:nvCxnSpPr>
        <p:spPr>
          <a:xfrm>
            <a:off x="4479232" y="4606125"/>
            <a:ext cx="2034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2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5</cp:revision>
  <dcterms:created xsi:type="dcterms:W3CDTF">2021-11-24T17:28:46Z</dcterms:created>
  <dcterms:modified xsi:type="dcterms:W3CDTF">2021-11-28T08:49:01Z</dcterms:modified>
</cp:coreProperties>
</file>