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4656-BCF5-421F-86BB-034E5D5BE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DCB3B-FD78-4903-A7DE-863B5271F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33D4-8A69-433C-B879-63019ECB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72E0-09AC-4D9E-A4D3-F3DB4830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BBBA-9935-4A0A-83F8-A21517D0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7382-94C0-40B0-B93C-FE4865F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66BE5-D053-4189-9592-A85C83B0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E86F6-B622-4E4D-8F45-958C4D45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5335-535F-49CA-BB76-2B1499B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1FB47-947A-44E8-AB75-48C09544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4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FB1DD-20E1-40E6-8600-B71904FA8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00C48-FA63-414C-8C10-DD187C67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CEEF-EEF7-4D2E-B30B-AFE2F760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CF210-0A30-4C78-B1DF-E9A5440F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36DA-DA85-4456-9C2C-F680A1EA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BB70-905D-4E43-9BC7-2AE54CE6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B08B-B004-43A9-88EE-5CC23E3E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C2F2-4FD8-46F7-8566-200AD632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9DFC-2ECF-4AA7-8EA7-7E641B48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42CC-59E3-4DB2-8298-AA561951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2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E1F7-4807-42B5-A253-06527C9C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5C7B1-CD43-4054-949B-DB3DB349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043A-68E1-43F8-A614-6971FC7F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F464-6265-4AE6-B1CC-9647CC1D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0AC9-FDCA-49E5-9B70-2F19101F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0596-3765-4657-B2E1-07F3EF3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FBD3-E10B-46DB-841E-D3BD61338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110BE-0368-4B1C-A950-C809FDE4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7D050-AFC7-4156-A5C7-D010A694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8FFE8-2666-4398-B39E-71781C75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74CF4-0D10-46BE-8E0C-5A656C2A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97F5-39D6-4E5A-9595-36CBF23A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E78FC-50B0-4427-98F6-5696A67B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F8646-C02F-4EAC-8D03-71ED0B409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FB1CC-09BA-4F8F-9A31-32FC9A149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DDE1C-9111-4E99-AC87-39F5A2736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CA818-5D2B-4492-ACFB-6CBBF629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DEFB8-B167-4364-9502-97E9DFD1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DBAAD-1324-42A2-999F-023E02B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D084-7360-43B9-903F-2B7D7008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403D5-BA2B-4C3A-977C-22449FEB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476EF-E2CC-49CB-B91F-2C50FDE9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F9DA4-69C0-4955-8871-FD3DA977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D0C12-DFDC-4BC8-98FE-6958F48C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6690D-03DD-43F6-8CF9-57DA37FA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685C6-3D99-4D3F-8A2D-2E1D2B86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2203-5A4A-4544-9CCF-FCA192BC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0D5C-8D8F-43F6-A0A2-460BDC4C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36016-2E73-40A8-AA38-E02F9F831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E861-5415-4E13-99E0-C8AE9473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8340-1240-4134-9F25-30BFE9AB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F920-7479-462F-A5A8-5979DD53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EAC-1D22-4695-A952-F5CE5E8D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88301-3509-491C-8145-5D67FBA52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8E80B-C451-494E-8302-C16896ACE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F9BE5-72D3-4C7A-9E72-F88394EE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796EE-1962-4C54-A054-5E3FF718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110C-2762-4898-A504-85EACBEA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2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BDB8E-B127-4ADD-9047-BA954AB9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6FED-7274-4733-8792-4E0C774D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56F3-3B37-42C0-931A-015685B4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282B-73E9-4932-B306-10FCD431ED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E5479-E264-47B7-97FD-402998102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469B-176A-4F97-99E3-EF441A4CD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7401D-356B-4094-BCB9-9E10F500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34F56-5D3A-42D5-9F2B-81B66830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50" y="1266091"/>
            <a:ext cx="7823981" cy="5458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A91AE-C663-4A63-9932-8A624971AA73}"/>
              </a:ext>
            </a:extLst>
          </p:cNvPr>
          <p:cNvSpPr txBox="1"/>
          <p:nvPr/>
        </p:nvSpPr>
        <p:spPr>
          <a:xfrm>
            <a:off x="1280160" y="323557"/>
            <a:ext cx="552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1 – Sign Up Form</a:t>
            </a:r>
          </a:p>
        </p:txBody>
      </p:sp>
    </p:spTree>
    <p:extLst>
      <p:ext uri="{BB962C8B-B14F-4D97-AF65-F5344CB8AC3E}">
        <p14:creationId xmlns:p14="http://schemas.microsoft.com/office/powerpoint/2010/main" val="191126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EA91AE-C663-4A63-9932-8A624971AA73}"/>
              </a:ext>
            </a:extLst>
          </p:cNvPr>
          <p:cNvSpPr txBox="1"/>
          <p:nvPr/>
        </p:nvSpPr>
        <p:spPr>
          <a:xfrm>
            <a:off x="1280160" y="323557"/>
            <a:ext cx="552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2 – Sign In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4A722-6686-4C8F-B36C-FFCF8361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2" y="1153551"/>
            <a:ext cx="8299938" cy="55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9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EA91AE-C663-4A63-9932-8A624971AA73}"/>
              </a:ext>
            </a:extLst>
          </p:cNvPr>
          <p:cNvSpPr txBox="1"/>
          <p:nvPr/>
        </p:nvSpPr>
        <p:spPr>
          <a:xfrm>
            <a:off x="1280160" y="323557"/>
            <a:ext cx="552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3 – Menu bar</a:t>
            </a:r>
          </a:p>
        </p:txBody>
      </p:sp>
    </p:spTree>
    <p:extLst>
      <p:ext uri="{BB962C8B-B14F-4D97-AF65-F5344CB8AC3E}">
        <p14:creationId xmlns:p14="http://schemas.microsoft.com/office/powerpoint/2010/main" val="273156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Koemsak Mean</dc:creator>
  <cp:lastModifiedBy>Koemsak Mean</cp:lastModifiedBy>
  <cp:revision>2</cp:revision>
  <dcterms:created xsi:type="dcterms:W3CDTF">2021-11-26T00:19:09Z</dcterms:created>
  <dcterms:modified xsi:type="dcterms:W3CDTF">2021-11-26T03:58:34Z</dcterms:modified>
</cp:coreProperties>
</file>