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4"/>
  </p:notesMasterIdLst>
  <p:sldIdLst>
    <p:sldId id="328" r:id="rId2"/>
    <p:sldId id="258" r:id="rId3"/>
    <p:sldId id="319" r:id="rId4"/>
    <p:sldId id="256" r:id="rId5"/>
    <p:sldId id="353" r:id="rId6"/>
    <p:sldId id="354" r:id="rId7"/>
    <p:sldId id="355" r:id="rId8"/>
    <p:sldId id="356" r:id="rId9"/>
    <p:sldId id="357" r:id="rId10"/>
    <p:sldId id="352" r:id="rId11"/>
    <p:sldId id="358" r:id="rId12"/>
    <p:sldId id="34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CFF"/>
    <a:srgbClr val="304878"/>
    <a:srgbClr val="324B7E"/>
    <a:srgbClr val="3A5792"/>
    <a:srgbClr val="233457"/>
    <a:srgbClr val="2A3F68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>
      <p:cViewPr varScale="1">
        <p:scale>
          <a:sx n="110" d="100"/>
          <a:sy n="110" d="100"/>
        </p:scale>
        <p:origin x="69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096F9A-1222-4EE3-A43F-85F0DE64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794-990E-4438-BEA4-57AF66026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627-F4CC-4346-87B1-81D576987F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3CEA-DC82-4DF7-A8EA-1B2BB6C30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09D4-EE4C-46F1-8E5D-F64FE95B8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1BFA-AB3C-4E6B-B9F4-7A2BAAAFE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4327-E3D5-4AE2-B1C2-0F35AC12C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FD2-0B95-44C6-8DA0-873BFC97FA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36E4-C7BE-4C94-8EF5-C2BC69351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0321-D80F-4899-8BB9-13E9575D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E88E-20D7-43F5-8F62-F547A17F6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8618-5210-4A7A-9405-A25725D29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98DE-070D-42EF-B05A-C4FBC7896A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EDC8-BAB2-4439-8039-1229AD0A19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45452E4-860F-4F1A-AEA1-15D229FA2B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10/5/2023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CS425: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Software Engineering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FA7C-AD64-448D-8D8F-4B610136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Application architectural considerations:</a:t>
            </a:r>
          </a:p>
          <a:p>
            <a:pPr lvl="1"/>
            <a:r>
              <a:rPr lang="en-US" dirty="0"/>
              <a:t>Component-based Architectural solutions e.g. MVC</a:t>
            </a:r>
          </a:p>
          <a:p>
            <a:pPr lvl="1"/>
            <a:r>
              <a:rPr lang="en-US" dirty="0"/>
              <a:t>Client/Server architecture</a:t>
            </a:r>
          </a:p>
          <a:p>
            <a:pPr lvl="1"/>
            <a:r>
              <a:rPr lang="en-US" dirty="0"/>
              <a:t>Rich-client/desktop application e.g. JavaFX, </a:t>
            </a:r>
            <a:r>
              <a:rPr lang="en-US" dirty="0" err="1"/>
              <a:t>JavaSwing</a:t>
            </a:r>
            <a:r>
              <a:rPr lang="en-US" dirty="0"/>
              <a:t>/AWT, Eclipse RCP/SWT, .NET MAUI, WPF, Qt, Electron, Flutter etc.</a:t>
            </a:r>
          </a:p>
          <a:p>
            <a:pPr lvl="1"/>
            <a:r>
              <a:rPr lang="en-US" dirty="0"/>
              <a:t>Mobile device client application</a:t>
            </a:r>
          </a:p>
          <a:p>
            <a:pPr lvl="1"/>
            <a:r>
              <a:rPr lang="en-US" dirty="0"/>
              <a:t>Web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9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FA7C-AD64-448D-8D8F-4B610136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Architectural considerations:</a:t>
            </a:r>
          </a:p>
          <a:p>
            <a:pPr lvl="1"/>
            <a:r>
              <a:rPr lang="en-US" dirty="0"/>
              <a:t>Monoliths and Monolithic architecture</a:t>
            </a:r>
          </a:p>
          <a:p>
            <a:pPr lvl="1"/>
            <a:r>
              <a:rPr lang="en-US" dirty="0"/>
              <a:t>Service-Oriented Architecture (SOA)</a:t>
            </a:r>
          </a:p>
          <a:p>
            <a:pPr lvl="2"/>
            <a:r>
              <a:rPr lang="en-US" dirty="0"/>
              <a:t>Web Services </a:t>
            </a:r>
          </a:p>
          <a:p>
            <a:pPr lvl="3"/>
            <a:r>
              <a:rPr lang="en-US" dirty="0"/>
              <a:t>XML-based SOAP Web Services</a:t>
            </a:r>
          </a:p>
          <a:p>
            <a:pPr lvl="3"/>
            <a:r>
              <a:rPr lang="en-US" dirty="0"/>
              <a:t>REST and RESTful Web Services</a:t>
            </a:r>
          </a:p>
          <a:p>
            <a:pPr lvl="1"/>
            <a:r>
              <a:rPr lang="en-US" dirty="0"/>
              <a:t>Microservices architecture</a:t>
            </a:r>
          </a:p>
          <a:p>
            <a:pPr lvl="1"/>
            <a:r>
              <a:rPr lang="en-US" dirty="0"/>
              <a:t>Distributed systems architecture</a:t>
            </a:r>
          </a:p>
          <a:p>
            <a:pPr lvl="1"/>
            <a:r>
              <a:rPr lang="en-US" dirty="0"/>
              <a:t>Layers and Tiers: Data, Application/Business Logic, Presentation</a:t>
            </a:r>
          </a:p>
          <a:p>
            <a:pPr lvl="1"/>
            <a:r>
              <a:rPr lang="en-US" dirty="0"/>
              <a:t>IoT and Embedded Device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5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CS425: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Software Engineering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143000" y="1248587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Lesson 3 – Software Development Platforms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0124D5A-2EFF-368D-E116-F0B029F0E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Wholeness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lesson explores the range of platforms, languages, technologies, frameworks that are available for Application Software development</a:t>
            </a:r>
          </a:p>
          <a:p>
            <a:r>
              <a:rPr lang="en-US" dirty="0"/>
              <a:t>Based on the requirements and constraints, the software developer chooses a suitable language, platform and tools for the application.</a:t>
            </a:r>
          </a:p>
          <a:p>
            <a:r>
              <a:rPr lang="en-US" dirty="0"/>
              <a:t>Science of Consciousness: Harmony exists in diversity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D60C4-3A16-4A57-A1B7-E5C5D1848E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Software Platforms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Operating systems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Windows,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MacOS/iOS,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Linux,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UNIX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/>
              <a:t>Android </a:t>
            </a:r>
            <a:r>
              <a:rPr lang="en-US" sz="3200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Software Platforms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Microsoft .NET Platform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.NET languages: C#, Managed C++, F#, VB.NET,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fr-FR" sz="3200" dirty="0">
                <a:solidFill>
                  <a:schemeClr val="tx1"/>
                </a:solidFill>
              </a:rPr>
              <a:t>Desktop client technologies: MAUI, WPF, etc.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fr-FR" sz="3200" dirty="0">
                <a:solidFill>
                  <a:schemeClr val="tx1"/>
                </a:solidFill>
              </a:rPr>
              <a:t>Web App technologies: ASP.NET, </a:t>
            </a:r>
            <a:r>
              <a:rPr lang="fr-FR" sz="3200" dirty="0" err="1">
                <a:solidFill>
                  <a:schemeClr val="tx1"/>
                </a:solidFill>
              </a:rPr>
              <a:t>Blazor</a:t>
            </a:r>
            <a:r>
              <a:rPr lang="fr-FR" sz="3200" dirty="0">
                <a:solidFill>
                  <a:schemeClr val="tx1"/>
                </a:solidFill>
              </a:rPr>
              <a:t> etc.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Software Platforms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JavaScript/TypeScript: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node.js,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express.js,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react.js,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angular,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 err="1">
                <a:solidFill>
                  <a:schemeClr val="tx1"/>
                </a:solidFill>
              </a:rPr>
              <a:t>vue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next.js etc.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Software Platforms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Other languages/platforms: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Go lang,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Rust lang,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Python,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/>
              <a:t>Kotlin,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Scala,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Dart etc.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Software Platforms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Java Platform: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Java SE,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s-ES" sz="3200" dirty="0" err="1">
                <a:solidFill>
                  <a:schemeClr val="tx1"/>
                </a:solidFill>
              </a:rPr>
              <a:t>Jakarta</a:t>
            </a:r>
            <a:r>
              <a:rPr lang="es-ES" sz="3200" dirty="0">
                <a:solidFill>
                  <a:schemeClr val="tx1"/>
                </a:solidFill>
              </a:rPr>
              <a:t> EE (</a:t>
            </a:r>
            <a:r>
              <a:rPr lang="es-ES" sz="3200" dirty="0" err="1">
                <a:solidFill>
                  <a:schemeClr val="tx1"/>
                </a:solidFill>
              </a:rPr>
              <a:t>formerly</a:t>
            </a:r>
            <a:r>
              <a:rPr lang="es-ES" sz="3200" dirty="0">
                <a:solidFill>
                  <a:schemeClr val="tx1"/>
                </a:solidFill>
              </a:rPr>
              <a:t>, Java EE)</a:t>
            </a:r>
            <a:r>
              <a:rPr lang="en-US" sz="3200" dirty="0"/>
              <a:t>: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Specifications: Servlet/JSP/EL, JPA, JTA, EJB, JAX-WS, JAX-RS etc.,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Glassfish Jakarta EE Application server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Java ME and </a:t>
            </a:r>
            <a:r>
              <a:rPr lang="en-US" sz="3200" dirty="0" err="1">
                <a:solidFill>
                  <a:schemeClr val="tx1"/>
                </a:solidFill>
              </a:rPr>
              <a:t>JavaCard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Software Platforms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Spring Platform: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Spring framework (Spring Core):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Inversion of Control,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Dependency Injection,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Spring Context etc.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sz="3200" dirty="0">
                <a:solidFill>
                  <a:schemeClr val="tx1"/>
                </a:solidFill>
              </a:rPr>
              <a:t>Modules (Projects):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/>
              <a:t>Spring Boot,</a:t>
            </a:r>
            <a:endParaRPr lang="en-US" sz="2800" dirty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Spring Framework (contains Spring </a:t>
            </a:r>
            <a:r>
              <a:rPr lang="en-US" sz="2800" dirty="0" err="1">
                <a:solidFill>
                  <a:schemeClr val="tx1"/>
                </a:solidFill>
              </a:rPr>
              <a:t>WebMVC</a:t>
            </a:r>
            <a:r>
              <a:rPr lang="en-US" sz="2800" dirty="0">
                <a:solidFill>
                  <a:schemeClr val="tx1"/>
                </a:solidFill>
              </a:rPr>
              <a:t> etc.)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sz="2800" dirty="0">
                <a:solidFill>
                  <a:schemeClr val="tx1"/>
                </a:solidFill>
              </a:rPr>
              <a:t>Spring Data etc.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29249</TotalTime>
  <Words>381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CS425: Software Engineering</vt:lpstr>
      <vt:lpstr>Lesson 3 – Software Development Platforms</vt:lpstr>
      <vt:lpstr>Wholeness</vt:lpstr>
      <vt:lpstr>Software Platforms</vt:lpstr>
      <vt:lpstr>Software Platforms</vt:lpstr>
      <vt:lpstr>Software Platforms</vt:lpstr>
      <vt:lpstr>Software Platforms</vt:lpstr>
      <vt:lpstr>Software Platforms</vt:lpstr>
      <vt:lpstr>Software Platforms</vt:lpstr>
      <vt:lpstr>Software Solution architecture</vt:lpstr>
      <vt:lpstr>Software Solution architecture</vt:lpstr>
      <vt:lpstr>CS425: Software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CS418: Databases &amp; Software Development</dc:title>
  <dc:creator>Obinna Kalu</dc:creator>
  <cp:lastModifiedBy>Obinna Kalu</cp:lastModifiedBy>
  <cp:revision>66</cp:revision>
  <dcterms:created xsi:type="dcterms:W3CDTF">2021-01-07T21:32:26Z</dcterms:created>
  <dcterms:modified xsi:type="dcterms:W3CDTF">2023-10-05T14:20:19Z</dcterms:modified>
</cp:coreProperties>
</file>