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03" r:id="rId3"/>
    <p:sldId id="258" r:id="rId4"/>
    <p:sldId id="259" r:id="rId5"/>
    <p:sldId id="260" r:id="rId6"/>
    <p:sldId id="261" r:id="rId7"/>
    <p:sldId id="262" r:id="rId8"/>
    <p:sldId id="298" r:id="rId9"/>
    <p:sldId id="299" r:id="rId10"/>
    <p:sldId id="300" r:id="rId11"/>
    <p:sldId id="301" r:id="rId12"/>
    <p:sldId id="302" r:id="rId13"/>
    <p:sldId id="276" r:id="rId14"/>
  </p:sldIdLst>
  <p:sldSz cx="9144000" cy="5143500" type="screen16x9"/>
  <p:notesSz cx="6858000" cy="9144000"/>
  <p:embeddedFontLst>
    <p:embeddedFont>
      <p:font typeface="Catamaran" panose="020B0604020202020204" charset="0"/>
      <p:regular r:id="rId16"/>
      <p:bold r:id="rId17"/>
    </p:embeddedFont>
    <p:embeddedFont>
      <p:font typeface="Khmer OS Bokor" panose="02000500000000020004" pitchFamily="2" charset="0"/>
      <p:regular r:id="rId18"/>
    </p:embeddedFont>
    <p:embeddedFont>
      <p:font typeface="Love Ya Like A Sister" panose="020B0604020202020204" charset="0"/>
      <p:regular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pos="471">
          <p15:clr>
            <a:srgbClr val="9AA0A6"/>
          </p15:clr>
        </p15:guide>
        <p15:guide id="3" orient="horz" pos="597">
          <p15:clr>
            <a:srgbClr val="9AA0A6"/>
          </p15:clr>
        </p15:guide>
        <p15:guide id="4" pos="4085">
          <p15:clr>
            <a:srgbClr val="9AA0A6"/>
          </p15:clr>
        </p15:guide>
        <p15:guide id="5" orient="horz" pos="256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066A14-801E-4247-A3B3-AE8995A096C2}">
  <a:tblStyle styleId="{03066A14-801E-4247-A3B3-AE8995A09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>
        <p:guide pos="2880"/>
        <p:guide pos="471"/>
        <p:guide orient="horz" pos="597"/>
        <p:guide pos="4085"/>
        <p:guide orient="horz" pos="2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bd85ec74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6bd85ec74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29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bd85ec74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6bd85ec74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09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bf7c086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bf7c086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70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6c1899dd7a_0_24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6c1899dd7a_0_24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5ce3757a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5ce3757a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24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bd85ec74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bd85ec74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5ce3757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5ce3757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5ce3757a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5ce3757a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bd85ec74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6bd85ec74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bf7c086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bf7c086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bd85ec74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6bd85ec74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70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bf7c086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bf7c086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95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27610" y="-657054"/>
            <a:ext cx="9999226" cy="6457627"/>
            <a:chOff x="238125" y="550525"/>
            <a:chExt cx="7143325" cy="4613250"/>
          </a:xfrm>
        </p:grpSpPr>
        <p:sp>
          <p:nvSpPr>
            <p:cNvPr id="10" name="Google Shape;10;p2"/>
            <p:cNvSpPr/>
            <p:nvPr/>
          </p:nvSpPr>
          <p:spPr>
            <a:xfrm>
              <a:off x="385575" y="629575"/>
              <a:ext cx="6763850" cy="3856000"/>
            </a:xfrm>
            <a:custGeom>
              <a:avLst/>
              <a:gdLst/>
              <a:ahLst/>
              <a:cxnLst/>
              <a:rect l="l" t="t" r="r" b="b"/>
              <a:pathLst>
                <a:path w="270554" h="154240" extrusionOk="0">
                  <a:moveTo>
                    <a:pt x="0" y="0"/>
                  </a:moveTo>
                  <a:lnTo>
                    <a:pt x="0" y="35368"/>
                  </a:lnTo>
                  <a:cubicBezTo>
                    <a:pt x="855" y="36653"/>
                    <a:pt x="1673" y="37954"/>
                    <a:pt x="2395" y="39308"/>
                  </a:cubicBezTo>
                  <a:cubicBezTo>
                    <a:pt x="5712" y="45518"/>
                    <a:pt x="6434" y="52439"/>
                    <a:pt x="4020" y="59106"/>
                  </a:cubicBezTo>
                  <a:cubicBezTo>
                    <a:pt x="2897" y="62203"/>
                    <a:pt x="1395" y="65169"/>
                    <a:pt x="0" y="68172"/>
                  </a:cubicBezTo>
                  <a:lnTo>
                    <a:pt x="0" y="95820"/>
                  </a:lnTo>
                  <a:cubicBezTo>
                    <a:pt x="374" y="96420"/>
                    <a:pt x="769" y="97009"/>
                    <a:pt x="1194" y="97582"/>
                  </a:cubicBezTo>
                  <a:cubicBezTo>
                    <a:pt x="5163" y="102939"/>
                    <a:pt x="10684" y="107064"/>
                    <a:pt x="16680" y="109910"/>
                  </a:cubicBezTo>
                  <a:cubicBezTo>
                    <a:pt x="22525" y="112686"/>
                    <a:pt x="29029" y="114568"/>
                    <a:pt x="35540" y="114568"/>
                  </a:cubicBezTo>
                  <a:cubicBezTo>
                    <a:pt x="35927" y="114568"/>
                    <a:pt x="36314" y="114562"/>
                    <a:pt x="36701" y="114548"/>
                  </a:cubicBezTo>
                  <a:cubicBezTo>
                    <a:pt x="45375" y="114245"/>
                    <a:pt x="52906" y="111116"/>
                    <a:pt x="60391" y="106954"/>
                  </a:cubicBezTo>
                  <a:cubicBezTo>
                    <a:pt x="64311" y="104773"/>
                    <a:pt x="69510" y="101922"/>
                    <a:pt x="74399" y="101922"/>
                  </a:cubicBezTo>
                  <a:cubicBezTo>
                    <a:pt x="76125" y="101922"/>
                    <a:pt x="77812" y="102277"/>
                    <a:pt x="79391" y="103142"/>
                  </a:cubicBezTo>
                  <a:cubicBezTo>
                    <a:pt x="84889" y="106155"/>
                    <a:pt x="84995" y="113259"/>
                    <a:pt x="85059" y="118786"/>
                  </a:cubicBezTo>
                  <a:cubicBezTo>
                    <a:pt x="85142" y="125624"/>
                    <a:pt x="85632" y="132625"/>
                    <a:pt x="89622" y="138474"/>
                  </a:cubicBezTo>
                  <a:cubicBezTo>
                    <a:pt x="93812" y="144617"/>
                    <a:pt x="101520" y="148395"/>
                    <a:pt x="108657" y="149892"/>
                  </a:cubicBezTo>
                  <a:cubicBezTo>
                    <a:pt x="110325" y="150243"/>
                    <a:pt x="112116" y="150498"/>
                    <a:pt x="113895" y="150498"/>
                  </a:cubicBezTo>
                  <a:cubicBezTo>
                    <a:pt x="116053" y="150498"/>
                    <a:pt x="118192" y="150123"/>
                    <a:pt x="120072" y="149086"/>
                  </a:cubicBezTo>
                  <a:cubicBezTo>
                    <a:pt x="123130" y="147401"/>
                    <a:pt x="125425" y="144604"/>
                    <a:pt x="127253" y="141683"/>
                  </a:cubicBezTo>
                  <a:cubicBezTo>
                    <a:pt x="130938" y="135804"/>
                    <a:pt x="133107" y="129134"/>
                    <a:pt x="136720" y="123226"/>
                  </a:cubicBezTo>
                  <a:cubicBezTo>
                    <a:pt x="139866" y="118079"/>
                    <a:pt x="142604" y="112518"/>
                    <a:pt x="147041" y="108311"/>
                  </a:cubicBezTo>
                  <a:cubicBezTo>
                    <a:pt x="149349" y="106124"/>
                    <a:pt x="152849" y="103983"/>
                    <a:pt x="156211" y="103983"/>
                  </a:cubicBezTo>
                  <a:cubicBezTo>
                    <a:pt x="157719" y="103983"/>
                    <a:pt x="159200" y="104414"/>
                    <a:pt x="160532" y="105467"/>
                  </a:cubicBezTo>
                  <a:cubicBezTo>
                    <a:pt x="164267" y="108420"/>
                    <a:pt x="163977" y="114323"/>
                    <a:pt x="163795" y="118580"/>
                  </a:cubicBezTo>
                  <a:cubicBezTo>
                    <a:pt x="163520" y="125031"/>
                    <a:pt x="163385" y="131537"/>
                    <a:pt x="165464" y="137753"/>
                  </a:cubicBezTo>
                  <a:cubicBezTo>
                    <a:pt x="167908" y="145063"/>
                    <a:pt x="173164" y="150627"/>
                    <a:pt x="180596" y="152901"/>
                  </a:cubicBezTo>
                  <a:cubicBezTo>
                    <a:pt x="183429" y="153768"/>
                    <a:pt x="186457" y="154239"/>
                    <a:pt x="189481" y="154239"/>
                  </a:cubicBezTo>
                  <a:cubicBezTo>
                    <a:pt x="193269" y="154239"/>
                    <a:pt x="197053" y="153499"/>
                    <a:pt x="200442" y="151869"/>
                  </a:cubicBezTo>
                  <a:cubicBezTo>
                    <a:pt x="207320" y="148562"/>
                    <a:pt x="210801" y="141595"/>
                    <a:pt x="214515" y="135287"/>
                  </a:cubicBezTo>
                  <a:cubicBezTo>
                    <a:pt x="218526" y="128477"/>
                    <a:pt x="222511" y="121481"/>
                    <a:pt x="228132" y="115837"/>
                  </a:cubicBezTo>
                  <a:cubicBezTo>
                    <a:pt x="233855" y="110090"/>
                    <a:pt x="241040" y="106322"/>
                    <a:pt x="248780" y="104042"/>
                  </a:cubicBezTo>
                  <a:cubicBezTo>
                    <a:pt x="255908" y="101941"/>
                    <a:pt x="263263" y="100875"/>
                    <a:pt x="270553" y="99509"/>
                  </a:cubicBezTo>
                  <a:lnTo>
                    <a:pt x="270553" y="59569"/>
                  </a:lnTo>
                  <a:cubicBezTo>
                    <a:pt x="270221" y="59509"/>
                    <a:pt x="269889" y="59444"/>
                    <a:pt x="269553" y="59390"/>
                  </a:cubicBezTo>
                  <a:cubicBezTo>
                    <a:pt x="266867" y="58966"/>
                    <a:pt x="264113" y="58758"/>
                    <a:pt x="261345" y="58758"/>
                  </a:cubicBezTo>
                  <a:cubicBezTo>
                    <a:pt x="255170" y="58758"/>
                    <a:pt x="248922" y="59795"/>
                    <a:pt x="243184" y="61788"/>
                  </a:cubicBezTo>
                  <a:cubicBezTo>
                    <a:pt x="236165" y="64227"/>
                    <a:pt x="230352" y="68938"/>
                    <a:pt x="225704" y="74662"/>
                  </a:cubicBezTo>
                  <a:cubicBezTo>
                    <a:pt x="221089" y="80345"/>
                    <a:pt x="217481" y="86740"/>
                    <a:pt x="213949" y="93130"/>
                  </a:cubicBezTo>
                  <a:cubicBezTo>
                    <a:pt x="210756" y="98903"/>
                    <a:pt x="205885" y="103941"/>
                    <a:pt x="200068" y="107111"/>
                  </a:cubicBezTo>
                  <a:cubicBezTo>
                    <a:pt x="196836" y="108872"/>
                    <a:pt x="193114" y="110112"/>
                    <a:pt x="189444" y="110112"/>
                  </a:cubicBezTo>
                  <a:cubicBezTo>
                    <a:pt x="187000" y="110112"/>
                    <a:pt x="184579" y="109562"/>
                    <a:pt x="182340" y="108250"/>
                  </a:cubicBezTo>
                  <a:cubicBezTo>
                    <a:pt x="177541" y="105437"/>
                    <a:pt x="175229" y="100764"/>
                    <a:pt x="175018" y="95295"/>
                  </a:cubicBezTo>
                  <a:cubicBezTo>
                    <a:pt x="174557" y="83388"/>
                    <a:pt x="180304" y="72217"/>
                    <a:pt x="184047" y="61230"/>
                  </a:cubicBezTo>
                  <a:cubicBezTo>
                    <a:pt x="185054" y="58274"/>
                    <a:pt x="185807" y="55221"/>
                    <a:pt x="186679" y="52223"/>
                  </a:cubicBezTo>
                  <a:cubicBezTo>
                    <a:pt x="187706" y="48692"/>
                    <a:pt x="188732" y="45156"/>
                    <a:pt x="189639" y="41591"/>
                  </a:cubicBezTo>
                  <a:cubicBezTo>
                    <a:pt x="191485" y="34332"/>
                    <a:pt x="193007" y="26836"/>
                    <a:pt x="192825" y="19307"/>
                  </a:cubicBezTo>
                  <a:cubicBezTo>
                    <a:pt x="192661" y="12487"/>
                    <a:pt x="191039" y="5688"/>
                    <a:pt x="187219" y="0"/>
                  </a:cubicBezTo>
                  <a:lnTo>
                    <a:pt x="144509" y="0"/>
                  </a:lnTo>
                  <a:cubicBezTo>
                    <a:pt x="143235" y="2794"/>
                    <a:pt x="142291" y="5790"/>
                    <a:pt x="141440" y="8763"/>
                  </a:cubicBezTo>
                  <a:cubicBezTo>
                    <a:pt x="136447" y="26197"/>
                    <a:pt x="135943" y="44638"/>
                    <a:pt x="134306" y="62598"/>
                  </a:cubicBezTo>
                  <a:cubicBezTo>
                    <a:pt x="133808" y="68071"/>
                    <a:pt x="133119" y="73554"/>
                    <a:pt x="131806" y="78898"/>
                  </a:cubicBezTo>
                  <a:cubicBezTo>
                    <a:pt x="130462" y="84377"/>
                    <a:pt x="128543" y="90014"/>
                    <a:pt x="125030" y="94512"/>
                  </a:cubicBezTo>
                  <a:cubicBezTo>
                    <a:pt x="121930" y="98483"/>
                    <a:pt x="117113" y="101773"/>
                    <a:pt x="111895" y="101773"/>
                  </a:cubicBezTo>
                  <a:cubicBezTo>
                    <a:pt x="111728" y="101773"/>
                    <a:pt x="111560" y="101769"/>
                    <a:pt x="111393" y="101762"/>
                  </a:cubicBezTo>
                  <a:cubicBezTo>
                    <a:pt x="106269" y="101553"/>
                    <a:pt x="102785" y="97729"/>
                    <a:pt x="100933" y="93227"/>
                  </a:cubicBezTo>
                  <a:cubicBezTo>
                    <a:pt x="95454" y="79904"/>
                    <a:pt x="101024" y="65283"/>
                    <a:pt x="107010" y="53155"/>
                  </a:cubicBezTo>
                  <a:cubicBezTo>
                    <a:pt x="110493" y="46099"/>
                    <a:pt x="114296" y="39189"/>
                    <a:pt x="117142" y="31839"/>
                  </a:cubicBezTo>
                  <a:cubicBezTo>
                    <a:pt x="119101" y="26778"/>
                    <a:pt x="121302" y="20589"/>
                    <a:pt x="119938" y="15115"/>
                  </a:cubicBezTo>
                  <a:cubicBezTo>
                    <a:pt x="118588" y="9701"/>
                    <a:pt x="113483" y="7632"/>
                    <a:pt x="108345" y="7632"/>
                  </a:cubicBezTo>
                  <a:cubicBezTo>
                    <a:pt x="106354" y="7632"/>
                    <a:pt x="104358" y="7943"/>
                    <a:pt x="102574" y="8490"/>
                  </a:cubicBezTo>
                  <a:cubicBezTo>
                    <a:pt x="95051" y="10796"/>
                    <a:pt x="88522" y="16045"/>
                    <a:pt x="84293" y="22621"/>
                  </a:cubicBezTo>
                  <a:cubicBezTo>
                    <a:pt x="80334" y="28775"/>
                    <a:pt x="77871" y="35698"/>
                    <a:pt x="75289" y="42502"/>
                  </a:cubicBezTo>
                  <a:cubicBezTo>
                    <a:pt x="72755" y="49180"/>
                    <a:pt x="69997" y="55893"/>
                    <a:pt x="66271" y="62008"/>
                  </a:cubicBezTo>
                  <a:cubicBezTo>
                    <a:pt x="62523" y="68158"/>
                    <a:pt x="57617" y="74011"/>
                    <a:pt x="50989" y="77158"/>
                  </a:cubicBezTo>
                  <a:cubicBezTo>
                    <a:pt x="47998" y="78578"/>
                    <a:pt x="44160" y="79685"/>
                    <a:pt x="40484" y="79685"/>
                  </a:cubicBezTo>
                  <a:cubicBezTo>
                    <a:pt x="38065" y="79685"/>
                    <a:pt x="35716" y="79206"/>
                    <a:pt x="33724" y="78019"/>
                  </a:cubicBezTo>
                  <a:cubicBezTo>
                    <a:pt x="26625" y="73792"/>
                    <a:pt x="26781" y="63791"/>
                    <a:pt x="28643" y="56832"/>
                  </a:cubicBezTo>
                  <a:cubicBezTo>
                    <a:pt x="30969" y="48145"/>
                    <a:pt x="35473" y="40191"/>
                    <a:pt x="39436" y="32181"/>
                  </a:cubicBezTo>
                  <a:cubicBezTo>
                    <a:pt x="41393" y="28224"/>
                    <a:pt x="43327" y="24219"/>
                    <a:pt x="44758" y="20036"/>
                  </a:cubicBezTo>
                  <a:cubicBezTo>
                    <a:pt x="45931" y="16606"/>
                    <a:pt x="46890" y="12914"/>
                    <a:pt x="46573" y="9258"/>
                  </a:cubicBezTo>
                  <a:cubicBezTo>
                    <a:pt x="46220" y="5172"/>
                    <a:pt x="44206" y="2194"/>
                    <a:pt x="41385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10100" y="629575"/>
              <a:ext cx="883550" cy="586750"/>
            </a:xfrm>
            <a:custGeom>
              <a:avLst/>
              <a:gdLst/>
              <a:ahLst/>
              <a:cxnLst/>
              <a:rect l="l" t="t" r="r" b="b"/>
              <a:pathLst>
                <a:path w="35342" h="23470" extrusionOk="0">
                  <a:moveTo>
                    <a:pt x="5899" y="0"/>
                  </a:moveTo>
                  <a:cubicBezTo>
                    <a:pt x="4546" y="2893"/>
                    <a:pt x="3239" y="5806"/>
                    <a:pt x="2174" y="8833"/>
                  </a:cubicBezTo>
                  <a:cubicBezTo>
                    <a:pt x="1356" y="11159"/>
                    <a:pt x="609" y="13563"/>
                    <a:pt x="308" y="16020"/>
                  </a:cubicBezTo>
                  <a:cubicBezTo>
                    <a:pt x="92" y="17785"/>
                    <a:pt x="1" y="19864"/>
                    <a:pt x="975" y="21441"/>
                  </a:cubicBezTo>
                  <a:cubicBezTo>
                    <a:pt x="1918" y="22972"/>
                    <a:pt x="3648" y="23469"/>
                    <a:pt x="5355" y="23469"/>
                  </a:cubicBezTo>
                  <a:cubicBezTo>
                    <a:pt x="5490" y="23469"/>
                    <a:pt x="5625" y="23466"/>
                    <a:pt x="5759" y="23460"/>
                  </a:cubicBezTo>
                  <a:cubicBezTo>
                    <a:pt x="9121" y="23309"/>
                    <a:pt x="12628" y="22052"/>
                    <a:pt x="15568" y="20479"/>
                  </a:cubicBezTo>
                  <a:cubicBezTo>
                    <a:pt x="22340" y="16856"/>
                    <a:pt x="26813" y="10592"/>
                    <a:pt x="31432" y="4676"/>
                  </a:cubicBezTo>
                  <a:cubicBezTo>
                    <a:pt x="32686" y="3066"/>
                    <a:pt x="33982" y="1494"/>
                    <a:pt x="35341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85575" y="4053025"/>
              <a:ext cx="4214700" cy="1085775"/>
            </a:xfrm>
            <a:custGeom>
              <a:avLst/>
              <a:gdLst/>
              <a:ahLst/>
              <a:cxnLst/>
              <a:rect l="l" t="t" r="r" b="b"/>
              <a:pathLst>
                <a:path w="168588" h="43431" extrusionOk="0">
                  <a:moveTo>
                    <a:pt x="49995" y="1"/>
                  </a:moveTo>
                  <a:cubicBezTo>
                    <a:pt x="46084" y="1"/>
                    <a:pt x="41998" y="657"/>
                    <a:pt x="38409" y="2114"/>
                  </a:cubicBezTo>
                  <a:cubicBezTo>
                    <a:pt x="31181" y="5049"/>
                    <a:pt x="25937" y="11113"/>
                    <a:pt x="20309" y="16260"/>
                  </a:cubicBezTo>
                  <a:cubicBezTo>
                    <a:pt x="15158" y="20970"/>
                    <a:pt x="9197" y="25234"/>
                    <a:pt x="1971" y="25234"/>
                  </a:cubicBezTo>
                  <a:cubicBezTo>
                    <a:pt x="1750" y="25234"/>
                    <a:pt x="1528" y="25230"/>
                    <a:pt x="1304" y="25222"/>
                  </a:cubicBezTo>
                  <a:cubicBezTo>
                    <a:pt x="866" y="25206"/>
                    <a:pt x="432" y="25172"/>
                    <a:pt x="0" y="25128"/>
                  </a:cubicBezTo>
                  <a:lnTo>
                    <a:pt x="0" y="43431"/>
                  </a:lnTo>
                  <a:lnTo>
                    <a:pt x="168588" y="43431"/>
                  </a:lnTo>
                  <a:cubicBezTo>
                    <a:pt x="168388" y="42192"/>
                    <a:pt x="168146" y="40965"/>
                    <a:pt x="167861" y="39751"/>
                  </a:cubicBezTo>
                  <a:cubicBezTo>
                    <a:pt x="166693" y="34753"/>
                    <a:pt x="164850" y="29515"/>
                    <a:pt x="161418" y="25592"/>
                  </a:cubicBezTo>
                  <a:cubicBezTo>
                    <a:pt x="158528" y="22287"/>
                    <a:pt x="154629" y="20586"/>
                    <a:pt x="150265" y="20338"/>
                  </a:cubicBezTo>
                  <a:cubicBezTo>
                    <a:pt x="149737" y="20308"/>
                    <a:pt x="149208" y="20294"/>
                    <a:pt x="148679" y="20294"/>
                  </a:cubicBezTo>
                  <a:cubicBezTo>
                    <a:pt x="144519" y="20294"/>
                    <a:pt x="140361" y="21194"/>
                    <a:pt x="136434" y="22513"/>
                  </a:cubicBezTo>
                  <a:cubicBezTo>
                    <a:pt x="131781" y="24074"/>
                    <a:pt x="127559" y="26581"/>
                    <a:pt x="122964" y="28283"/>
                  </a:cubicBezTo>
                  <a:cubicBezTo>
                    <a:pt x="118210" y="30044"/>
                    <a:pt x="113210" y="31153"/>
                    <a:pt x="108126" y="31175"/>
                  </a:cubicBezTo>
                  <a:cubicBezTo>
                    <a:pt x="108057" y="31175"/>
                    <a:pt x="107987" y="31175"/>
                    <a:pt x="107918" y="31175"/>
                  </a:cubicBezTo>
                  <a:cubicBezTo>
                    <a:pt x="105391" y="31175"/>
                    <a:pt x="102868" y="30955"/>
                    <a:pt x="100377" y="30519"/>
                  </a:cubicBezTo>
                  <a:cubicBezTo>
                    <a:pt x="97996" y="30101"/>
                    <a:pt x="95673" y="29439"/>
                    <a:pt x="93289" y="29032"/>
                  </a:cubicBezTo>
                  <a:cubicBezTo>
                    <a:pt x="88881" y="28279"/>
                    <a:pt x="84227" y="27860"/>
                    <a:pt x="80143" y="25897"/>
                  </a:cubicBezTo>
                  <a:cubicBezTo>
                    <a:pt x="78237" y="24979"/>
                    <a:pt x="76451" y="23736"/>
                    <a:pt x="75118" y="22073"/>
                  </a:cubicBezTo>
                  <a:cubicBezTo>
                    <a:pt x="73711" y="20318"/>
                    <a:pt x="72669" y="18316"/>
                    <a:pt x="71692" y="16300"/>
                  </a:cubicBezTo>
                  <a:cubicBezTo>
                    <a:pt x="69604" y="11987"/>
                    <a:pt x="67612" y="7697"/>
                    <a:pt x="63820" y="4586"/>
                  </a:cubicBezTo>
                  <a:cubicBezTo>
                    <a:pt x="60349" y="1738"/>
                    <a:pt x="56047" y="242"/>
                    <a:pt x="51577" y="37"/>
                  </a:cubicBezTo>
                  <a:cubicBezTo>
                    <a:pt x="51054" y="13"/>
                    <a:pt x="50526" y="1"/>
                    <a:pt x="49995" y="1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23375" y="3997775"/>
              <a:ext cx="1126050" cy="1141025"/>
            </a:xfrm>
            <a:custGeom>
              <a:avLst/>
              <a:gdLst/>
              <a:ahLst/>
              <a:cxnLst/>
              <a:rect l="l" t="t" r="r" b="b"/>
              <a:pathLst>
                <a:path w="45042" h="45641" extrusionOk="0">
                  <a:moveTo>
                    <a:pt x="45041" y="1"/>
                  </a:moveTo>
                  <a:cubicBezTo>
                    <a:pt x="41296" y="966"/>
                    <a:pt x="37440" y="1582"/>
                    <a:pt x="33605" y="2190"/>
                  </a:cubicBezTo>
                  <a:cubicBezTo>
                    <a:pt x="26205" y="3364"/>
                    <a:pt x="18510" y="4734"/>
                    <a:pt x="12389" y="9372"/>
                  </a:cubicBezTo>
                  <a:cubicBezTo>
                    <a:pt x="8729" y="12147"/>
                    <a:pt x="5649" y="15863"/>
                    <a:pt x="3680" y="20017"/>
                  </a:cubicBezTo>
                  <a:cubicBezTo>
                    <a:pt x="1712" y="24169"/>
                    <a:pt x="737" y="28708"/>
                    <a:pt x="350" y="33269"/>
                  </a:cubicBezTo>
                  <a:cubicBezTo>
                    <a:pt x="1" y="37395"/>
                    <a:pt x="68" y="41518"/>
                    <a:pt x="244" y="45641"/>
                  </a:cubicBezTo>
                  <a:lnTo>
                    <a:pt x="45041" y="45641"/>
                  </a:lnTo>
                  <a:lnTo>
                    <a:pt x="45041" y="1"/>
                  </a:ln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70375" y="629575"/>
              <a:ext cx="1379050" cy="978300"/>
            </a:xfrm>
            <a:custGeom>
              <a:avLst/>
              <a:gdLst/>
              <a:ahLst/>
              <a:cxnLst/>
              <a:rect l="l" t="t" r="r" b="b"/>
              <a:pathLst>
                <a:path w="55162" h="39132" extrusionOk="0">
                  <a:moveTo>
                    <a:pt x="13223" y="0"/>
                  </a:moveTo>
                  <a:cubicBezTo>
                    <a:pt x="11368" y="4146"/>
                    <a:pt x="9084" y="8097"/>
                    <a:pt x="6841" y="12062"/>
                  </a:cubicBezTo>
                  <a:cubicBezTo>
                    <a:pt x="5137" y="15078"/>
                    <a:pt x="3462" y="18123"/>
                    <a:pt x="2095" y="21309"/>
                  </a:cubicBezTo>
                  <a:cubicBezTo>
                    <a:pt x="903" y="24082"/>
                    <a:pt x="1" y="27041"/>
                    <a:pt x="573" y="30086"/>
                  </a:cubicBezTo>
                  <a:cubicBezTo>
                    <a:pt x="1773" y="36482"/>
                    <a:pt x="7743" y="39131"/>
                    <a:pt x="13648" y="39131"/>
                  </a:cubicBezTo>
                  <a:cubicBezTo>
                    <a:pt x="15433" y="39131"/>
                    <a:pt x="17212" y="38889"/>
                    <a:pt x="18851" y="38436"/>
                  </a:cubicBezTo>
                  <a:cubicBezTo>
                    <a:pt x="26443" y="36337"/>
                    <a:pt x="30431" y="29177"/>
                    <a:pt x="36080" y="24335"/>
                  </a:cubicBezTo>
                  <a:cubicBezTo>
                    <a:pt x="39172" y="21686"/>
                    <a:pt x="42703" y="20047"/>
                    <a:pt x="46732" y="19375"/>
                  </a:cubicBezTo>
                  <a:cubicBezTo>
                    <a:pt x="48177" y="19133"/>
                    <a:pt x="49637" y="19012"/>
                    <a:pt x="51096" y="19012"/>
                  </a:cubicBezTo>
                  <a:cubicBezTo>
                    <a:pt x="52455" y="19012"/>
                    <a:pt x="53814" y="19117"/>
                    <a:pt x="55161" y="19327"/>
                  </a:cubicBezTo>
                  <a:lnTo>
                    <a:pt x="55161" y="0"/>
                  </a:ln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04500" y="1470650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0"/>
                  </a:moveTo>
                  <a:cubicBezTo>
                    <a:pt x="3282" y="0"/>
                    <a:pt x="0" y="3281"/>
                    <a:pt x="0" y="7215"/>
                  </a:cubicBezTo>
                  <a:cubicBezTo>
                    <a:pt x="0" y="11148"/>
                    <a:pt x="3282" y="14430"/>
                    <a:pt x="7215" y="14430"/>
                  </a:cubicBezTo>
                  <a:cubicBezTo>
                    <a:pt x="11148" y="14430"/>
                    <a:pt x="14430" y="11148"/>
                    <a:pt x="14430" y="7215"/>
                  </a:cubicBezTo>
                  <a:cubicBezTo>
                    <a:pt x="14430" y="3281"/>
                    <a:pt x="11148" y="0"/>
                    <a:pt x="7215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01250" y="4168200"/>
              <a:ext cx="450925" cy="450925"/>
            </a:xfrm>
            <a:custGeom>
              <a:avLst/>
              <a:gdLst/>
              <a:ahLst/>
              <a:cxnLst/>
              <a:rect l="l" t="t" r="r" b="b"/>
              <a:pathLst>
                <a:path w="18037" h="18037" extrusionOk="0">
                  <a:moveTo>
                    <a:pt x="9018" y="1"/>
                  </a:moveTo>
                  <a:cubicBezTo>
                    <a:pt x="4102" y="1"/>
                    <a:pt x="0" y="4103"/>
                    <a:pt x="0" y="9019"/>
                  </a:cubicBezTo>
                  <a:cubicBezTo>
                    <a:pt x="0" y="13935"/>
                    <a:pt x="4102" y="18037"/>
                    <a:pt x="9018" y="18037"/>
                  </a:cubicBezTo>
                  <a:cubicBezTo>
                    <a:pt x="13935" y="18037"/>
                    <a:pt x="18036" y="13935"/>
                    <a:pt x="18036" y="9019"/>
                  </a:cubicBezTo>
                  <a:cubicBezTo>
                    <a:pt x="18036" y="4103"/>
                    <a:pt x="13935" y="1"/>
                    <a:pt x="9018" y="1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78350" y="4712825"/>
              <a:ext cx="450950" cy="450950"/>
            </a:xfrm>
            <a:custGeom>
              <a:avLst/>
              <a:gdLst/>
              <a:ahLst/>
              <a:cxnLst/>
              <a:rect l="l" t="t" r="r" b="b"/>
              <a:pathLst>
                <a:path w="18038" h="18038" extrusionOk="0">
                  <a:moveTo>
                    <a:pt x="9020" y="0"/>
                  </a:moveTo>
                  <a:cubicBezTo>
                    <a:pt x="4104" y="0"/>
                    <a:pt x="0" y="4103"/>
                    <a:pt x="0" y="9019"/>
                  </a:cubicBezTo>
                  <a:cubicBezTo>
                    <a:pt x="0" y="13936"/>
                    <a:pt x="4104" y="18037"/>
                    <a:pt x="9020" y="18037"/>
                  </a:cubicBezTo>
                  <a:cubicBezTo>
                    <a:pt x="13936" y="18037"/>
                    <a:pt x="18038" y="13936"/>
                    <a:pt x="18038" y="9019"/>
                  </a:cubicBezTo>
                  <a:cubicBezTo>
                    <a:pt x="18038" y="4103"/>
                    <a:pt x="13936" y="0"/>
                    <a:pt x="9020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7250" y="1597375"/>
              <a:ext cx="450925" cy="450925"/>
            </a:xfrm>
            <a:custGeom>
              <a:avLst/>
              <a:gdLst/>
              <a:ahLst/>
              <a:cxnLst/>
              <a:rect l="l" t="t" r="r" b="b"/>
              <a:pathLst>
                <a:path w="18037" h="18037" extrusionOk="0">
                  <a:moveTo>
                    <a:pt x="9018" y="0"/>
                  </a:moveTo>
                  <a:cubicBezTo>
                    <a:pt x="4102" y="0"/>
                    <a:pt x="0" y="4102"/>
                    <a:pt x="0" y="9018"/>
                  </a:cubicBezTo>
                  <a:cubicBezTo>
                    <a:pt x="0" y="13934"/>
                    <a:pt x="4102" y="18036"/>
                    <a:pt x="9018" y="18036"/>
                  </a:cubicBezTo>
                  <a:cubicBezTo>
                    <a:pt x="13934" y="18036"/>
                    <a:pt x="18036" y="13934"/>
                    <a:pt x="18036" y="9018"/>
                  </a:cubicBezTo>
                  <a:cubicBezTo>
                    <a:pt x="18036" y="4102"/>
                    <a:pt x="13934" y="0"/>
                    <a:pt x="9018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80975" y="550525"/>
              <a:ext cx="450950" cy="450950"/>
            </a:xfrm>
            <a:custGeom>
              <a:avLst/>
              <a:gdLst/>
              <a:ahLst/>
              <a:cxnLst/>
              <a:rect l="l" t="t" r="r" b="b"/>
              <a:pathLst>
                <a:path w="18038" h="18038" extrusionOk="0">
                  <a:moveTo>
                    <a:pt x="9020" y="0"/>
                  </a:moveTo>
                  <a:cubicBezTo>
                    <a:pt x="4104" y="0"/>
                    <a:pt x="0" y="4102"/>
                    <a:pt x="0" y="9018"/>
                  </a:cubicBezTo>
                  <a:cubicBezTo>
                    <a:pt x="0" y="13934"/>
                    <a:pt x="4104" y="18037"/>
                    <a:pt x="9020" y="18037"/>
                  </a:cubicBezTo>
                  <a:cubicBezTo>
                    <a:pt x="13935" y="18037"/>
                    <a:pt x="18038" y="13934"/>
                    <a:pt x="18038" y="9018"/>
                  </a:cubicBezTo>
                  <a:cubicBezTo>
                    <a:pt x="18038" y="4103"/>
                    <a:pt x="13935" y="0"/>
                    <a:pt x="9020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8125" y="3434425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1"/>
                  </a:moveTo>
                  <a:cubicBezTo>
                    <a:pt x="3282" y="1"/>
                    <a:pt x="0" y="3281"/>
                    <a:pt x="0" y="7215"/>
                  </a:cubicBezTo>
                  <a:cubicBezTo>
                    <a:pt x="0" y="11148"/>
                    <a:pt x="3282" y="14430"/>
                    <a:pt x="7215" y="14430"/>
                  </a:cubicBezTo>
                  <a:cubicBezTo>
                    <a:pt x="11147" y="14430"/>
                    <a:pt x="14429" y="11148"/>
                    <a:pt x="14429" y="7215"/>
                  </a:cubicBezTo>
                  <a:cubicBezTo>
                    <a:pt x="14429" y="3283"/>
                    <a:pt x="11147" y="1"/>
                    <a:pt x="7215" y="1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97775" y="3545675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0"/>
                  </a:moveTo>
                  <a:cubicBezTo>
                    <a:pt x="3281" y="0"/>
                    <a:pt x="0" y="3282"/>
                    <a:pt x="0" y="7215"/>
                  </a:cubicBezTo>
                  <a:cubicBezTo>
                    <a:pt x="0" y="11148"/>
                    <a:pt x="3281" y="14430"/>
                    <a:pt x="7215" y="14430"/>
                  </a:cubicBezTo>
                  <a:cubicBezTo>
                    <a:pt x="11147" y="14430"/>
                    <a:pt x="14430" y="11148"/>
                    <a:pt x="14430" y="7215"/>
                  </a:cubicBezTo>
                  <a:cubicBezTo>
                    <a:pt x="14430" y="3282"/>
                    <a:pt x="11147" y="0"/>
                    <a:pt x="7215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69975" y="567125"/>
              <a:ext cx="348950" cy="270600"/>
            </a:xfrm>
            <a:custGeom>
              <a:avLst/>
              <a:gdLst/>
              <a:ahLst/>
              <a:cxnLst/>
              <a:rect l="l" t="t" r="r" b="b"/>
              <a:pathLst>
                <a:path w="13958" h="10824" extrusionOk="0">
                  <a:moveTo>
                    <a:pt x="6980" y="0"/>
                  </a:moveTo>
                  <a:cubicBezTo>
                    <a:pt x="0" y="0"/>
                    <a:pt x="0" y="10823"/>
                    <a:pt x="6980" y="10823"/>
                  </a:cubicBezTo>
                  <a:cubicBezTo>
                    <a:pt x="13958" y="10823"/>
                    <a:pt x="13958" y="0"/>
                    <a:pt x="6980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3775" y="3576475"/>
              <a:ext cx="1973550" cy="696775"/>
            </a:xfrm>
            <a:custGeom>
              <a:avLst/>
              <a:gdLst/>
              <a:ahLst/>
              <a:cxnLst/>
              <a:rect l="l" t="t" r="r" b="b"/>
              <a:pathLst>
                <a:path w="78942" h="27871" extrusionOk="0">
                  <a:moveTo>
                    <a:pt x="59388" y="1"/>
                  </a:moveTo>
                  <a:cubicBezTo>
                    <a:pt x="58636" y="23"/>
                    <a:pt x="57849" y="20"/>
                    <a:pt x="57097" y="100"/>
                  </a:cubicBezTo>
                  <a:lnTo>
                    <a:pt x="55947" y="199"/>
                  </a:lnTo>
                  <a:lnTo>
                    <a:pt x="54812" y="353"/>
                  </a:lnTo>
                  <a:cubicBezTo>
                    <a:pt x="51766" y="778"/>
                    <a:pt x="48810" y="1587"/>
                    <a:pt x="45931" y="2577"/>
                  </a:cubicBezTo>
                  <a:cubicBezTo>
                    <a:pt x="43058" y="3575"/>
                    <a:pt x="40286" y="4778"/>
                    <a:pt x="37601" y="6064"/>
                  </a:cubicBezTo>
                  <a:cubicBezTo>
                    <a:pt x="34919" y="7361"/>
                    <a:pt x="32345" y="8756"/>
                    <a:pt x="29866" y="10167"/>
                  </a:cubicBezTo>
                  <a:cubicBezTo>
                    <a:pt x="27389" y="11579"/>
                    <a:pt x="25024" y="13013"/>
                    <a:pt x="22771" y="14397"/>
                  </a:cubicBezTo>
                  <a:cubicBezTo>
                    <a:pt x="20517" y="15781"/>
                    <a:pt x="18377" y="17110"/>
                    <a:pt x="16363" y="18293"/>
                  </a:cubicBezTo>
                  <a:cubicBezTo>
                    <a:pt x="14349" y="19483"/>
                    <a:pt x="12459" y="20520"/>
                    <a:pt x="10729" y="21294"/>
                  </a:cubicBezTo>
                  <a:cubicBezTo>
                    <a:pt x="10510" y="21400"/>
                    <a:pt x="10298" y="21488"/>
                    <a:pt x="10089" y="21569"/>
                  </a:cubicBezTo>
                  <a:cubicBezTo>
                    <a:pt x="9878" y="21650"/>
                    <a:pt x="9668" y="21749"/>
                    <a:pt x="9463" y="21825"/>
                  </a:cubicBezTo>
                  <a:cubicBezTo>
                    <a:pt x="9060" y="21965"/>
                    <a:pt x="8650" y="22126"/>
                    <a:pt x="8272" y="22232"/>
                  </a:cubicBezTo>
                  <a:cubicBezTo>
                    <a:pt x="7880" y="22367"/>
                    <a:pt x="7521" y="22436"/>
                    <a:pt x="7152" y="22523"/>
                  </a:cubicBezTo>
                  <a:cubicBezTo>
                    <a:pt x="6971" y="22562"/>
                    <a:pt x="6805" y="22572"/>
                    <a:pt x="6629" y="22601"/>
                  </a:cubicBezTo>
                  <a:lnTo>
                    <a:pt x="6368" y="22645"/>
                  </a:lnTo>
                  <a:cubicBezTo>
                    <a:pt x="6283" y="22656"/>
                    <a:pt x="6204" y="22656"/>
                    <a:pt x="6122" y="22661"/>
                  </a:cubicBezTo>
                  <a:cubicBezTo>
                    <a:pt x="5954" y="22682"/>
                    <a:pt x="5793" y="22691"/>
                    <a:pt x="5637" y="22691"/>
                  </a:cubicBezTo>
                  <a:cubicBezTo>
                    <a:pt x="5156" y="22691"/>
                    <a:pt x="4720" y="22607"/>
                    <a:pt x="4269" y="22527"/>
                  </a:cubicBezTo>
                  <a:cubicBezTo>
                    <a:pt x="3711" y="22364"/>
                    <a:pt x="3170" y="22135"/>
                    <a:pt x="2709" y="21828"/>
                  </a:cubicBezTo>
                  <a:cubicBezTo>
                    <a:pt x="2230" y="21540"/>
                    <a:pt x="1855" y="21170"/>
                    <a:pt x="1492" y="20862"/>
                  </a:cubicBezTo>
                  <a:cubicBezTo>
                    <a:pt x="1331" y="20690"/>
                    <a:pt x="1184" y="20532"/>
                    <a:pt x="1049" y="20386"/>
                  </a:cubicBezTo>
                  <a:cubicBezTo>
                    <a:pt x="909" y="20235"/>
                    <a:pt x="768" y="20104"/>
                    <a:pt x="668" y="19957"/>
                  </a:cubicBezTo>
                  <a:cubicBezTo>
                    <a:pt x="459" y="19675"/>
                    <a:pt x="285" y="19463"/>
                    <a:pt x="173" y="19319"/>
                  </a:cubicBezTo>
                  <a:cubicBezTo>
                    <a:pt x="60" y="19176"/>
                    <a:pt x="1" y="19102"/>
                    <a:pt x="1" y="19102"/>
                  </a:cubicBezTo>
                  <a:lnTo>
                    <a:pt x="1" y="19102"/>
                  </a:lnTo>
                  <a:cubicBezTo>
                    <a:pt x="1" y="19102"/>
                    <a:pt x="2" y="19194"/>
                    <a:pt x="9" y="19378"/>
                  </a:cubicBezTo>
                  <a:cubicBezTo>
                    <a:pt x="17" y="19561"/>
                    <a:pt x="20" y="19835"/>
                    <a:pt x="42" y="20186"/>
                  </a:cubicBezTo>
                  <a:cubicBezTo>
                    <a:pt x="61" y="20535"/>
                    <a:pt x="158" y="20983"/>
                    <a:pt x="265" y="21529"/>
                  </a:cubicBezTo>
                  <a:cubicBezTo>
                    <a:pt x="420" y="22047"/>
                    <a:pt x="589" y="22667"/>
                    <a:pt x="951" y="23320"/>
                  </a:cubicBezTo>
                  <a:cubicBezTo>
                    <a:pt x="1277" y="23994"/>
                    <a:pt x="1807" y="24678"/>
                    <a:pt x="2504" y="25358"/>
                  </a:cubicBezTo>
                  <a:cubicBezTo>
                    <a:pt x="2682" y="25523"/>
                    <a:pt x="2880" y="25668"/>
                    <a:pt x="3081" y="25829"/>
                  </a:cubicBezTo>
                  <a:cubicBezTo>
                    <a:pt x="3283" y="25988"/>
                    <a:pt x="3495" y="26146"/>
                    <a:pt x="3724" y="26270"/>
                  </a:cubicBezTo>
                  <a:lnTo>
                    <a:pt x="4434" y="26670"/>
                  </a:lnTo>
                  <a:cubicBezTo>
                    <a:pt x="4679" y="26785"/>
                    <a:pt x="4933" y="26888"/>
                    <a:pt x="5196" y="27000"/>
                  </a:cubicBezTo>
                  <a:cubicBezTo>
                    <a:pt x="6243" y="27424"/>
                    <a:pt x="7413" y="27666"/>
                    <a:pt x="8594" y="27780"/>
                  </a:cubicBezTo>
                  <a:cubicBezTo>
                    <a:pt x="9163" y="27843"/>
                    <a:pt x="9737" y="27870"/>
                    <a:pt x="10315" y="27870"/>
                  </a:cubicBezTo>
                  <a:cubicBezTo>
                    <a:pt x="10952" y="27870"/>
                    <a:pt x="11595" y="27837"/>
                    <a:pt x="12243" y="27784"/>
                  </a:cubicBezTo>
                  <a:cubicBezTo>
                    <a:pt x="14712" y="27574"/>
                    <a:pt x="17231" y="27016"/>
                    <a:pt x="19755" y="26267"/>
                  </a:cubicBezTo>
                  <a:cubicBezTo>
                    <a:pt x="22287" y="25518"/>
                    <a:pt x="24837" y="24572"/>
                    <a:pt x="27389" y="23520"/>
                  </a:cubicBezTo>
                  <a:cubicBezTo>
                    <a:pt x="32502" y="21421"/>
                    <a:pt x="37615" y="18859"/>
                    <a:pt x="42615" y="16461"/>
                  </a:cubicBezTo>
                  <a:cubicBezTo>
                    <a:pt x="45110" y="15258"/>
                    <a:pt x="47576" y="14085"/>
                    <a:pt x="49981" y="13045"/>
                  </a:cubicBezTo>
                  <a:cubicBezTo>
                    <a:pt x="52385" y="12016"/>
                    <a:pt x="54729" y="11060"/>
                    <a:pt x="56962" y="10379"/>
                  </a:cubicBezTo>
                  <a:cubicBezTo>
                    <a:pt x="58084" y="10011"/>
                    <a:pt x="59163" y="9762"/>
                    <a:pt x="60222" y="9509"/>
                  </a:cubicBezTo>
                  <a:cubicBezTo>
                    <a:pt x="61264" y="9313"/>
                    <a:pt x="62292" y="9125"/>
                    <a:pt x="63259" y="9064"/>
                  </a:cubicBezTo>
                  <a:cubicBezTo>
                    <a:pt x="63508" y="9031"/>
                    <a:pt x="63743" y="9033"/>
                    <a:pt x="63980" y="9026"/>
                  </a:cubicBezTo>
                  <a:cubicBezTo>
                    <a:pt x="64189" y="9026"/>
                    <a:pt x="64403" y="9005"/>
                    <a:pt x="64610" y="9005"/>
                  </a:cubicBezTo>
                  <a:cubicBezTo>
                    <a:pt x="64637" y="9005"/>
                    <a:pt x="64664" y="9006"/>
                    <a:pt x="64691" y="9007"/>
                  </a:cubicBezTo>
                  <a:cubicBezTo>
                    <a:pt x="65146" y="9029"/>
                    <a:pt x="65618" y="9019"/>
                    <a:pt x="66055" y="9079"/>
                  </a:cubicBezTo>
                  <a:cubicBezTo>
                    <a:pt x="66960" y="9140"/>
                    <a:pt x="67793" y="9349"/>
                    <a:pt x="68628" y="9564"/>
                  </a:cubicBezTo>
                  <a:cubicBezTo>
                    <a:pt x="70259" y="10059"/>
                    <a:pt x="71760" y="10875"/>
                    <a:pt x="73043" y="11810"/>
                  </a:cubicBezTo>
                  <a:lnTo>
                    <a:pt x="73970" y="12521"/>
                  </a:lnTo>
                  <a:cubicBezTo>
                    <a:pt x="74260" y="12777"/>
                    <a:pt x="74540" y="13022"/>
                    <a:pt x="74808" y="13258"/>
                  </a:cubicBezTo>
                  <a:cubicBezTo>
                    <a:pt x="74945" y="13378"/>
                    <a:pt x="75080" y="13496"/>
                    <a:pt x="75211" y="13612"/>
                  </a:cubicBezTo>
                  <a:cubicBezTo>
                    <a:pt x="75333" y="13737"/>
                    <a:pt x="75454" y="13859"/>
                    <a:pt x="75573" y="13979"/>
                  </a:cubicBezTo>
                  <a:cubicBezTo>
                    <a:pt x="75805" y="14220"/>
                    <a:pt x="76045" y="14445"/>
                    <a:pt x="76266" y="14667"/>
                  </a:cubicBezTo>
                  <a:cubicBezTo>
                    <a:pt x="76492" y="14884"/>
                    <a:pt x="76675" y="15115"/>
                    <a:pt x="76864" y="15322"/>
                  </a:cubicBezTo>
                  <a:cubicBezTo>
                    <a:pt x="77057" y="15531"/>
                    <a:pt x="77237" y="15726"/>
                    <a:pt x="77404" y="15908"/>
                  </a:cubicBezTo>
                  <a:cubicBezTo>
                    <a:pt x="77578" y="16089"/>
                    <a:pt x="77724" y="16267"/>
                    <a:pt x="77858" y="16430"/>
                  </a:cubicBezTo>
                  <a:lnTo>
                    <a:pt x="78232" y="16875"/>
                  </a:lnTo>
                  <a:cubicBezTo>
                    <a:pt x="78453" y="17143"/>
                    <a:pt x="78637" y="17345"/>
                    <a:pt x="78757" y="17484"/>
                  </a:cubicBezTo>
                  <a:lnTo>
                    <a:pt x="78941" y="17696"/>
                  </a:lnTo>
                  <a:cubicBezTo>
                    <a:pt x="78941" y="17696"/>
                    <a:pt x="78936" y="17602"/>
                    <a:pt x="78921" y="17421"/>
                  </a:cubicBezTo>
                  <a:cubicBezTo>
                    <a:pt x="78904" y="17238"/>
                    <a:pt x="78889" y="16964"/>
                    <a:pt x="78849" y="16612"/>
                  </a:cubicBezTo>
                  <a:cubicBezTo>
                    <a:pt x="78793" y="15897"/>
                    <a:pt x="78625" y="14870"/>
                    <a:pt x="78303" y="13554"/>
                  </a:cubicBezTo>
                  <a:cubicBezTo>
                    <a:pt x="78210" y="13231"/>
                    <a:pt x="78115" y="12884"/>
                    <a:pt x="78001" y="12525"/>
                  </a:cubicBezTo>
                  <a:cubicBezTo>
                    <a:pt x="77944" y="12345"/>
                    <a:pt x="77885" y="12159"/>
                    <a:pt x="77826" y="11971"/>
                  </a:cubicBezTo>
                  <a:lnTo>
                    <a:pt x="77606" y="11403"/>
                  </a:lnTo>
                  <a:cubicBezTo>
                    <a:pt x="77452" y="11015"/>
                    <a:pt x="77295" y="10604"/>
                    <a:pt x="77102" y="10191"/>
                  </a:cubicBezTo>
                  <a:cubicBezTo>
                    <a:pt x="76889" y="9781"/>
                    <a:pt x="76669" y="9357"/>
                    <a:pt x="76442" y="8918"/>
                  </a:cubicBezTo>
                  <a:cubicBezTo>
                    <a:pt x="75453" y="7200"/>
                    <a:pt x="74000" y="5295"/>
                    <a:pt x="71853" y="3696"/>
                  </a:cubicBezTo>
                  <a:cubicBezTo>
                    <a:pt x="69714" y="2122"/>
                    <a:pt x="66921" y="898"/>
                    <a:pt x="63941" y="392"/>
                  </a:cubicBezTo>
                  <a:cubicBezTo>
                    <a:pt x="63570" y="331"/>
                    <a:pt x="63196" y="266"/>
                    <a:pt x="62816" y="211"/>
                  </a:cubicBezTo>
                  <a:cubicBezTo>
                    <a:pt x="62439" y="165"/>
                    <a:pt x="62064" y="136"/>
                    <a:pt x="61683" y="100"/>
                  </a:cubicBezTo>
                  <a:cubicBezTo>
                    <a:pt x="60914" y="11"/>
                    <a:pt x="60165" y="24"/>
                    <a:pt x="59388" y="1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45650" y="1418750"/>
              <a:ext cx="458350" cy="1393775"/>
            </a:xfrm>
            <a:custGeom>
              <a:avLst/>
              <a:gdLst/>
              <a:ahLst/>
              <a:cxnLst/>
              <a:rect l="l" t="t" r="r" b="b"/>
              <a:pathLst>
                <a:path w="18334" h="55751" extrusionOk="0">
                  <a:moveTo>
                    <a:pt x="16071" y="1"/>
                  </a:moveTo>
                  <a:lnTo>
                    <a:pt x="15969" y="157"/>
                  </a:lnTo>
                  <a:cubicBezTo>
                    <a:pt x="15903" y="262"/>
                    <a:pt x="15797" y="416"/>
                    <a:pt x="15679" y="620"/>
                  </a:cubicBezTo>
                  <a:cubicBezTo>
                    <a:pt x="15433" y="1024"/>
                    <a:pt x="15086" y="1618"/>
                    <a:pt x="14691" y="2379"/>
                  </a:cubicBezTo>
                  <a:cubicBezTo>
                    <a:pt x="14478" y="2754"/>
                    <a:pt x="14293" y="3192"/>
                    <a:pt x="14044" y="3632"/>
                  </a:cubicBezTo>
                  <a:cubicBezTo>
                    <a:pt x="13790" y="4073"/>
                    <a:pt x="13559" y="4549"/>
                    <a:pt x="13294" y="5051"/>
                  </a:cubicBezTo>
                  <a:cubicBezTo>
                    <a:pt x="13028" y="5555"/>
                    <a:pt x="12774" y="6085"/>
                    <a:pt x="12506" y="6642"/>
                  </a:cubicBezTo>
                  <a:cubicBezTo>
                    <a:pt x="12215" y="7208"/>
                    <a:pt x="11925" y="7800"/>
                    <a:pt x="11635" y="8416"/>
                  </a:cubicBezTo>
                  <a:cubicBezTo>
                    <a:pt x="11074" y="9650"/>
                    <a:pt x="10433" y="10976"/>
                    <a:pt x="9828" y="12380"/>
                  </a:cubicBezTo>
                  <a:cubicBezTo>
                    <a:pt x="9672" y="12730"/>
                    <a:pt x="9533" y="13087"/>
                    <a:pt x="9368" y="13446"/>
                  </a:cubicBezTo>
                  <a:cubicBezTo>
                    <a:pt x="9206" y="13805"/>
                    <a:pt x="9048" y="14170"/>
                    <a:pt x="8894" y="14539"/>
                  </a:cubicBezTo>
                  <a:cubicBezTo>
                    <a:pt x="8572" y="15274"/>
                    <a:pt x="8287" y="16030"/>
                    <a:pt x="7968" y="16797"/>
                  </a:cubicBezTo>
                  <a:cubicBezTo>
                    <a:pt x="7330" y="18332"/>
                    <a:pt x="6738" y="19925"/>
                    <a:pt x="6133" y="21558"/>
                  </a:cubicBezTo>
                  <a:cubicBezTo>
                    <a:pt x="5559" y="23191"/>
                    <a:pt x="4951" y="24861"/>
                    <a:pt x="4424" y="26548"/>
                  </a:cubicBezTo>
                  <a:cubicBezTo>
                    <a:pt x="3867" y="28239"/>
                    <a:pt x="3374" y="29943"/>
                    <a:pt x="2893" y="31643"/>
                  </a:cubicBezTo>
                  <a:cubicBezTo>
                    <a:pt x="2429" y="33341"/>
                    <a:pt x="2006" y="35042"/>
                    <a:pt x="1647" y="36704"/>
                  </a:cubicBezTo>
                  <a:cubicBezTo>
                    <a:pt x="918" y="40034"/>
                    <a:pt x="437" y="43235"/>
                    <a:pt x="202" y="46053"/>
                  </a:cubicBezTo>
                  <a:cubicBezTo>
                    <a:pt x="82" y="47461"/>
                    <a:pt x="19" y="48767"/>
                    <a:pt x="12" y="49943"/>
                  </a:cubicBezTo>
                  <a:cubicBezTo>
                    <a:pt x="1" y="51117"/>
                    <a:pt x="21" y="52148"/>
                    <a:pt x="82" y="53012"/>
                  </a:cubicBezTo>
                  <a:cubicBezTo>
                    <a:pt x="133" y="53871"/>
                    <a:pt x="208" y="54557"/>
                    <a:pt x="269" y="55026"/>
                  </a:cubicBezTo>
                  <a:cubicBezTo>
                    <a:pt x="295" y="55260"/>
                    <a:pt x="328" y="55443"/>
                    <a:pt x="347" y="55565"/>
                  </a:cubicBezTo>
                  <a:cubicBezTo>
                    <a:pt x="367" y="55688"/>
                    <a:pt x="376" y="55751"/>
                    <a:pt x="376" y="55751"/>
                  </a:cubicBezTo>
                  <a:lnTo>
                    <a:pt x="514" y="55620"/>
                  </a:lnTo>
                  <a:cubicBezTo>
                    <a:pt x="602" y="55535"/>
                    <a:pt x="742" y="55408"/>
                    <a:pt x="904" y="55239"/>
                  </a:cubicBezTo>
                  <a:cubicBezTo>
                    <a:pt x="1239" y="54904"/>
                    <a:pt x="1716" y="54407"/>
                    <a:pt x="2277" y="53762"/>
                  </a:cubicBezTo>
                  <a:cubicBezTo>
                    <a:pt x="2843" y="53121"/>
                    <a:pt x="3501" y="52330"/>
                    <a:pt x="4222" y="51417"/>
                  </a:cubicBezTo>
                  <a:cubicBezTo>
                    <a:pt x="4943" y="50503"/>
                    <a:pt x="5712" y="49457"/>
                    <a:pt x="6510" y="48298"/>
                  </a:cubicBezTo>
                  <a:cubicBezTo>
                    <a:pt x="8098" y="45986"/>
                    <a:pt x="9773" y="43210"/>
                    <a:pt x="11316" y="40122"/>
                  </a:cubicBezTo>
                  <a:cubicBezTo>
                    <a:pt x="12083" y="38572"/>
                    <a:pt x="12837" y="36957"/>
                    <a:pt x="13515" y="35269"/>
                  </a:cubicBezTo>
                  <a:cubicBezTo>
                    <a:pt x="14209" y="33594"/>
                    <a:pt x="14828" y="31843"/>
                    <a:pt x="15412" y="30085"/>
                  </a:cubicBezTo>
                  <a:cubicBezTo>
                    <a:pt x="15961" y="28305"/>
                    <a:pt x="16481" y="26522"/>
                    <a:pt x="16883" y="24718"/>
                  </a:cubicBezTo>
                  <a:cubicBezTo>
                    <a:pt x="17313" y="22928"/>
                    <a:pt x="17617" y="21121"/>
                    <a:pt x="17866" y="19368"/>
                  </a:cubicBezTo>
                  <a:cubicBezTo>
                    <a:pt x="17938" y="18933"/>
                    <a:pt x="17973" y="18490"/>
                    <a:pt x="18022" y="18054"/>
                  </a:cubicBezTo>
                  <a:cubicBezTo>
                    <a:pt x="18070" y="17618"/>
                    <a:pt x="18107" y="17186"/>
                    <a:pt x="18143" y="16759"/>
                  </a:cubicBezTo>
                  <a:cubicBezTo>
                    <a:pt x="18217" y="15904"/>
                    <a:pt x="18283" y="15071"/>
                    <a:pt x="18293" y="14241"/>
                  </a:cubicBezTo>
                  <a:cubicBezTo>
                    <a:pt x="18334" y="12594"/>
                    <a:pt x="18327" y="11038"/>
                    <a:pt x="18198" y="9583"/>
                  </a:cubicBezTo>
                  <a:cubicBezTo>
                    <a:pt x="18143" y="8856"/>
                    <a:pt x="18078" y="8166"/>
                    <a:pt x="18004" y="7508"/>
                  </a:cubicBezTo>
                  <a:cubicBezTo>
                    <a:pt x="17912" y="6837"/>
                    <a:pt x="17814" y="6200"/>
                    <a:pt x="17697" y="5606"/>
                  </a:cubicBezTo>
                  <a:cubicBezTo>
                    <a:pt x="17581" y="5013"/>
                    <a:pt x="17489" y="4464"/>
                    <a:pt x="17367" y="3957"/>
                  </a:cubicBezTo>
                  <a:cubicBezTo>
                    <a:pt x="17255" y="3449"/>
                    <a:pt x="17115" y="3006"/>
                    <a:pt x="16989" y="2592"/>
                  </a:cubicBezTo>
                  <a:cubicBezTo>
                    <a:pt x="16741" y="1771"/>
                    <a:pt x="16510" y="1123"/>
                    <a:pt x="16342" y="680"/>
                  </a:cubicBezTo>
                  <a:cubicBezTo>
                    <a:pt x="16262" y="460"/>
                    <a:pt x="16189" y="289"/>
                    <a:pt x="16143" y="174"/>
                  </a:cubicBezTo>
                  <a:cubicBezTo>
                    <a:pt x="16096" y="60"/>
                    <a:pt x="16071" y="1"/>
                    <a:pt x="16071" y="1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11300" y="3504000"/>
              <a:ext cx="1676425" cy="1358300"/>
            </a:xfrm>
            <a:custGeom>
              <a:avLst/>
              <a:gdLst/>
              <a:ahLst/>
              <a:cxnLst/>
              <a:rect l="l" t="t" r="r" b="b"/>
              <a:pathLst>
                <a:path w="67057" h="54332" extrusionOk="0">
                  <a:moveTo>
                    <a:pt x="67057" y="0"/>
                  </a:moveTo>
                  <a:cubicBezTo>
                    <a:pt x="67057" y="0"/>
                    <a:pt x="66683" y="73"/>
                    <a:pt x="65995" y="231"/>
                  </a:cubicBezTo>
                  <a:cubicBezTo>
                    <a:pt x="65651" y="315"/>
                    <a:pt x="65225" y="390"/>
                    <a:pt x="64742" y="501"/>
                  </a:cubicBezTo>
                  <a:lnTo>
                    <a:pt x="63065" y="843"/>
                  </a:lnTo>
                  <a:cubicBezTo>
                    <a:pt x="61813" y="1086"/>
                    <a:pt x="60306" y="1355"/>
                    <a:pt x="58588" y="1634"/>
                  </a:cubicBezTo>
                  <a:cubicBezTo>
                    <a:pt x="56868" y="1912"/>
                    <a:pt x="54934" y="2186"/>
                    <a:pt x="52819" y="2479"/>
                  </a:cubicBezTo>
                  <a:cubicBezTo>
                    <a:pt x="50704" y="2773"/>
                    <a:pt x="48407" y="3080"/>
                    <a:pt x="45956" y="3451"/>
                  </a:cubicBezTo>
                  <a:cubicBezTo>
                    <a:pt x="43505" y="3824"/>
                    <a:pt x="40898" y="4255"/>
                    <a:pt x="38169" y="4834"/>
                  </a:cubicBezTo>
                  <a:cubicBezTo>
                    <a:pt x="35441" y="5409"/>
                    <a:pt x="32593" y="6148"/>
                    <a:pt x="29692" y="7139"/>
                  </a:cubicBezTo>
                  <a:cubicBezTo>
                    <a:pt x="29330" y="7267"/>
                    <a:pt x="28967" y="7395"/>
                    <a:pt x="28602" y="7523"/>
                  </a:cubicBezTo>
                  <a:cubicBezTo>
                    <a:pt x="28238" y="7656"/>
                    <a:pt x="27875" y="7804"/>
                    <a:pt x="27511" y="7941"/>
                  </a:cubicBezTo>
                  <a:cubicBezTo>
                    <a:pt x="27147" y="8079"/>
                    <a:pt x="26782" y="8236"/>
                    <a:pt x="26418" y="8386"/>
                  </a:cubicBezTo>
                  <a:lnTo>
                    <a:pt x="26144" y="8498"/>
                  </a:lnTo>
                  <a:lnTo>
                    <a:pt x="26007" y="8555"/>
                  </a:lnTo>
                  <a:lnTo>
                    <a:pt x="25938" y="8582"/>
                  </a:lnTo>
                  <a:lnTo>
                    <a:pt x="25756" y="8666"/>
                  </a:lnTo>
                  <a:lnTo>
                    <a:pt x="25268" y="8892"/>
                  </a:lnTo>
                  <a:lnTo>
                    <a:pt x="24778" y="9119"/>
                  </a:lnTo>
                  <a:cubicBezTo>
                    <a:pt x="24615" y="9196"/>
                    <a:pt x="24466" y="9260"/>
                    <a:pt x="24249" y="9375"/>
                  </a:cubicBezTo>
                  <a:lnTo>
                    <a:pt x="23048" y="10000"/>
                  </a:lnTo>
                  <a:cubicBezTo>
                    <a:pt x="22840" y="10108"/>
                    <a:pt x="22663" y="10214"/>
                    <a:pt x="22484" y="10320"/>
                  </a:cubicBezTo>
                  <a:lnTo>
                    <a:pt x="21946" y="10637"/>
                  </a:lnTo>
                  <a:cubicBezTo>
                    <a:pt x="21586" y="10849"/>
                    <a:pt x="21227" y="11061"/>
                    <a:pt x="20883" y="11289"/>
                  </a:cubicBezTo>
                  <a:lnTo>
                    <a:pt x="19844" y="11969"/>
                  </a:lnTo>
                  <a:lnTo>
                    <a:pt x="18843" y="12685"/>
                  </a:lnTo>
                  <a:cubicBezTo>
                    <a:pt x="18170" y="13159"/>
                    <a:pt x="17542" y="13672"/>
                    <a:pt x="16909" y="14181"/>
                  </a:cubicBezTo>
                  <a:cubicBezTo>
                    <a:pt x="15678" y="15200"/>
                    <a:pt x="14499" y="16282"/>
                    <a:pt x="13379" y="17424"/>
                  </a:cubicBezTo>
                  <a:cubicBezTo>
                    <a:pt x="11167" y="19675"/>
                    <a:pt x="9270" y="22098"/>
                    <a:pt x="7635" y="24552"/>
                  </a:cubicBezTo>
                  <a:cubicBezTo>
                    <a:pt x="5999" y="27006"/>
                    <a:pt x="4669" y="29522"/>
                    <a:pt x="3592" y="31976"/>
                  </a:cubicBezTo>
                  <a:cubicBezTo>
                    <a:pt x="2519" y="34431"/>
                    <a:pt x="1716" y="36836"/>
                    <a:pt x="1152" y="39094"/>
                  </a:cubicBezTo>
                  <a:cubicBezTo>
                    <a:pt x="583" y="41352"/>
                    <a:pt x="273" y="43467"/>
                    <a:pt x="114" y="45341"/>
                  </a:cubicBezTo>
                  <a:cubicBezTo>
                    <a:pt x="41" y="46279"/>
                    <a:pt x="3" y="47158"/>
                    <a:pt x="1" y="47968"/>
                  </a:cubicBezTo>
                  <a:cubicBezTo>
                    <a:pt x="25" y="48786"/>
                    <a:pt x="13" y="49520"/>
                    <a:pt x="89" y="50195"/>
                  </a:cubicBezTo>
                  <a:cubicBezTo>
                    <a:pt x="118" y="50528"/>
                    <a:pt x="145" y="50843"/>
                    <a:pt x="171" y="51140"/>
                  </a:cubicBezTo>
                  <a:cubicBezTo>
                    <a:pt x="200" y="51436"/>
                    <a:pt x="251" y="51715"/>
                    <a:pt x="287" y="51971"/>
                  </a:cubicBezTo>
                  <a:cubicBezTo>
                    <a:pt x="358" y="52484"/>
                    <a:pt x="431" y="52917"/>
                    <a:pt x="515" y="53268"/>
                  </a:cubicBezTo>
                  <a:cubicBezTo>
                    <a:pt x="587" y="53617"/>
                    <a:pt x="657" y="53883"/>
                    <a:pt x="699" y="54062"/>
                  </a:cubicBezTo>
                  <a:lnTo>
                    <a:pt x="766" y="54331"/>
                  </a:lnTo>
                  <a:cubicBezTo>
                    <a:pt x="766" y="54331"/>
                    <a:pt x="804" y="54243"/>
                    <a:pt x="876" y="54074"/>
                  </a:cubicBezTo>
                  <a:cubicBezTo>
                    <a:pt x="947" y="53903"/>
                    <a:pt x="1061" y="53654"/>
                    <a:pt x="1189" y="53330"/>
                  </a:cubicBezTo>
                  <a:cubicBezTo>
                    <a:pt x="1460" y="52683"/>
                    <a:pt x="1858" y="51747"/>
                    <a:pt x="2397" y="50599"/>
                  </a:cubicBezTo>
                  <a:cubicBezTo>
                    <a:pt x="2658" y="50024"/>
                    <a:pt x="2977" y="49399"/>
                    <a:pt x="3303" y="48727"/>
                  </a:cubicBezTo>
                  <a:cubicBezTo>
                    <a:pt x="3485" y="48394"/>
                    <a:pt x="3664" y="48048"/>
                    <a:pt x="3844" y="47689"/>
                  </a:cubicBezTo>
                  <a:cubicBezTo>
                    <a:pt x="4019" y="47331"/>
                    <a:pt x="4236" y="46968"/>
                    <a:pt x="4440" y="46592"/>
                  </a:cubicBezTo>
                  <a:cubicBezTo>
                    <a:pt x="5258" y="45090"/>
                    <a:pt x="6247" y="43453"/>
                    <a:pt x="7367" y="41729"/>
                  </a:cubicBezTo>
                  <a:cubicBezTo>
                    <a:pt x="8492" y="40004"/>
                    <a:pt x="9764" y="38196"/>
                    <a:pt x="11174" y="36363"/>
                  </a:cubicBezTo>
                  <a:cubicBezTo>
                    <a:pt x="12586" y="34530"/>
                    <a:pt x="14122" y="32660"/>
                    <a:pt x="15800" y="30840"/>
                  </a:cubicBezTo>
                  <a:cubicBezTo>
                    <a:pt x="17478" y="29023"/>
                    <a:pt x="19261" y="27219"/>
                    <a:pt x="21165" y="25558"/>
                  </a:cubicBezTo>
                  <a:cubicBezTo>
                    <a:pt x="21637" y="25138"/>
                    <a:pt x="22112" y="24720"/>
                    <a:pt x="22604" y="24327"/>
                  </a:cubicBezTo>
                  <a:cubicBezTo>
                    <a:pt x="23086" y="23917"/>
                    <a:pt x="23583" y="23537"/>
                    <a:pt x="24075" y="23145"/>
                  </a:cubicBezTo>
                  <a:cubicBezTo>
                    <a:pt x="25078" y="22401"/>
                    <a:pt x="26078" y="21647"/>
                    <a:pt x="27114" y="20998"/>
                  </a:cubicBezTo>
                  <a:cubicBezTo>
                    <a:pt x="27367" y="20822"/>
                    <a:pt x="27628" y="20666"/>
                    <a:pt x="27888" y="20510"/>
                  </a:cubicBezTo>
                  <a:lnTo>
                    <a:pt x="28278" y="20273"/>
                  </a:lnTo>
                  <a:cubicBezTo>
                    <a:pt x="28407" y="20192"/>
                    <a:pt x="28539" y="20112"/>
                    <a:pt x="28650" y="20053"/>
                  </a:cubicBezTo>
                  <a:lnTo>
                    <a:pt x="29348" y="19648"/>
                  </a:lnTo>
                  <a:cubicBezTo>
                    <a:pt x="29444" y="19587"/>
                    <a:pt x="29623" y="19498"/>
                    <a:pt x="29780" y="19419"/>
                  </a:cubicBezTo>
                  <a:lnTo>
                    <a:pt x="30261" y="19174"/>
                  </a:lnTo>
                  <a:lnTo>
                    <a:pt x="30741" y="18929"/>
                  </a:lnTo>
                  <a:lnTo>
                    <a:pt x="30771" y="18914"/>
                  </a:lnTo>
                  <a:cubicBezTo>
                    <a:pt x="30774" y="18913"/>
                    <a:pt x="30775" y="18912"/>
                    <a:pt x="30775" y="18912"/>
                  </a:cubicBezTo>
                  <a:lnTo>
                    <a:pt x="30775" y="18912"/>
                  </a:lnTo>
                  <a:cubicBezTo>
                    <a:pt x="30774" y="18912"/>
                    <a:pt x="30650" y="18970"/>
                    <a:pt x="30650" y="18970"/>
                  </a:cubicBezTo>
                  <a:cubicBezTo>
                    <a:pt x="30650" y="18970"/>
                    <a:pt x="30658" y="18966"/>
                    <a:pt x="30681" y="18955"/>
                  </a:cubicBezTo>
                  <a:lnTo>
                    <a:pt x="30736" y="18929"/>
                  </a:lnTo>
                  <a:lnTo>
                    <a:pt x="30843" y="18877"/>
                  </a:lnTo>
                  <a:lnTo>
                    <a:pt x="31060" y="18771"/>
                  </a:lnTo>
                  <a:cubicBezTo>
                    <a:pt x="31352" y="18633"/>
                    <a:pt x="31637" y="18486"/>
                    <a:pt x="31935" y="18355"/>
                  </a:cubicBezTo>
                  <a:lnTo>
                    <a:pt x="33714" y="17551"/>
                  </a:lnTo>
                  <a:cubicBezTo>
                    <a:pt x="36113" y="16504"/>
                    <a:pt x="38593" y="15538"/>
                    <a:pt x="41050" y="14582"/>
                  </a:cubicBezTo>
                  <a:cubicBezTo>
                    <a:pt x="43506" y="13628"/>
                    <a:pt x="45944" y="12691"/>
                    <a:pt x="48267" y="11728"/>
                  </a:cubicBezTo>
                  <a:cubicBezTo>
                    <a:pt x="50589" y="10769"/>
                    <a:pt x="52798" y="9780"/>
                    <a:pt x="54808" y="8769"/>
                  </a:cubicBezTo>
                  <a:cubicBezTo>
                    <a:pt x="56820" y="7764"/>
                    <a:pt x="58629" y="6721"/>
                    <a:pt x="60183" y="5720"/>
                  </a:cubicBezTo>
                  <a:cubicBezTo>
                    <a:pt x="61738" y="4714"/>
                    <a:pt x="63036" y="3751"/>
                    <a:pt x="64055" y="2894"/>
                  </a:cubicBezTo>
                  <a:cubicBezTo>
                    <a:pt x="65075" y="2047"/>
                    <a:pt x="65834" y="1308"/>
                    <a:pt x="66322" y="802"/>
                  </a:cubicBezTo>
                  <a:cubicBezTo>
                    <a:pt x="66806" y="286"/>
                    <a:pt x="67057" y="0"/>
                    <a:pt x="67057" y="0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32200" y="1565100"/>
              <a:ext cx="2149250" cy="1253275"/>
            </a:xfrm>
            <a:custGeom>
              <a:avLst/>
              <a:gdLst/>
              <a:ahLst/>
              <a:cxnLst/>
              <a:rect l="l" t="t" r="r" b="b"/>
              <a:pathLst>
                <a:path w="85970" h="50131" extrusionOk="0">
                  <a:moveTo>
                    <a:pt x="34417" y="20240"/>
                  </a:moveTo>
                  <a:cubicBezTo>
                    <a:pt x="34414" y="20241"/>
                    <a:pt x="34413" y="20242"/>
                    <a:pt x="34413" y="20242"/>
                  </a:cubicBezTo>
                  <a:lnTo>
                    <a:pt x="34413" y="20242"/>
                  </a:lnTo>
                  <a:cubicBezTo>
                    <a:pt x="34413" y="20242"/>
                    <a:pt x="34414" y="20241"/>
                    <a:pt x="34417" y="20240"/>
                  </a:cubicBezTo>
                  <a:lnTo>
                    <a:pt x="34417" y="20240"/>
                  </a:lnTo>
                  <a:close/>
                  <a:moveTo>
                    <a:pt x="85969" y="1"/>
                  </a:moveTo>
                  <a:lnTo>
                    <a:pt x="84899" y="618"/>
                  </a:lnTo>
                  <a:cubicBezTo>
                    <a:pt x="84567" y="829"/>
                    <a:pt x="84125" y="1048"/>
                    <a:pt x="83624" y="1309"/>
                  </a:cubicBezTo>
                  <a:cubicBezTo>
                    <a:pt x="83131" y="1579"/>
                    <a:pt x="82540" y="1847"/>
                    <a:pt x="81891" y="2138"/>
                  </a:cubicBezTo>
                  <a:cubicBezTo>
                    <a:pt x="80578" y="2700"/>
                    <a:pt x="79002" y="3321"/>
                    <a:pt x="77138" y="3807"/>
                  </a:cubicBezTo>
                  <a:cubicBezTo>
                    <a:pt x="75285" y="4316"/>
                    <a:pt x="73173" y="4722"/>
                    <a:pt x="70845" y="5041"/>
                  </a:cubicBezTo>
                  <a:cubicBezTo>
                    <a:pt x="68516" y="5361"/>
                    <a:pt x="65967" y="5576"/>
                    <a:pt x="63230" y="5727"/>
                  </a:cubicBezTo>
                  <a:cubicBezTo>
                    <a:pt x="60491" y="5881"/>
                    <a:pt x="57574" y="5984"/>
                    <a:pt x="54497" y="6105"/>
                  </a:cubicBezTo>
                  <a:cubicBezTo>
                    <a:pt x="51417" y="6232"/>
                    <a:pt x="48193" y="6365"/>
                    <a:pt x="44828" y="6675"/>
                  </a:cubicBezTo>
                  <a:cubicBezTo>
                    <a:pt x="41465" y="6980"/>
                    <a:pt x="37981" y="7440"/>
                    <a:pt x="34373" y="8299"/>
                  </a:cubicBezTo>
                  <a:lnTo>
                    <a:pt x="32941" y="8676"/>
                  </a:lnTo>
                  <a:cubicBezTo>
                    <a:pt x="32686" y="8741"/>
                    <a:pt x="32495" y="8801"/>
                    <a:pt x="32298" y="8861"/>
                  </a:cubicBezTo>
                  <a:lnTo>
                    <a:pt x="31703" y="9041"/>
                  </a:lnTo>
                  <a:lnTo>
                    <a:pt x="30997" y="9255"/>
                  </a:lnTo>
                  <a:lnTo>
                    <a:pt x="30348" y="9495"/>
                  </a:lnTo>
                  <a:lnTo>
                    <a:pt x="29051" y="9975"/>
                  </a:lnTo>
                  <a:lnTo>
                    <a:pt x="27759" y="10458"/>
                  </a:lnTo>
                  <a:cubicBezTo>
                    <a:pt x="27329" y="10609"/>
                    <a:pt x="26913" y="10828"/>
                    <a:pt x="26492" y="11015"/>
                  </a:cubicBezTo>
                  <a:cubicBezTo>
                    <a:pt x="25653" y="11404"/>
                    <a:pt x="24815" y="11785"/>
                    <a:pt x="23993" y="12188"/>
                  </a:cubicBezTo>
                  <a:cubicBezTo>
                    <a:pt x="20729" y="13913"/>
                    <a:pt x="17716" y="16019"/>
                    <a:pt x="15110" y="18367"/>
                  </a:cubicBezTo>
                  <a:cubicBezTo>
                    <a:pt x="12509" y="20733"/>
                    <a:pt x="10387" y="23356"/>
                    <a:pt x="8624" y="25928"/>
                  </a:cubicBezTo>
                  <a:cubicBezTo>
                    <a:pt x="8204" y="26586"/>
                    <a:pt x="7792" y="27231"/>
                    <a:pt x="7396" y="27872"/>
                  </a:cubicBezTo>
                  <a:cubicBezTo>
                    <a:pt x="7191" y="28188"/>
                    <a:pt x="7008" y="28512"/>
                    <a:pt x="6834" y="28836"/>
                  </a:cubicBezTo>
                  <a:cubicBezTo>
                    <a:pt x="6660" y="29159"/>
                    <a:pt x="6486" y="29480"/>
                    <a:pt x="6315" y="29799"/>
                  </a:cubicBezTo>
                  <a:cubicBezTo>
                    <a:pt x="5605" y="31058"/>
                    <a:pt x="5050" y="32323"/>
                    <a:pt x="4506" y="33524"/>
                  </a:cubicBezTo>
                  <a:cubicBezTo>
                    <a:pt x="4225" y="34121"/>
                    <a:pt x="3999" y="34723"/>
                    <a:pt x="3774" y="35308"/>
                  </a:cubicBezTo>
                  <a:cubicBezTo>
                    <a:pt x="3548" y="35893"/>
                    <a:pt x="3327" y="36459"/>
                    <a:pt x="3123" y="37018"/>
                  </a:cubicBezTo>
                  <a:cubicBezTo>
                    <a:pt x="2750" y="38147"/>
                    <a:pt x="2389" y="39205"/>
                    <a:pt x="2086" y="40212"/>
                  </a:cubicBezTo>
                  <a:cubicBezTo>
                    <a:pt x="1811" y="41227"/>
                    <a:pt x="1539" y="42165"/>
                    <a:pt x="1324" y="43047"/>
                  </a:cubicBezTo>
                  <a:cubicBezTo>
                    <a:pt x="1105" y="43926"/>
                    <a:pt x="928" y="44741"/>
                    <a:pt x="778" y="45477"/>
                  </a:cubicBezTo>
                  <a:cubicBezTo>
                    <a:pt x="621" y="46212"/>
                    <a:pt x="488" y="46867"/>
                    <a:pt x="400" y="47442"/>
                  </a:cubicBezTo>
                  <a:cubicBezTo>
                    <a:pt x="301" y="48013"/>
                    <a:pt x="226" y="48504"/>
                    <a:pt x="167" y="48902"/>
                  </a:cubicBezTo>
                  <a:cubicBezTo>
                    <a:pt x="104" y="49299"/>
                    <a:pt x="68" y="49610"/>
                    <a:pt x="42" y="49817"/>
                  </a:cubicBezTo>
                  <a:cubicBezTo>
                    <a:pt x="15" y="50024"/>
                    <a:pt x="1" y="50131"/>
                    <a:pt x="1" y="50131"/>
                  </a:cubicBezTo>
                  <a:lnTo>
                    <a:pt x="202" y="49885"/>
                  </a:lnTo>
                  <a:cubicBezTo>
                    <a:pt x="332" y="49722"/>
                    <a:pt x="535" y="49484"/>
                    <a:pt x="779" y="49167"/>
                  </a:cubicBezTo>
                  <a:cubicBezTo>
                    <a:pt x="1281" y="48539"/>
                    <a:pt x="1987" y="47586"/>
                    <a:pt x="2885" y="46416"/>
                  </a:cubicBezTo>
                  <a:cubicBezTo>
                    <a:pt x="3763" y="45246"/>
                    <a:pt x="4829" y="43828"/>
                    <a:pt x="6052" y="42201"/>
                  </a:cubicBezTo>
                  <a:cubicBezTo>
                    <a:pt x="6687" y="41414"/>
                    <a:pt x="7315" y="40558"/>
                    <a:pt x="8002" y="39680"/>
                  </a:cubicBezTo>
                  <a:cubicBezTo>
                    <a:pt x="8723" y="38828"/>
                    <a:pt x="9419" y="37898"/>
                    <a:pt x="10199" y="36988"/>
                  </a:cubicBezTo>
                  <a:cubicBezTo>
                    <a:pt x="10986" y="36082"/>
                    <a:pt x="11764" y="35118"/>
                    <a:pt x="12638" y="34208"/>
                  </a:cubicBezTo>
                  <a:lnTo>
                    <a:pt x="13282" y="33503"/>
                  </a:lnTo>
                  <a:cubicBezTo>
                    <a:pt x="13492" y="33264"/>
                    <a:pt x="13709" y="33027"/>
                    <a:pt x="13945" y="32807"/>
                  </a:cubicBezTo>
                  <a:cubicBezTo>
                    <a:pt x="14405" y="32356"/>
                    <a:pt x="14861" y="31894"/>
                    <a:pt x="15322" y="31428"/>
                  </a:cubicBezTo>
                  <a:cubicBezTo>
                    <a:pt x="17228" y="29633"/>
                    <a:pt x="19268" y="27869"/>
                    <a:pt x="21527" y="26330"/>
                  </a:cubicBezTo>
                  <a:cubicBezTo>
                    <a:pt x="23800" y="24806"/>
                    <a:pt x="26249" y="23458"/>
                    <a:pt x="28851" y="22283"/>
                  </a:cubicBezTo>
                  <a:cubicBezTo>
                    <a:pt x="30202" y="21774"/>
                    <a:pt x="31506" y="21176"/>
                    <a:pt x="32923" y="20751"/>
                  </a:cubicBezTo>
                  <a:lnTo>
                    <a:pt x="33967" y="20399"/>
                  </a:lnTo>
                  <a:lnTo>
                    <a:pt x="34450" y="20232"/>
                  </a:lnTo>
                  <a:lnTo>
                    <a:pt x="34450" y="20232"/>
                  </a:lnTo>
                  <a:lnTo>
                    <a:pt x="34455" y="20231"/>
                  </a:lnTo>
                  <a:lnTo>
                    <a:pt x="34530" y="20209"/>
                  </a:lnTo>
                  <a:lnTo>
                    <a:pt x="34678" y="20165"/>
                  </a:lnTo>
                  <a:lnTo>
                    <a:pt x="34978" y="20080"/>
                  </a:lnTo>
                  <a:lnTo>
                    <a:pt x="35575" y="19906"/>
                  </a:lnTo>
                  <a:cubicBezTo>
                    <a:pt x="35776" y="19847"/>
                    <a:pt x="35982" y="19785"/>
                    <a:pt x="36131" y="19754"/>
                  </a:cubicBezTo>
                  <a:lnTo>
                    <a:pt x="37113" y="19510"/>
                  </a:lnTo>
                  <a:cubicBezTo>
                    <a:pt x="39968" y="18824"/>
                    <a:pt x="43065" y="18300"/>
                    <a:pt x="46193" y="17814"/>
                  </a:cubicBezTo>
                  <a:cubicBezTo>
                    <a:pt x="49318" y="17326"/>
                    <a:pt x="52502" y="16852"/>
                    <a:pt x="55612" y="16298"/>
                  </a:cubicBezTo>
                  <a:cubicBezTo>
                    <a:pt x="58727" y="15744"/>
                    <a:pt x="61786" y="15097"/>
                    <a:pt x="64679" y="14304"/>
                  </a:cubicBezTo>
                  <a:cubicBezTo>
                    <a:pt x="67571" y="13517"/>
                    <a:pt x="70303" y="12566"/>
                    <a:pt x="72750" y="11459"/>
                  </a:cubicBezTo>
                  <a:cubicBezTo>
                    <a:pt x="75200" y="10361"/>
                    <a:pt x="77351" y="9092"/>
                    <a:pt x="79124" y="7800"/>
                  </a:cubicBezTo>
                  <a:cubicBezTo>
                    <a:pt x="80655" y="6694"/>
                    <a:pt x="82052" y="5416"/>
                    <a:pt x="83290" y="3990"/>
                  </a:cubicBezTo>
                  <a:cubicBezTo>
                    <a:pt x="83537" y="3693"/>
                    <a:pt x="83771" y="3412"/>
                    <a:pt x="83991" y="3147"/>
                  </a:cubicBezTo>
                  <a:cubicBezTo>
                    <a:pt x="84208" y="2883"/>
                    <a:pt x="84382" y="2602"/>
                    <a:pt x="84556" y="2361"/>
                  </a:cubicBezTo>
                  <a:cubicBezTo>
                    <a:pt x="84724" y="2118"/>
                    <a:pt x="84881" y="1889"/>
                    <a:pt x="85023" y="1684"/>
                  </a:cubicBezTo>
                  <a:cubicBezTo>
                    <a:pt x="85164" y="1480"/>
                    <a:pt x="85269" y="1268"/>
                    <a:pt x="85374" y="1093"/>
                  </a:cubicBezTo>
                  <a:cubicBezTo>
                    <a:pt x="85577" y="741"/>
                    <a:pt x="85723" y="463"/>
                    <a:pt x="85821" y="279"/>
                  </a:cubicBezTo>
                  <a:cubicBezTo>
                    <a:pt x="85917" y="96"/>
                    <a:pt x="85969" y="1"/>
                    <a:pt x="85969" y="1"/>
                  </a:cubicBezTo>
                  <a:close/>
                </a:path>
              </a:pathLst>
            </a:custGeom>
            <a:solidFill>
              <a:srgbClr val="DCF3F9">
                <a:alpha val="2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30900" y="1725947"/>
            <a:ext cx="5482200" cy="13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3286200" y="2971422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905176" y="1944000"/>
            <a:ext cx="47598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 rot="-5400000" flipH="1">
            <a:off x="-2161944" y="-804506"/>
            <a:ext cx="7098522" cy="5035701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905176" y="804325"/>
            <a:ext cx="53724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905176" y="3538300"/>
            <a:ext cx="40452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35425" y="2269575"/>
            <a:ext cx="31083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3413700" cy="13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 rot="-5400000">
            <a:off x="5555966" y="1743945"/>
            <a:ext cx="5899737" cy="1519868"/>
          </a:xfrm>
          <a:custGeom>
            <a:avLst/>
            <a:gdLst/>
            <a:ahLst/>
            <a:cxnLst/>
            <a:rect l="l" t="t" r="r" b="b"/>
            <a:pathLst>
              <a:path w="168588" h="43431" extrusionOk="0">
                <a:moveTo>
                  <a:pt x="49995" y="1"/>
                </a:moveTo>
                <a:cubicBezTo>
                  <a:pt x="46084" y="1"/>
                  <a:pt x="41998" y="657"/>
                  <a:pt x="38409" y="2114"/>
                </a:cubicBezTo>
                <a:cubicBezTo>
                  <a:pt x="31181" y="5049"/>
                  <a:pt x="25937" y="11113"/>
                  <a:pt x="20309" y="16260"/>
                </a:cubicBezTo>
                <a:cubicBezTo>
                  <a:pt x="15158" y="20970"/>
                  <a:pt x="9197" y="25234"/>
                  <a:pt x="1971" y="25234"/>
                </a:cubicBezTo>
                <a:cubicBezTo>
                  <a:pt x="1750" y="25234"/>
                  <a:pt x="1528" y="25230"/>
                  <a:pt x="1304" y="25222"/>
                </a:cubicBezTo>
                <a:cubicBezTo>
                  <a:pt x="866" y="25206"/>
                  <a:pt x="432" y="25172"/>
                  <a:pt x="0" y="25128"/>
                </a:cubicBezTo>
                <a:lnTo>
                  <a:pt x="0" y="43431"/>
                </a:lnTo>
                <a:lnTo>
                  <a:pt x="168588" y="43431"/>
                </a:lnTo>
                <a:cubicBezTo>
                  <a:pt x="168388" y="42192"/>
                  <a:pt x="168146" y="40965"/>
                  <a:pt x="167861" y="39751"/>
                </a:cubicBezTo>
                <a:cubicBezTo>
                  <a:pt x="166693" y="34753"/>
                  <a:pt x="164850" y="29515"/>
                  <a:pt x="161418" y="25592"/>
                </a:cubicBezTo>
                <a:cubicBezTo>
                  <a:pt x="158528" y="22287"/>
                  <a:pt x="154629" y="20586"/>
                  <a:pt x="150265" y="20338"/>
                </a:cubicBezTo>
                <a:cubicBezTo>
                  <a:pt x="149737" y="20308"/>
                  <a:pt x="149208" y="20294"/>
                  <a:pt x="148679" y="20294"/>
                </a:cubicBezTo>
                <a:cubicBezTo>
                  <a:pt x="144519" y="20294"/>
                  <a:pt x="140361" y="21194"/>
                  <a:pt x="136434" y="22513"/>
                </a:cubicBezTo>
                <a:cubicBezTo>
                  <a:pt x="131781" y="24074"/>
                  <a:pt x="127559" y="26581"/>
                  <a:pt x="122964" y="28283"/>
                </a:cubicBezTo>
                <a:cubicBezTo>
                  <a:pt x="118210" y="30044"/>
                  <a:pt x="113210" y="31153"/>
                  <a:pt x="108126" y="31175"/>
                </a:cubicBezTo>
                <a:cubicBezTo>
                  <a:pt x="108057" y="31175"/>
                  <a:pt x="107987" y="31175"/>
                  <a:pt x="107918" y="31175"/>
                </a:cubicBezTo>
                <a:cubicBezTo>
                  <a:pt x="105391" y="31175"/>
                  <a:pt x="102868" y="30955"/>
                  <a:pt x="100377" y="30519"/>
                </a:cubicBezTo>
                <a:cubicBezTo>
                  <a:pt x="97996" y="30101"/>
                  <a:pt x="95673" y="29439"/>
                  <a:pt x="93289" y="29032"/>
                </a:cubicBezTo>
                <a:cubicBezTo>
                  <a:pt x="88881" y="28279"/>
                  <a:pt x="84227" y="27860"/>
                  <a:pt x="80143" y="25897"/>
                </a:cubicBezTo>
                <a:cubicBezTo>
                  <a:pt x="78237" y="24979"/>
                  <a:pt x="76451" y="23736"/>
                  <a:pt x="75118" y="22073"/>
                </a:cubicBezTo>
                <a:cubicBezTo>
                  <a:pt x="73711" y="20318"/>
                  <a:pt x="72669" y="18316"/>
                  <a:pt x="71692" y="16300"/>
                </a:cubicBezTo>
                <a:cubicBezTo>
                  <a:pt x="69604" y="11987"/>
                  <a:pt x="67612" y="7697"/>
                  <a:pt x="63820" y="4586"/>
                </a:cubicBezTo>
                <a:cubicBezTo>
                  <a:pt x="60349" y="1738"/>
                  <a:pt x="56047" y="242"/>
                  <a:pt x="51577" y="37"/>
                </a:cubicBezTo>
                <a:cubicBezTo>
                  <a:pt x="51054" y="13"/>
                  <a:pt x="50526" y="1"/>
                  <a:pt x="499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 rot="-5400000" flipH="1">
            <a:off x="-575916" y="3546813"/>
            <a:ext cx="1930394" cy="1369424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>
            <a:off x="-163992" y="-134144"/>
            <a:ext cx="1576245" cy="1597207"/>
          </a:xfrm>
          <a:custGeom>
            <a:avLst/>
            <a:gdLst/>
            <a:ahLst/>
            <a:cxnLst/>
            <a:rect l="l" t="t" r="r" b="b"/>
            <a:pathLst>
              <a:path w="45042" h="45641" extrusionOk="0">
                <a:moveTo>
                  <a:pt x="45041" y="1"/>
                </a:moveTo>
                <a:cubicBezTo>
                  <a:pt x="41296" y="966"/>
                  <a:pt x="37440" y="1582"/>
                  <a:pt x="33605" y="2190"/>
                </a:cubicBezTo>
                <a:cubicBezTo>
                  <a:pt x="26205" y="3364"/>
                  <a:pt x="18510" y="4734"/>
                  <a:pt x="12389" y="9372"/>
                </a:cubicBezTo>
                <a:cubicBezTo>
                  <a:pt x="8729" y="12147"/>
                  <a:pt x="5649" y="15863"/>
                  <a:pt x="3680" y="20017"/>
                </a:cubicBezTo>
                <a:cubicBezTo>
                  <a:pt x="1712" y="24169"/>
                  <a:pt x="737" y="28708"/>
                  <a:pt x="350" y="33269"/>
                </a:cubicBezTo>
                <a:cubicBezTo>
                  <a:pt x="1" y="37395"/>
                  <a:pt x="68" y="41518"/>
                  <a:pt x="244" y="45641"/>
                </a:cubicBezTo>
                <a:lnTo>
                  <a:pt x="45041" y="45641"/>
                </a:lnTo>
                <a:lnTo>
                  <a:pt x="450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95724" y="1674333"/>
            <a:ext cx="187134" cy="196910"/>
          </a:xfrm>
          <a:custGeom>
            <a:avLst/>
            <a:gdLst/>
            <a:ahLst/>
            <a:cxnLst/>
            <a:rect l="l" t="t" r="r" b="b"/>
            <a:pathLst>
              <a:path w="5532" h="5821" extrusionOk="0">
                <a:moveTo>
                  <a:pt x="2791" y="1"/>
                </a:moveTo>
                <a:lnTo>
                  <a:pt x="2129" y="2224"/>
                </a:lnTo>
                <a:lnTo>
                  <a:pt x="2129" y="2224"/>
                </a:lnTo>
                <a:cubicBezTo>
                  <a:pt x="957" y="2236"/>
                  <a:pt x="1" y="2261"/>
                  <a:pt x="1" y="2261"/>
                </a:cubicBezTo>
                <a:cubicBezTo>
                  <a:pt x="570" y="2754"/>
                  <a:pt x="1139" y="3203"/>
                  <a:pt x="1709" y="3636"/>
                </a:cubicBezTo>
                <a:lnTo>
                  <a:pt x="1709" y="3636"/>
                </a:lnTo>
                <a:lnTo>
                  <a:pt x="1059" y="5821"/>
                </a:lnTo>
                <a:cubicBezTo>
                  <a:pt x="1489" y="5421"/>
                  <a:pt x="2101" y="4913"/>
                  <a:pt x="2735" y="4407"/>
                </a:cubicBezTo>
                <a:lnTo>
                  <a:pt x="2735" y="4407"/>
                </a:lnTo>
                <a:cubicBezTo>
                  <a:pt x="3267" y="4804"/>
                  <a:pt x="3798" y="5203"/>
                  <a:pt x="4330" y="5628"/>
                </a:cubicBezTo>
                <a:cubicBezTo>
                  <a:pt x="4186" y="5055"/>
                  <a:pt x="3992" y="4324"/>
                  <a:pt x="3789" y="3580"/>
                </a:cubicBezTo>
                <a:lnTo>
                  <a:pt x="3789" y="3580"/>
                </a:lnTo>
                <a:cubicBezTo>
                  <a:pt x="4744" y="2842"/>
                  <a:pt x="5532" y="2261"/>
                  <a:pt x="5532" y="2261"/>
                </a:cubicBezTo>
                <a:cubicBezTo>
                  <a:pt x="4975" y="2230"/>
                  <a:pt x="4204" y="2219"/>
                  <a:pt x="3414" y="2218"/>
                </a:cubicBezTo>
                <a:lnTo>
                  <a:pt x="3414" y="2218"/>
                </a:lnTo>
                <a:cubicBezTo>
                  <a:pt x="3074" y="993"/>
                  <a:pt x="2791" y="1"/>
                  <a:pt x="27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343568" y="2850895"/>
            <a:ext cx="98472" cy="101685"/>
          </a:xfrm>
          <a:custGeom>
            <a:avLst/>
            <a:gdLst/>
            <a:ahLst/>
            <a:cxnLst/>
            <a:rect l="l" t="t" r="r" b="b"/>
            <a:pathLst>
              <a:path w="2911" h="3006" extrusionOk="0">
                <a:moveTo>
                  <a:pt x="1420" y="0"/>
                </a:moveTo>
                <a:cubicBezTo>
                  <a:pt x="1327" y="406"/>
                  <a:pt x="1221" y="786"/>
                  <a:pt x="1119" y="1161"/>
                </a:cubicBezTo>
                <a:lnTo>
                  <a:pt x="1119" y="1161"/>
                </a:lnTo>
                <a:cubicBezTo>
                  <a:pt x="744" y="1181"/>
                  <a:pt x="369" y="1208"/>
                  <a:pt x="0" y="1227"/>
                </a:cubicBezTo>
                <a:cubicBezTo>
                  <a:pt x="306" y="1475"/>
                  <a:pt x="608" y="1719"/>
                  <a:pt x="918" y="1956"/>
                </a:cubicBezTo>
                <a:lnTo>
                  <a:pt x="918" y="1956"/>
                </a:lnTo>
                <a:cubicBezTo>
                  <a:pt x="841" y="2295"/>
                  <a:pt x="779" y="2641"/>
                  <a:pt x="746" y="3006"/>
                </a:cubicBezTo>
                <a:cubicBezTo>
                  <a:pt x="977" y="2846"/>
                  <a:pt x="1251" y="2639"/>
                  <a:pt x="1536" y="2410"/>
                </a:cubicBezTo>
                <a:lnTo>
                  <a:pt x="1536" y="2410"/>
                </a:lnTo>
                <a:cubicBezTo>
                  <a:pt x="1819" y="2608"/>
                  <a:pt x="2114" y="2800"/>
                  <a:pt x="2429" y="2982"/>
                </a:cubicBezTo>
                <a:cubicBezTo>
                  <a:pt x="2298" y="2653"/>
                  <a:pt x="2172" y="2319"/>
                  <a:pt x="2051" y="1981"/>
                </a:cubicBezTo>
                <a:lnTo>
                  <a:pt x="2051" y="1981"/>
                </a:lnTo>
                <a:cubicBezTo>
                  <a:pt x="2366" y="1709"/>
                  <a:pt x="2668" y="1430"/>
                  <a:pt x="2911" y="1178"/>
                </a:cubicBezTo>
                <a:cubicBezTo>
                  <a:pt x="2615" y="1146"/>
                  <a:pt x="2314" y="1134"/>
                  <a:pt x="2012" y="1134"/>
                </a:cubicBezTo>
                <a:cubicBezTo>
                  <a:pt x="1930" y="1134"/>
                  <a:pt x="1847" y="1134"/>
                  <a:pt x="1765" y="1136"/>
                </a:cubicBezTo>
                <a:lnTo>
                  <a:pt x="1765" y="1136"/>
                </a:lnTo>
                <a:cubicBezTo>
                  <a:pt x="1643" y="759"/>
                  <a:pt x="1528" y="380"/>
                  <a:pt x="1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522529" y="4599759"/>
            <a:ext cx="118024" cy="91571"/>
          </a:xfrm>
          <a:custGeom>
            <a:avLst/>
            <a:gdLst/>
            <a:ahLst/>
            <a:cxnLst/>
            <a:rect l="l" t="t" r="r" b="b"/>
            <a:pathLst>
              <a:path w="3489" h="2707" extrusionOk="0">
                <a:moveTo>
                  <a:pt x="1744" y="1"/>
                </a:moveTo>
                <a:cubicBezTo>
                  <a:pt x="0" y="1"/>
                  <a:pt x="0" y="2707"/>
                  <a:pt x="1744" y="2707"/>
                </a:cubicBezTo>
                <a:cubicBezTo>
                  <a:pt x="3489" y="2707"/>
                  <a:pt x="3489" y="1"/>
                  <a:pt x="17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341043" y="495220"/>
            <a:ext cx="98472" cy="101685"/>
          </a:xfrm>
          <a:custGeom>
            <a:avLst/>
            <a:gdLst/>
            <a:ahLst/>
            <a:cxnLst/>
            <a:rect l="l" t="t" r="r" b="b"/>
            <a:pathLst>
              <a:path w="2911" h="3006" extrusionOk="0">
                <a:moveTo>
                  <a:pt x="1420" y="0"/>
                </a:moveTo>
                <a:cubicBezTo>
                  <a:pt x="1327" y="406"/>
                  <a:pt x="1221" y="786"/>
                  <a:pt x="1119" y="1161"/>
                </a:cubicBezTo>
                <a:lnTo>
                  <a:pt x="1119" y="1161"/>
                </a:lnTo>
                <a:cubicBezTo>
                  <a:pt x="744" y="1181"/>
                  <a:pt x="369" y="1208"/>
                  <a:pt x="0" y="1227"/>
                </a:cubicBezTo>
                <a:cubicBezTo>
                  <a:pt x="306" y="1475"/>
                  <a:pt x="608" y="1719"/>
                  <a:pt x="918" y="1956"/>
                </a:cubicBezTo>
                <a:lnTo>
                  <a:pt x="918" y="1956"/>
                </a:lnTo>
                <a:cubicBezTo>
                  <a:pt x="841" y="2295"/>
                  <a:pt x="779" y="2641"/>
                  <a:pt x="746" y="3006"/>
                </a:cubicBezTo>
                <a:cubicBezTo>
                  <a:pt x="977" y="2846"/>
                  <a:pt x="1251" y="2639"/>
                  <a:pt x="1536" y="2410"/>
                </a:cubicBezTo>
                <a:lnTo>
                  <a:pt x="1536" y="2410"/>
                </a:lnTo>
                <a:cubicBezTo>
                  <a:pt x="1819" y="2608"/>
                  <a:pt x="2114" y="2800"/>
                  <a:pt x="2429" y="2982"/>
                </a:cubicBezTo>
                <a:cubicBezTo>
                  <a:pt x="2298" y="2653"/>
                  <a:pt x="2172" y="2319"/>
                  <a:pt x="2051" y="1981"/>
                </a:cubicBezTo>
                <a:lnTo>
                  <a:pt x="2051" y="1981"/>
                </a:lnTo>
                <a:cubicBezTo>
                  <a:pt x="2366" y="1709"/>
                  <a:pt x="2668" y="1430"/>
                  <a:pt x="2911" y="1178"/>
                </a:cubicBezTo>
                <a:cubicBezTo>
                  <a:pt x="2615" y="1146"/>
                  <a:pt x="2314" y="1134"/>
                  <a:pt x="2012" y="1134"/>
                </a:cubicBezTo>
                <a:cubicBezTo>
                  <a:pt x="1930" y="1134"/>
                  <a:pt x="1847" y="1134"/>
                  <a:pt x="1765" y="1136"/>
                </a:cubicBezTo>
                <a:lnTo>
                  <a:pt x="1765" y="1136"/>
                </a:lnTo>
                <a:cubicBezTo>
                  <a:pt x="1643" y="759"/>
                  <a:pt x="1528" y="380"/>
                  <a:pt x="1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868179" y="1911884"/>
            <a:ext cx="118024" cy="91571"/>
          </a:xfrm>
          <a:custGeom>
            <a:avLst/>
            <a:gdLst/>
            <a:ahLst/>
            <a:cxnLst/>
            <a:rect l="l" t="t" r="r" b="b"/>
            <a:pathLst>
              <a:path w="3489" h="2707" extrusionOk="0">
                <a:moveTo>
                  <a:pt x="1744" y="1"/>
                </a:moveTo>
                <a:cubicBezTo>
                  <a:pt x="0" y="1"/>
                  <a:pt x="0" y="2707"/>
                  <a:pt x="1744" y="2707"/>
                </a:cubicBezTo>
                <a:cubicBezTo>
                  <a:pt x="3489" y="2707"/>
                  <a:pt x="3489" y="1"/>
                  <a:pt x="17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503455" y="1310675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03455" y="1838650"/>
            <a:ext cx="26772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18811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4963355" y="1310675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4963355" y="1838650"/>
            <a:ext cx="26772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 hasCustomPrompt="1"/>
          </p:nvPr>
        </p:nvSpPr>
        <p:spPr>
          <a:xfrm>
            <a:off x="53410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1503455" y="3363950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503450" y="3891925"/>
            <a:ext cx="267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18811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/>
          </p:nvPr>
        </p:nvSpPr>
        <p:spPr>
          <a:xfrm>
            <a:off x="4963355" y="3363950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4963350" y="3891925"/>
            <a:ext cx="267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53410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947163" y="663800"/>
            <a:ext cx="7249680" cy="5254388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3138000" y="1411025"/>
            <a:ext cx="2868000" cy="13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2893200" y="2979050"/>
            <a:ext cx="33576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2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2549400" y="3424800"/>
            <a:ext cx="40452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2229300" y="1319700"/>
            <a:ext cx="4685400" cy="19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ONLY_1_1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4478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 idx="2"/>
          </p:nvPr>
        </p:nvSpPr>
        <p:spPr>
          <a:xfrm>
            <a:off x="2240100" y="2025300"/>
            <a:ext cx="4663800" cy="14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2592000" y="3577875"/>
            <a:ext cx="39600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ove Ya Like A Sister"/>
              <a:buNone/>
              <a:defRPr sz="2800">
                <a:solidFill>
                  <a:schemeClr val="lt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tamaran"/>
              <a:buChar char="●"/>
              <a:defRPr sz="18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●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●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1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ctrTitle"/>
          </p:nvPr>
        </p:nvSpPr>
        <p:spPr>
          <a:xfrm>
            <a:off x="1367901" y="2157741"/>
            <a:ext cx="6878010" cy="13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/>
              <a:t>Web Mini Project 001</a:t>
            </a:r>
            <a:endParaRPr sz="6000" dirty="0"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44215" y="-332032"/>
            <a:ext cx="9055578" cy="5906347"/>
            <a:chOff x="314453" y="225775"/>
            <a:chExt cx="6786763" cy="4426551"/>
          </a:xfrm>
        </p:grpSpPr>
        <p:grpSp>
          <p:nvGrpSpPr>
            <p:cNvPr id="163" name="Google Shape;163;p27"/>
            <p:cNvGrpSpPr/>
            <p:nvPr/>
          </p:nvGrpSpPr>
          <p:grpSpPr>
            <a:xfrm>
              <a:off x="562654" y="2474144"/>
              <a:ext cx="1105648" cy="1408382"/>
              <a:chOff x="661100" y="2930200"/>
              <a:chExt cx="1090275" cy="1388800"/>
            </a:xfrm>
          </p:grpSpPr>
          <p:sp>
            <p:nvSpPr>
              <p:cNvPr id="164" name="Google Shape;164;p27"/>
              <p:cNvSpPr/>
              <p:nvPr/>
            </p:nvSpPr>
            <p:spPr>
              <a:xfrm>
                <a:off x="1283325" y="2930200"/>
                <a:ext cx="116350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3609" extrusionOk="0">
                    <a:moveTo>
                      <a:pt x="2327" y="0"/>
                    </a:moveTo>
                    <a:cubicBezTo>
                      <a:pt x="0" y="0"/>
                      <a:pt x="0" y="3608"/>
                      <a:pt x="2327" y="3608"/>
                    </a:cubicBezTo>
                    <a:cubicBezTo>
                      <a:pt x="4654" y="3608"/>
                      <a:pt x="4654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>
                <a:off x="972200" y="3241300"/>
                <a:ext cx="1163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9" extrusionOk="0">
                    <a:moveTo>
                      <a:pt x="2327" y="1"/>
                    </a:moveTo>
                    <a:cubicBezTo>
                      <a:pt x="1" y="1"/>
                      <a:pt x="1" y="3609"/>
                      <a:pt x="2327" y="3609"/>
                    </a:cubicBezTo>
                    <a:cubicBezTo>
                      <a:pt x="4654" y="3609"/>
                      <a:pt x="4654" y="1"/>
                      <a:pt x="2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>
                <a:off x="1635050" y="33225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1188600" y="3687700"/>
                <a:ext cx="1163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9" extrusionOk="0">
                    <a:moveTo>
                      <a:pt x="2328" y="0"/>
                    </a:moveTo>
                    <a:cubicBezTo>
                      <a:pt x="1" y="0"/>
                      <a:pt x="1" y="3608"/>
                      <a:pt x="2328" y="3608"/>
                    </a:cubicBezTo>
                    <a:cubicBezTo>
                      <a:pt x="4654" y="3608"/>
                      <a:pt x="4654" y="0"/>
                      <a:pt x="2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661100" y="370125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796350" y="4147650"/>
                <a:ext cx="1163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3607" extrusionOk="0">
                    <a:moveTo>
                      <a:pt x="2328" y="0"/>
                    </a:moveTo>
                    <a:cubicBezTo>
                      <a:pt x="1" y="0"/>
                      <a:pt x="0" y="3607"/>
                      <a:pt x="2328" y="3607"/>
                    </a:cubicBezTo>
                    <a:cubicBezTo>
                      <a:pt x="4654" y="3607"/>
                      <a:pt x="4654" y="0"/>
                      <a:pt x="2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1350950" y="4228800"/>
                <a:ext cx="116375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8" extrusionOk="0">
                    <a:moveTo>
                      <a:pt x="2327" y="0"/>
                    </a:moveTo>
                    <a:cubicBezTo>
                      <a:pt x="1" y="0"/>
                      <a:pt x="1" y="3607"/>
                      <a:pt x="2327" y="3607"/>
                    </a:cubicBezTo>
                    <a:cubicBezTo>
                      <a:pt x="4654" y="3607"/>
                      <a:pt x="4654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1024000" y="2968900"/>
                <a:ext cx="323875" cy="323900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12956" extrusionOk="0">
                    <a:moveTo>
                      <a:pt x="12445" y="1"/>
                    </a:moveTo>
                    <a:lnTo>
                      <a:pt x="0" y="12445"/>
                    </a:lnTo>
                    <a:lnTo>
                      <a:pt x="510" y="12956"/>
                    </a:lnTo>
                    <a:lnTo>
                      <a:pt x="12955" y="511"/>
                    </a:lnTo>
                    <a:lnTo>
                      <a:pt x="124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1022350" y="3282600"/>
                <a:ext cx="232725" cy="454275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18171" extrusionOk="0">
                    <a:moveTo>
                      <a:pt x="649" y="1"/>
                    </a:moveTo>
                    <a:lnTo>
                      <a:pt x="0" y="316"/>
                    </a:lnTo>
                    <a:lnTo>
                      <a:pt x="8659" y="18170"/>
                    </a:lnTo>
                    <a:lnTo>
                      <a:pt x="9308" y="17855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1241200" y="3360700"/>
                <a:ext cx="457900" cy="379150"/>
              </a:xfrm>
              <a:custGeom>
                <a:avLst/>
                <a:gdLst/>
                <a:ahLst/>
                <a:cxnLst/>
                <a:rect l="l" t="t" r="r" b="b"/>
                <a:pathLst>
                  <a:path w="18316" h="15166" extrusionOk="0">
                    <a:moveTo>
                      <a:pt x="17859" y="0"/>
                    </a:moveTo>
                    <a:lnTo>
                      <a:pt x="0" y="14607"/>
                    </a:lnTo>
                    <a:lnTo>
                      <a:pt x="458" y="15166"/>
                    </a:lnTo>
                    <a:lnTo>
                      <a:pt x="18315" y="560"/>
                    </a:lnTo>
                    <a:lnTo>
                      <a:pt x="178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1334825" y="2969325"/>
                <a:ext cx="365175" cy="404325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6173" extrusionOk="0">
                    <a:moveTo>
                      <a:pt x="537" y="0"/>
                    </a:moveTo>
                    <a:lnTo>
                      <a:pt x="1" y="482"/>
                    </a:lnTo>
                    <a:lnTo>
                      <a:pt x="14070" y="16173"/>
                    </a:lnTo>
                    <a:lnTo>
                      <a:pt x="14606" y="15691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718975" y="3723625"/>
                <a:ext cx="5280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21121" h="1268" extrusionOk="0">
                    <a:moveTo>
                      <a:pt x="21102" y="1"/>
                    </a:moveTo>
                    <a:lnTo>
                      <a:pt x="0" y="546"/>
                    </a:lnTo>
                    <a:lnTo>
                      <a:pt x="19" y="1268"/>
                    </a:lnTo>
                    <a:lnTo>
                      <a:pt x="21120" y="722"/>
                    </a:lnTo>
                    <a:lnTo>
                      <a:pt x="211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710675" y="3743775"/>
                <a:ext cx="152575" cy="4516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066" extrusionOk="0">
                    <a:moveTo>
                      <a:pt x="691" y="1"/>
                    </a:moveTo>
                    <a:lnTo>
                      <a:pt x="1" y="211"/>
                    </a:lnTo>
                    <a:lnTo>
                      <a:pt x="5412" y="18066"/>
                    </a:lnTo>
                    <a:lnTo>
                      <a:pt x="6103" y="1785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865350" y="4179250"/>
                <a:ext cx="55742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22297" h="3854" extrusionOk="0">
                    <a:moveTo>
                      <a:pt x="101" y="0"/>
                    </a:moveTo>
                    <a:lnTo>
                      <a:pt x="1" y="716"/>
                    </a:lnTo>
                    <a:lnTo>
                      <a:pt x="22196" y="3853"/>
                    </a:lnTo>
                    <a:lnTo>
                      <a:pt x="22297" y="3139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7"/>
            <p:cNvGrpSpPr/>
            <p:nvPr/>
          </p:nvGrpSpPr>
          <p:grpSpPr>
            <a:xfrm>
              <a:off x="2009648" y="3243009"/>
              <a:ext cx="363149" cy="755631"/>
              <a:chOff x="2087975" y="3688375"/>
              <a:chExt cx="358100" cy="745125"/>
            </a:xfrm>
          </p:grpSpPr>
          <p:sp>
            <p:nvSpPr>
              <p:cNvPr id="179" name="Google Shape;179;p27"/>
              <p:cNvSpPr/>
              <p:nvPr/>
            </p:nvSpPr>
            <p:spPr>
              <a:xfrm>
                <a:off x="2087975" y="3688375"/>
                <a:ext cx="3581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29805" extrusionOk="0">
                    <a:moveTo>
                      <a:pt x="7121" y="5314"/>
                    </a:moveTo>
                    <a:cubicBezTo>
                      <a:pt x="7709" y="9332"/>
                      <a:pt x="9265" y="13070"/>
                      <a:pt x="13116" y="15050"/>
                    </a:cubicBezTo>
                    <a:lnTo>
                      <a:pt x="13116" y="15050"/>
                    </a:lnTo>
                    <a:cubicBezTo>
                      <a:pt x="8693" y="17774"/>
                      <a:pt x="7788" y="22347"/>
                      <a:pt x="7038" y="27127"/>
                    </a:cubicBezTo>
                    <a:lnTo>
                      <a:pt x="7038" y="27127"/>
                    </a:lnTo>
                    <a:cubicBezTo>
                      <a:pt x="6291" y="22550"/>
                      <a:pt x="5177" y="17962"/>
                      <a:pt x="1123" y="15272"/>
                    </a:cubicBezTo>
                    <a:lnTo>
                      <a:pt x="1123" y="15272"/>
                    </a:lnTo>
                    <a:cubicBezTo>
                      <a:pt x="4777" y="13035"/>
                      <a:pt x="6447" y="9323"/>
                      <a:pt x="7121" y="5314"/>
                    </a:cubicBezTo>
                    <a:close/>
                    <a:moveTo>
                      <a:pt x="7156" y="1"/>
                    </a:moveTo>
                    <a:cubicBezTo>
                      <a:pt x="6975" y="1"/>
                      <a:pt x="6795" y="117"/>
                      <a:pt x="6795" y="349"/>
                    </a:cubicBezTo>
                    <a:cubicBezTo>
                      <a:pt x="6795" y="349"/>
                      <a:pt x="6795" y="349"/>
                      <a:pt x="6795" y="350"/>
                    </a:cubicBezTo>
                    <a:lnTo>
                      <a:pt x="6795" y="350"/>
                    </a:lnTo>
                    <a:cubicBezTo>
                      <a:pt x="6795" y="350"/>
                      <a:pt x="6795" y="350"/>
                      <a:pt x="6795" y="350"/>
                    </a:cubicBezTo>
                    <a:lnTo>
                      <a:pt x="6795" y="350"/>
                    </a:lnTo>
                    <a:lnTo>
                      <a:pt x="6795" y="350"/>
                    </a:lnTo>
                    <a:cubicBezTo>
                      <a:pt x="6796" y="383"/>
                      <a:pt x="6796" y="417"/>
                      <a:pt x="6796" y="450"/>
                    </a:cubicBezTo>
                    <a:lnTo>
                      <a:pt x="6796" y="450"/>
                    </a:lnTo>
                    <a:cubicBezTo>
                      <a:pt x="6743" y="6056"/>
                      <a:pt x="5564" y="12038"/>
                      <a:pt x="241" y="14949"/>
                    </a:cubicBezTo>
                    <a:cubicBezTo>
                      <a:pt x="0" y="15080"/>
                      <a:pt x="13" y="15437"/>
                      <a:pt x="241" y="15572"/>
                    </a:cubicBezTo>
                    <a:cubicBezTo>
                      <a:pt x="5230" y="18505"/>
                      <a:pt x="5888" y="24327"/>
                      <a:pt x="6690" y="29545"/>
                    </a:cubicBezTo>
                    <a:cubicBezTo>
                      <a:pt x="6716" y="29718"/>
                      <a:pt x="6875" y="29804"/>
                      <a:pt x="7035" y="29804"/>
                    </a:cubicBezTo>
                    <a:cubicBezTo>
                      <a:pt x="7196" y="29804"/>
                      <a:pt x="7357" y="29717"/>
                      <a:pt x="7386" y="29545"/>
                    </a:cubicBezTo>
                    <a:cubicBezTo>
                      <a:pt x="8285" y="24026"/>
                      <a:pt x="8593" y="18297"/>
                      <a:pt x="14073" y="15331"/>
                    </a:cubicBezTo>
                    <a:cubicBezTo>
                      <a:pt x="14293" y="15212"/>
                      <a:pt x="14324" y="14820"/>
                      <a:pt x="14073" y="14708"/>
                    </a:cubicBezTo>
                    <a:cubicBezTo>
                      <a:pt x="8346" y="12183"/>
                      <a:pt x="7542" y="5938"/>
                      <a:pt x="7518" y="350"/>
                    </a:cubicBezTo>
                    <a:lnTo>
                      <a:pt x="7518" y="350"/>
                    </a:lnTo>
                    <a:cubicBezTo>
                      <a:pt x="7519" y="135"/>
                      <a:pt x="7366" y="20"/>
                      <a:pt x="7200" y="3"/>
                    </a:cubicBezTo>
                    <a:lnTo>
                      <a:pt x="7200" y="3"/>
                    </a:lnTo>
                    <a:cubicBezTo>
                      <a:pt x="7185" y="2"/>
                      <a:pt x="7171" y="1"/>
                      <a:pt x="7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2202925" y="3922650"/>
                <a:ext cx="1279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11058" extrusionOk="0">
                    <a:moveTo>
                      <a:pt x="2559" y="0"/>
                    </a:moveTo>
                    <a:cubicBezTo>
                      <a:pt x="2559" y="2559"/>
                      <a:pt x="1931" y="4660"/>
                      <a:pt x="1" y="5666"/>
                    </a:cubicBezTo>
                    <a:cubicBezTo>
                      <a:pt x="1881" y="6717"/>
                      <a:pt x="2148" y="8681"/>
                      <a:pt x="2514" y="11058"/>
                    </a:cubicBezTo>
                    <a:cubicBezTo>
                      <a:pt x="2903" y="8728"/>
                      <a:pt x="2903" y="6717"/>
                      <a:pt x="5118" y="5575"/>
                    </a:cubicBezTo>
                    <a:cubicBezTo>
                      <a:pt x="2903" y="4660"/>
                      <a:pt x="2559" y="2285"/>
                      <a:pt x="2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7"/>
            <p:cNvGrpSpPr/>
            <p:nvPr/>
          </p:nvGrpSpPr>
          <p:grpSpPr>
            <a:xfrm>
              <a:off x="3679541" y="336472"/>
              <a:ext cx="749192" cy="755606"/>
              <a:chOff x="3734650" y="822250"/>
              <a:chExt cx="738775" cy="745100"/>
            </a:xfrm>
          </p:grpSpPr>
          <p:sp>
            <p:nvSpPr>
              <p:cNvPr id="182" name="Google Shape;182;p27"/>
              <p:cNvSpPr/>
              <p:nvPr/>
            </p:nvSpPr>
            <p:spPr>
              <a:xfrm>
                <a:off x="3934125" y="822250"/>
                <a:ext cx="358075" cy="745100"/>
              </a:xfrm>
              <a:custGeom>
                <a:avLst/>
                <a:gdLst/>
                <a:ahLst/>
                <a:cxnLst/>
                <a:rect l="l" t="t" r="r" b="b"/>
                <a:pathLst>
                  <a:path w="14323" h="29804" extrusionOk="0">
                    <a:moveTo>
                      <a:pt x="7120" y="5310"/>
                    </a:moveTo>
                    <a:cubicBezTo>
                      <a:pt x="7707" y="9329"/>
                      <a:pt x="9263" y="13070"/>
                      <a:pt x="13116" y="15049"/>
                    </a:cubicBezTo>
                    <a:lnTo>
                      <a:pt x="13116" y="15049"/>
                    </a:lnTo>
                    <a:cubicBezTo>
                      <a:pt x="8691" y="17774"/>
                      <a:pt x="7787" y="22349"/>
                      <a:pt x="7036" y="27129"/>
                    </a:cubicBezTo>
                    <a:lnTo>
                      <a:pt x="7036" y="27129"/>
                    </a:lnTo>
                    <a:cubicBezTo>
                      <a:pt x="6289" y="22551"/>
                      <a:pt x="5176" y="17962"/>
                      <a:pt x="1120" y="15272"/>
                    </a:cubicBezTo>
                    <a:lnTo>
                      <a:pt x="1120" y="15272"/>
                    </a:lnTo>
                    <a:cubicBezTo>
                      <a:pt x="4775" y="13033"/>
                      <a:pt x="6446" y="9320"/>
                      <a:pt x="7120" y="5310"/>
                    </a:cubicBezTo>
                    <a:close/>
                    <a:moveTo>
                      <a:pt x="7155" y="0"/>
                    </a:moveTo>
                    <a:cubicBezTo>
                      <a:pt x="7050" y="0"/>
                      <a:pt x="6946" y="39"/>
                      <a:pt x="6877" y="118"/>
                    </a:cubicBezTo>
                    <a:lnTo>
                      <a:pt x="6877" y="118"/>
                    </a:lnTo>
                    <a:cubicBezTo>
                      <a:pt x="6826" y="174"/>
                      <a:pt x="6793" y="251"/>
                      <a:pt x="6792" y="348"/>
                    </a:cubicBezTo>
                    <a:lnTo>
                      <a:pt x="6795" y="350"/>
                    </a:lnTo>
                    <a:cubicBezTo>
                      <a:pt x="6757" y="5984"/>
                      <a:pt x="5596" y="12021"/>
                      <a:pt x="241" y="14948"/>
                    </a:cubicBezTo>
                    <a:cubicBezTo>
                      <a:pt x="0" y="15079"/>
                      <a:pt x="12" y="15437"/>
                      <a:pt x="241" y="15572"/>
                    </a:cubicBezTo>
                    <a:cubicBezTo>
                      <a:pt x="5230" y="18504"/>
                      <a:pt x="5886" y="24327"/>
                      <a:pt x="6688" y="29544"/>
                    </a:cubicBezTo>
                    <a:cubicBezTo>
                      <a:pt x="6715" y="29718"/>
                      <a:pt x="6874" y="29804"/>
                      <a:pt x="7033" y="29804"/>
                    </a:cubicBezTo>
                    <a:cubicBezTo>
                      <a:pt x="7194" y="29804"/>
                      <a:pt x="7356" y="29717"/>
                      <a:pt x="7384" y="29544"/>
                    </a:cubicBezTo>
                    <a:cubicBezTo>
                      <a:pt x="8285" y="24026"/>
                      <a:pt x="8592" y="18296"/>
                      <a:pt x="14072" y="15331"/>
                    </a:cubicBezTo>
                    <a:cubicBezTo>
                      <a:pt x="14293" y="15211"/>
                      <a:pt x="14322" y="14818"/>
                      <a:pt x="14072" y="14708"/>
                    </a:cubicBezTo>
                    <a:cubicBezTo>
                      <a:pt x="8345" y="12184"/>
                      <a:pt x="7541" y="5937"/>
                      <a:pt x="7517" y="350"/>
                    </a:cubicBezTo>
                    <a:cubicBezTo>
                      <a:pt x="7517" y="287"/>
                      <a:pt x="7503" y="232"/>
                      <a:pt x="7480" y="186"/>
                    </a:cubicBezTo>
                    <a:lnTo>
                      <a:pt x="7480" y="186"/>
                    </a:lnTo>
                    <a:cubicBezTo>
                      <a:pt x="7425" y="71"/>
                      <a:pt x="7308" y="10"/>
                      <a:pt x="7186" y="1"/>
                    </a:cubicBezTo>
                    <a:lnTo>
                      <a:pt x="7186" y="1"/>
                    </a:lnTo>
                    <a:cubicBezTo>
                      <a:pt x="7176" y="1"/>
                      <a:pt x="7165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4060875" y="1081950"/>
                <a:ext cx="104375" cy="225550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9022" extrusionOk="0">
                    <a:moveTo>
                      <a:pt x="2088" y="1"/>
                    </a:moveTo>
                    <a:cubicBezTo>
                      <a:pt x="2088" y="2089"/>
                      <a:pt x="1575" y="3803"/>
                      <a:pt x="0" y="4624"/>
                    </a:cubicBezTo>
                    <a:cubicBezTo>
                      <a:pt x="1534" y="5481"/>
                      <a:pt x="1751" y="7083"/>
                      <a:pt x="2050" y="9021"/>
                    </a:cubicBezTo>
                    <a:cubicBezTo>
                      <a:pt x="2368" y="7120"/>
                      <a:pt x="2368" y="5479"/>
                      <a:pt x="4175" y="4548"/>
                    </a:cubicBezTo>
                    <a:cubicBezTo>
                      <a:pt x="2366" y="3803"/>
                      <a:pt x="2088" y="1864"/>
                      <a:pt x="2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3859725" y="900800"/>
                <a:ext cx="1392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974" extrusionOk="0">
                    <a:moveTo>
                      <a:pt x="519" y="1"/>
                    </a:moveTo>
                    <a:cubicBezTo>
                      <a:pt x="254" y="1"/>
                      <a:pt x="1" y="256"/>
                      <a:pt x="202" y="516"/>
                    </a:cubicBezTo>
                    <a:cubicBezTo>
                      <a:pt x="1627" y="2365"/>
                      <a:pt x="3493" y="3843"/>
                      <a:pt x="4771" y="5806"/>
                    </a:cubicBezTo>
                    <a:cubicBezTo>
                      <a:pt x="4847" y="5924"/>
                      <a:pt x="4958" y="5973"/>
                      <a:pt x="5068" y="5973"/>
                    </a:cubicBezTo>
                    <a:cubicBezTo>
                      <a:pt x="5321" y="5973"/>
                      <a:pt x="5570" y="5715"/>
                      <a:pt x="5393" y="5443"/>
                    </a:cubicBezTo>
                    <a:cubicBezTo>
                      <a:pt x="4112" y="3473"/>
                      <a:pt x="2252" y="2003"/>
                      <a:pt x="825" y="152"/>
                    </a:cubicBezTo>
                    <a:cubicBezTo>
                      <a:pt x="742" y="45"/>
                      <a:pt x="630" y="1"/>
                      <a:pt x="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3841975" y="1350775"/>
                <a:ext cx="157050" cy="180175"/>
              </a:xfrm>
              <a:custGeom>
                <a:avLst/>
                <a:gdLst/>
                <a:ahLst/>
                <a:cxnLst/>
                <a:rect l="l" t="t" r="r" b="b"/>
                <a:pathLst>
                  <a:path w="6282" h="7207" extrusionOk="0">
                    <a:moveTo>
                      <a:pt x="5775" y="0"/>
                    </a:moveTo>
                    <a:cubicBezTo>
                      <a:pt x="5693" y="0"/>
                      <a:pt x="5609" y="35"/>
                      <a:pt x="5536" y="117"/>
                    </a:cubicBezTo>
                    <a:lnTo>
                      <a:pt x="5537" y="117"/>
                    </a:lnTo>
                    <a:cubicBezTo>
                      <a:pt x="3658" y="2231"/>
                      <a:pt x="1825" y="4373"/>
                      <a:pt x="189" y="6682"/>
                    </a:cubicBezTo>
                    <a:cubicBezTo>
                      <a:pt x="0" y="6950"/>
                      <a:pt x="251" y="7206"/>
                      <a:pt x="510" y="7206"/>
                    </a:cubicBezTo>
                    <a:cubicBezTo>
                      <a:pt x="621" y="7206"/>
                      <a:pt x="733" y="7160"/>
                      <a:pt x="813" y="7047"/>
                    </a:cubicBezTo>
                    <a:cubicBezTo>
                      <a:pt x="2411" y="4787"/>
                      <a:pt x="4210" y="2696"/>
                      <a:pt x="6046" y="627"/>
                    </a:cubicBezTo>
                    <a:cubicBezTo>
                      <a:pt x="6282" y="362"/>
                      <a:pt x="6040" y="0"/>
                      <a:pt x="5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4239525" y="1333075"/>
                <a:ext cx="132375" cy="179950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7198" extrusionOk="0">
                    <a:moveTo>
                      <a:pt x="495" y="0"/>
                    </a:moveTo>
                    <a:cubicBezTo>
                      <a:pt x="250" y="0"/>
                      <a:pt x="1" y="260"/>
                      <a:pt x="160" y="540"/>
                    </a:cubicBezTo>
                    <a:cubicBezTo>
                      <a:pt x="1450" y="2804"/>
                      <a:pt x="3036" y="4876"/>
                      <a:pt x="4489" y="7034"/>
                    </a:cubicBezTo>
                    <a:cubicBezTo>
                      <a:pt x="4566" y="7150"/>
                      <a:pt x="4678" y="7198"/>
                      <a:pt x="4788" y="7198"/>
                    </a:cubicBezTo>
                    <a:cubicBezTo>
                      <a:pt x="5044" y="7198"/>
                      <a:pt x="5294" y="6940"/>
                      <a:pt x="5112" y="6670"/>
                    </a:cubicBezTo>
                    <a:cubicBezTo>
                      <a:pt x="3659" y="4511"/>
                      <a:pt x="2072" y="2441"/>
                      <a:pt x="783" y="176"/>
                    </a:cubicBezTo>
                    <a:cubicBezTo>
                      <a:pt x="712" y="52"/>
                      <a:pt x="604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4215050" y="899775"/>
                <a:ext cx="14457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5783" h="6279" extrusionOk="0">
                    <a:moveTo>
                      <a:pt x="5281" y="1"/>
                    </a:moveTo>
                    <a:cubicBezTo>
                      <a:pt x="5199" y="1"/>
                      <a:pt x="5116" y="36"/>
                      <a:pt x="5044" y="120"/>
                    </a:cubicBezTo>
                    <a:cubicBezTo>
                      <a:pt x="3452" y="1974"/>
                      <a:pt x="1843" y="3813"/>
                      <a:pt x="234" y="5651"/>
                    </a:cubicBezTo>
                    <a:cubicBezTo>
                      <a:pt x="0" y="5917"/>
                      <a:pt x="242" y="6279"/>
                      <a:pt x="506" y="6279"/>
                    </a:cubicBezTo>
                    <a:cubicBezTo>
                      <a:pt x="587" y="6279"/>
                      <a:pt x="671" y="6244"/>
                      <a:pt x="744" y="6161"/>
                    </a:cubicBezTo>
                    <a:cubicBezTo>
                      <a:pt x="2353" y="4322"/>
                      <a:pt x="3963" y="2484"/>
                      <a:pt x="5553" y="630"/>
                    </a:cubicBezTo>
                    <a:cubicBezTo>
                      <a:pt x="5783" y="362"/>
                      <a:pt x="5542" y="1"/>
                      <a:pt x="52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3734650" y="1194700"/>
                <a:ext cx="1433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968" extrusionOk="0">
                    <a:moveTo>
                      <a:pt x="466" y="1"/>
                    </a:moveTo>
                    <a:cubicBezTo>
                      <a:pt x="1" y="1"/>
                      <a:pt x="1" y="723"/>
                      <a:pt x="466" y="723"/>
                    </a:cubicBezTo>
                    <a:cubicBezTo>
                      <a:pt x="2077" y="723"/>
                      <a:pt x="3676" y="749"/>
                      <a:pt x="5276" y="964"/>
                    </a:cubicBezTo>
                    <a:cubicBezTo>
                      <a:pt x="5295" y="966"/>
                      <a:pt x="5313" y="968"/>
                      <a:pt x="5330" y="968"/>
                    </a:cubicBezTo>
                    <a:cubicBezTo>
                      <a:pt x="5734" y="968"/>
                      <a:pt x="5711" y="301"/>
                      <a:pt x="5276" y="242"/>
                    </a:cubicBezTo>
                    <a:cubicBezTo>
                      <a:pt x="3676" y="27"/>
                      <a:pt x="2077" y="1"/>
                      <a:pt x="4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4341900" y="1194700"/>
                <a:ext cx="1315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724" extrusionOk="0">
                    <a:moveTo>
                      <a:pt x="465" y="1"/>
                    </a:moveTo>
                    <a:cubicBezTo>
                      <a:pt x="0" y="1"/>
                      <a:pt x="0" y="723"/>
                      <a:pt x="465" y="723"/>
                    </a:cubicBezTo>
                    <a:lnTo>
                      <a:pt x="4794" y="723"/>
                    </a:lnTo>
                    <a:cubicBezTo>
                      <a:pt x="5260" y="723"/>
                      <a:pt x="5260" y="1"/>
                      <a:pt x="4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" name="Google Shape;190;p27"/>
            <p:cNvSpPr/>
            <p:nvPr/>
          </p:nvSpPr>
          <p:spPr>
            <a:xfrm>
              <a:off x="5315417" y="225775"/>
              <a:ext cx="375268" cy="386828"/>
            </a:xfrm>
            <a:custGeom>
              <a:avLst/>
              <a:gdLst/>
              <a:ahLst/>
              <a:cxnLst/>
              <a:rect l="l" t="t" r="r" b="b"/>
              <a:pathLst>
                <a:path w="14802" h="15258" extrusionOk="0">
                  <a:moveTo>
                    <a:pt x="7474" y="1644"/>
                  </a:moveTo>
                  <a:cubicBezTo>
                    <a:pt x="7841" y="2932"/>
                    <a:pt x="8206" y="4220"/>
                    <a:pt x="8567" y="5510"/>
                  </a:cubicBezTo>
                  <a:lnTo>
                    <a:pt x="8567" y="5510"/>
                  </a:lnTo>
                  <a:cubicBezTo>
                    <a:pt x="8552" y="5510"/>
                    <a:pt x="8537" y="5510"/>
                    <a:pt x="8521" y="5510"/>
                  </a:cubicBezTo>
                  <a:cubicBezTo>
                    <a:pt x="7787" y="5510"/>
                    <a:pt x="7053" y="5515"/>
                    <a:pt x="6320" y="5524"/>
                  </a:cubicBezTo>
                  <a:lnTo>
                    <a:pt x="6320" y="5524"/>
                  </a:lnTo>
                  <a:cubicBezTo>
                    <a:pt x="6704" y="4231"/>
                    <a:pt x="7089" y="2937"/>
                    <a:pt x="7474" y="1644"/>
                  </a:cubicBezTo>
                  <a:close/>
                  <a:moveTo>
                    <a:pt x="9519" y="6235"/>
                  </a:moveTo>
                  <a:cubicBezTo>
                    <a:pt x="10783" y="6243"/>
                    <a:pt x="12047" y="6269"/>
                    <a:pt x="13308" y="6319"/>
                  </a:cubicBezTo>
                  <a:lnTo>
                    <a:pt x="13308" y="6319"/>
                  </a:lnTo>
                  <a:cubicBezTo>
                    <a:pt x="12266" y="7091"/>
                    <a:pt x="11222" y="7867"/>
                    <a:pt x="10186" y="8653"/>
                  </a:cubicBezTo>
                  <a:lnTo>
                    <a:pt x="10186" y="8653"/>
                  </a:lnTo>
                  <a:cubicBezTo>
                    <a:pt x="9966" y="7846"/>
                    <a:pt x="9744" y="7040"/>
                    <a:pt x="9519" y="6235"/>
                  </a:cubicBezTo>
                  <a:close/>
                  <a:moveTo>
                    <a:pt x="5348" y="6259"/>
                  </a:moveTo>
                  <a:lnTo>
                    <a:pt x="4582" y="8831"/>
                  </a:lnTo>
                  <a:lnTo>
                    <a:pt x="4582" y="8831"/>
                  </a:lnTo>
                  <a:cubicBezTo>
                    <a:pt x="3528" y="8020"/>
                    <a:pt x="2483" y="7195"/>
                    <a:pt x="1461" y="6342"/>
                  </a:cubicBezTo>
                  <a:lnTo>
                    <a:pt x="1461" y="6342"/>
                  </a:lnTo>
                  <a:cubicBezTo>
                    <a:pt x="2755" y="6311"/>
                    <a:pt x="4051" y="6280"/>
                    <a:pt x="5348" y="6259"/>
                  </a:cubicBezTo>
                  <a:close/>
                  <a:moveTo>
                    <a:pt x="8529" y="6231"/>
                  </a:moveTo>
                  <a:cubicBezTo>
                    <a:pt x="8609" y="6231"/>
                    <a:pt x="8689" y="6231"/>
                    <a:pt x="8769" y="6232"/>
                  </a:cubicBezTo>
                  <a:lnTo>
                    <a:pt x="8769" y="6232"/>
                  </a:lnTo>
                  <a:cubicBezTo>
                    <a:pt x="9038" y="7195"/>
                    <a:pt x="9304" y="8160"/>
                    <a:pt x="9566" y="9126"/>
                  </a:cubicBezTo>
                  <a:lnTo>
                    <a:pt x="9566" y="9126"/>
                  </a:lnTo>
                  <a:cubicBezTo>
                    <a:pt x="8806" y="9707"/>
                    <a:pt x="8051" y="10296"/>
                    <a:pt x="7304" y="10893"/>
                  </a:cubicBezTo>
                  <a:lnTo>
                    <a:pt x="7304" y="10893"/>
                  </a:lnTo>
                  <a:cubicBezTo>
                    <a:pt x="6600" y="10364"/>
                    <a:pt x="5896" y="9834"/>
                    <a:pt x="5196" y="9301"/>
                  </a:cubicBezTo>
                  <a:lnTo>
                    <a:pt x="5196" y="9301"/>
                  </a:lnTo>
                  <a:cubicBezTo>
                    <a:pt x="5499" y="8283"/>
                    <a:pt x="5801" y="7266"/>
                    <a:pt x="6104" y="6248"/>
                  </a:cubicBezTo>
                  <a:lnTo>
                    <a:pt x="6104" y="6248"/>
                  </a:lnTo>
                  <a:cubicBezTo>
                    <a:pt x="6912" y="6238"/>
                    <a:pt x="7720" y="6231"/>
                    <a:pt x="8529" y="6231"/>
                  </a:cubicBezTo>
                  <a:close/>
                  <a:moveTo>
                    <a:pt x="9769" y="9875"/>
                  </a:moveTo>
                  <a:lnTo>
                    <a:pt x="9769" y="9875"/>
                  </a:lnTo>
                  <a:cubicBezTo>
                    <a:pt x="10093" y="11078"/>
                    <a:pt x="10410" y="12283"/>
                    <a:pt x="10719" y="13490"/>
                  </a:cubicBezTo>
                  <a:lnTo>
                    <a:pt x="10719" y="13490"/>
                  </a:lnTo>
                  <a:cubicBezTo>
                    <a:pt x="9786" y="12763"/>
                    <a:pt x="8842" y="12050"/>
                    <a:pt x="7898" y="11339"/>
                  </a:cubicBezTo>
                  <a:lnTo>
                    <a:pt x="7898" y="11339"/>
                  </a:lnTo>
                  <a:cubicBezTo>
                    <a:pt x="8517" y="10845"/>
                    <a:pt x="9141" y="10358"/>
                    <a:pt x="9769" y="9875"/>
                  </a:cubicBezTo>
                  <a:close/>
                  <a:moveTo>
                    <a:pt x="4978" y="10032"/>
                  </a:moveTo>
                  <a:cubicBezTo>
                    <a:pt x="5561" y="10475"/>
                    <a:pt x="6146" y="10915"/>
                    <a:pt x="6731" y="11355"/>
                  </a:cubicBezTo>
                  <a:lnTo>
                    <a:pt x="6731" y="11355"/>
                  </a:lnTo>
                  <a:cubicBezTo>
                    <a:pt x="5758" y="12144"/>
                    <a:pt x="4800" y="12949"/>
                    <a:pt x="3864" y="13777"/>
                  </a:cubicBezTo>
                  <a:lnTo>
                    <a:pt x="3864" y="13777"/>
                  </a:lnTo>
                  <a:cubicBezTo>
                    <a:pt x="4235" y="12529"/>
                    <a:pt x="4607" y="11281"/>
                    <a:pt x="4978" y="10032"/>
                  </a:cubicBezTo>
                  <a:close/>
                  <a:moveTo>
                    <a:pt x="7483" y="0"/>
                  </a:moveTo>
                  <a:cubicBezTo>
                    <a:pt x="7334" y="0"/>
                    <a:pt x="7184" y="87"/>
                    <a:pt x="7133" y="259"/>
                  </a:cubicBezTo>
                  <a:lnTo>
                    <a:pt x="5563" y="5534"/>
                  </a:lnTo>
                  <a:lnTo>
                    <a:pt x="5563" y="5534"/>
                  </a:lnTo>
                  <a:cubicBezTo>
                    <a:pt x="3876" y="5560"/>
                    <a:pt x="2189" y="5603"/>
                    <a:pt x="506" y="5645"/>
                  </a:cubicBezTo>
                  <a:cubicBezTo>
                    <a:pt x="213" y="5652"/>
                    <a:pt x="1" y="6046"/>
                    <a:pt x="251" y="6260"/>
                  </a:cubicBezTo>
                  <a:cubicBezTo>
                    <a:pt x="1588" y="7406"/>
                    <a:pt x="2968" y="8495"/>
                    <a:pt x="4364" y="9564"/>
                  </a:cubicBezTo>
                  <a:lnTo>
                    <a:pt x="4364" y="9564"/>
                  </a:lnTo>
                  <a:lnTo>
                    <a:pt x="2826" y="14735"/>
                  </a:lnTo>
                  <a:lnTo>
                    <a:pt x="2826" y="14735"/>
                  </a:lnTo>
                  <a:cubicBezTo>
                    <a:pt x="2784" y="14805"/>
                    <a:pt x="2774" y="14881"/>
                    <a:pt x="2789" y="14951"/>
                  </a:cubicBezTo>
                  <a:lnTo>
                    <a:pt x="2789" y="14951"/>
                  </a:lnTo>
                  <a:cubicBezTo>
                    <a:pt x="2804" y="15096"/>
                    <a:pt x="2915" y="15198"/>
                    <a:pt x="3046" y="15236"/>
                  </a:cubicBezTo>
                  <a:lnTo>
                    <a:pt x="3046" y="15236"/>
                  </a:lnTo>
                  <a:cubicBezTo>
                    <a:pt x="3084" y="15250"/>
                    <a:pt x="3125" y="15258"/>
                    <a:pt x="3166" y="15258"/>
                  </a:cubicBezTo>
                  <a:cubicBezTo>
                    <a:pt x="3223" y="15258"/>
                    <a:pt x="3281" y="15243"/>
                    <a:pt x="3337" y="15210"/>
                  </a:cubicBezTo>
                  <a:lnTo>
                    <a:pt x="3337" y="15210"/>
                  </a:lnTo>
                  <a:cubicBezTo>
                    <a:pt x="3366" y="15195"/>
                    <a:pt x="3393" y="15175"/>
                    <a:pt x="3416" y="15150"/>
                  </a:cubicBezTo>
                  <a:lnTo>
                    <a:pt x="3416" y="15150"/>
                  </a:lnTo>
                  <a:cubicBezTo>
                    <a:pt x="4678" y="13992"/>
                    <a:pt x="5987" y="12880"/>
                    <a:pt x="7323" y="11800"/>
                  </a:cubicBezTo>
                  <a:lnTo>
                    <a:pt x="7323" y="11800"/>
                  </a:lnTo>
                  <a:cubicBezTo>
                    <a:pt x="8582" y="12747"/>
                    <a:pt x="9839" y="13698"/>
                    <a:pt x="11074" y="14679"/>
                  </a:cubicBezTo>
                  <a:cubicBezTo>
                    <a:pt x="11152" y="14740"/>
                    <a:pt x="11243" y="14768"/>
                    <a:pt x="11330" y="14768"/>
                  </a:cubicBezTo>
                  <a:cubicBezTo>
                    <a:pt x="11547" y="14768"/>
                    <a:pt x="11744" y="14595"/>
                    <a:pt x="11676" y="14328"/>
                  </a:cubicBezTo>
                  <a:cubicBezTo>
                    <a:pt x="11262" y="12682"/>
                    <a:pt x="10831" y="11040"/>
                    <a:pt x="10388" y="9401"/>
                  </a:cubicBezTo>
                  <a:lnTo>
                    <a:pt x="10388" y="9401"/>
                  </a:lnTo>
                  <a:cubicBezTo>
                    <a:pt x="11757" y="8358"/>
                    <a:pt x="13139" y="7335"/>
                    <a:pt x="14517" y="6317"/>
                  </a:cubicBezTo>
                  <a:cubicBezTo>
                    <a:pt x="14802" y="6108"/>
                    <a:pt x="14712" y="5663"/>
                    <a:pt x="14335" y="5645"/>
                  </a:cubicBezTo>
                  <a:cubicBezTo>
                    <a:pt x="12666" y="5559"/>
                    <a:pt x="10992" y="5521"/>
                    <a:pt x="9317" y="5512"/>
                  </a:cubicBezTo>
                  <a:lnTo>
                    <a:pt x="9317" y="5512"/>
                  </a:lnTo>
                  <a:cubicBezTo>
                    <a:pt x="8827" y="3759"/>
                    <a:pt x="8328" y="2008"/>
                    <a:pt x="7829" y="259"/>
                  </a:cubicBezTo>
                  <a:cubicBezTo>
                    <a:pt x="7780" y="86"/>
                    <a:pt x="7632" y="0"/>
                    <a:pt x="7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491424" y="4013911"/>
              <a:ext cx="371592" cy="365761"/>
            </a:xfrm>
            <a:custGeom>
              <a:avLst/>
              <a:gdLst/>
              <a:ahLst/>
              <a:cxnLst/>
              <a:rect l="l" t="t" r="r" b="b"/>
              <a:pathLst>
                <a:path w="14657" h="14427" extrusionOk="0">
                  <a:moveTo>
                    <a:pt x="7499" y="1477"/>
                  </a:moveTo>
                  <a:cubicBezTo>
                    <a:pt x="8053" y="2978"/>
                    <a:pt x="8642" y="4468"/>
                    <a:pt x="9224" y="5959"/>
                  </a:cubicBezTo>
                  <a:lnTo>
                    <a:pt x="9224" y="5959"/>
                  </a:lnTo>
                  <a:cubicBezTo>
                    <a:pt x="8717" y="5955"/>
                    <a:pt x="8210" y="5953"/>
                    <a:pt x="7703" y="5953"/>
                  </a:cubicBezTo>
                  <a:cubicBezTo>
                    <a:pt x="7149" y="5953"/>
                    <a:pt x="6595" y="5956"/>
                    <a:pt x="6041" y="5963"/>
                  </a:cubicBezTo>
                  <a:lnTo>
                    <a:pt x="6041" y="5963"/>
                  </a:lnTo>
                  <a:cubicBezTo>
                    <a:pt x="6552" y="4471"/>
                    <a:pt x="7031" y="2969"/>
                    <a:pt x="7499" y="1477"/>
                  </a:cubicBezTo>
                  <a:close/>
                  <a:moveTo>
                    <a:pt x="10277" y="6691"/>
                  </a:moveTo>
                  <a:cubicBezTo>
                    <a:pt x="11233" y="6701"/>
                    <a:pt x="12189" y="6714"/>
                    <a:pt x="13144" y="6721"/>
                  </a:cubicBezTo>
                  <a:lnTo>
                    <a:pt x="13144" y="6721"/>
                  </a:lnTo>
                  <a:cubicBezTo>
                    <a:pt x="12405" y="7270"/>
                    <a:pt x="11655" y="7801"/>
                    <a:pt x="10897" y="8318"/>
                  </a:cubicBezTo>
                  <a:lnTo>
                    <a:pt x="10897" y="8318"/>
                  </a:lnTo>
                  <a:cubicBezTo>
                    <a:pt x="10694" y="7775"/>
                    <a:pt x="10486" y="7232"/>
                    <a:pt x="10277" y="6691"/>
                  </a:cubicBezTo>
                  <a:close/>
                  <a:moveTo>
                    <a:pt x="5022" y="6705"/>
                  </a:moveTo>
                  <a:cubicBezTo>
                    <a:pt x="4799" y="7338"/>
                    <a:pt x="4568" y="7969"/>
                    <a:pt x="4328" y="8596"/>
                  </a:cubicBezTo>
                  <a:lnTo>
                    <a:pt x="4328" y="8596"/>
                  </a:lnTo>
                  <a:cubicBezTo>
                    <a:pt x="3410" y="8026"/>
                    <a:pt x="2494" y="7453"/>
                    <a:pt x="1582" y="6873"/>
                  </a:cubicBezTo>
                  <a:lnTo>
                    <a:pt x="1582" y="6873"/>
                  </a:lnTo>
                  <a:cubicBezTo>
                    <a:pt x="2729" y="6785"/>
                    <a:pt x="3875" y="6733"/>
                    <a:pt x="5022" y="6705"/>
                  </a:cubicBezTo>
                  <a:close/>
                  <a:moveTo>
                    <a:pt x="7705" y="6675"/>
                  </a:moveTo>
                  <a:cubicBezTo>
                    <a:pt x="8305" y="6675"/>
                    <a:pt x="8905" y="6678"/>
                    <a:pt x="9505" y="6683"/>
                  </a:cubicBezTo>
                  <a:lnTo>
                    <a:pt x="9505" y="6683"/>
                  </a:lnTo>
                  <a:cubicBezTo>
                    <a:pt x="9769" y="7365"/>
                    <a:pt x="10031" y="8047"/>
                    <a:pt x="10285" y="8732"/>
                  </a:cubicBezTo>
                  <a:lnTo>
                    <a:pt x="10285" y="8732"/>
                  </a:lnTo>
                  <a:cubicBezTo>
                    <a:pt x="9358" y="9352"/>
                    <a:pt x="8420" y="9953"/>
                    <a:pt x="7474" y="10542"/>
                  </a:cubicBezTo>
                  <a:lnTo>
                    <a:pt x="7474" y="10542"/>
                  </a:lnTo>
                  <a:cubicBezTo>
                    <a:pt x="6633" y="10022"/>
                    <a:pt x="5790" y="9503"/>
                    <a:pt x="4950" y="8982"/>
                  </a:cubicBezTo>
                  <a:lnTo>
                    <a:pt x="4950" y="8982"/>
                  </a:lnTo>
                  <a:cubicBezTo>
                    <a:pt x="5241" y="8223"/>
                    <a:pt x="5521" y="7458"/>
                    <a:pt x="5790" y="6689"/>
                  </a:cubicBezTo>
                  <a:lnTo>
                    <a:pt x="5790" y="6689"/>
                  </a:lnTo>
                  <a:cubicBezTo>
                    <a:pt x="6428" y="6679"/>
                    <a:pt x="7067" y="6675"/>
                    <a:pt x="7705" y="6675"/>
                  </a:cubicBezTo>
                  <a:close/>
                  <a:moveTo>
                    <a:pt x="4683" y="9665"/>
                  </a:moveTo>
                  <a:cubicBezTo>
                    <a:pt x="5384" y="10099"/>
                    <a:pt x="6086" y="10533"/>
                    <a:pt x="6788" y="10966"/>
                  </a:cubicBezTo>
                  <a:lnTo>
                    <a:pt x="6788" y="10966"/>
                  </a:lnTo>
                  <a:cubicBezTo>
                    <a:pt x="5592" y="11701"/>
                    <a:pt x="4383" y="12419"/>
                    <a:pt x="3169" y="13134"/>
                  </a:cubicBezTo>
                  <a:lnTo>
                    <a:pt x="3169" y="13134"/>
                  </a:lnTo>
                  <a:cubicBezTo>
                    <a:pt x="3715" y="12001"/>
                    <a:pt x="4216" y="10841"/>
                    <a:pt x="4683" y="9665"/>
                  </a:cubicBezTo>
                  <a:close/>
                  <a:moveTo>
                    <a:pt x="10540" y="9427"/>
                  </a:moveTo>
                  <a:cubicBezTo>
                    <a:pt x="10997" y="10689"/>
                    <a:pt x="11427" y="11959"/>
                    <a:pt x="11802" y="13249"/>
                  </a:cubicBezTo>
                  <a:lnTo>
                    <a:pt x="11802" y="13249"/>
                  </a:lnTo>
                  <a:cubicBezTo>
                    <a:pt x="10594" y="12478"/>
                    <a:pt x="9377" y="11720"/>
                    <a:pt x="8158" y="10965"/>
                  </a:cubicBezTo>
                  <a:lnTo>
                    <a:pt x="8158" y="10965"/>
                  </a:lnTo>
                  <a:cubicBezTo>
                    <a:pt x="8959" y="10463"/>
                    <a:pt x="9754" y="9952"/>
                    <a:pt x="10540" y="9427"/>
                  </a:cubicBezTo>
                  <a:close/>
                  <a:moveTo>
                    <a:pt x="7465" y="1"/>
                  </a:moveTo>
                  <a:cubicBezTo>
                    <a:pt x="7322" y="1"/>
                    <a:pt x="7181" y="84"/>
                    <a:pt x="7126" y="259"/>
                  </a:cubicBezTo>
                  <a:cubicBezTo>
                    <a:pt x="6532" y="2153"/>
                    <a:pt x="5932" y="4074"/>
                    <a:pt x="5276" y="5977"/>
                  </a:cubicBezTo>
                  <a:lnTo>
                    <a:pt x="5276" y="5977"/>
                  </a:lnTo>
                  <a:cubicBezTo>
                    <a:pt x="3683" y="6012"/>
                    <a:pt x="2091" y="6090"/>
                    <a:pt x="500" y="6246"/>
                  </a:cubicBezTo>
                  <a:cubicBezTo>
                    <a:pt x="148" y="6281"/>
                    <a:pt x="0" y="6714"/>
                    <a:pt x="317" y="6918"/>
                  </a:cubicBezTo>
                  <a:cubicBezTo>
                    <a:pt x="1558" y="7717"/>
                    <a:pt x="2808" y="8502"/>
                    <a:pt x="4062" y="9280"/>
                  </a:cubicBezTo>
                  <a:lnTo>
                    <a:pt x="4062" y="9280"/>
                  </a:lnTo>
                  <a:cubicBezTo>
                    <a:pt x="3446" y="10842"/>
                    <a:pt x="2771" y="12373"/>
                    <a:pt x="2008" y="13850"/>
                  </a:cubicBezTo>
                  <a:lnTo>
                    <a:pt x="2008" y="13850"/>
                  </a:lnTo>
                  <a:cubicBezTo>
                    <a:pt x="1957" y="13920"/>
                    <a:pt x="1940" y="14001"/>
                    <a:pt x="1949" y="14080"/>
                  </a:cubicBezTo>
                  <a:lnTo>
                    <a:pt x="1949" y="14080"/>
                  </a:lnTo>
                  <a:cubicBezTo>
                    <a:pt x="1953" y="14129"/>
                    <a:pt x="1967" y="14175"/>
                    <a:pt x="1990" y="14216"/>
                  </a:cubicBezTo>
                  <a:lnTo>
                    <a:pt x="1990" y="14216"/>
                  </a:lnTo>
                  <a:cubicBezTo>
                    <a:pt x="2050" y="14335"/>
                    <a:pt x="2167" y="14426"/>
                    <a:pt x="2304" y="14426"/>
                  </a:cubicBezTo>
                  <a:cubicBezTo>
                    <a:pt x="2308" y="14426"/>
                    <a:pt x="2311" y="14426"/>
                    <a:pt x="2314" y="14425"/>
                  </a:cubicBezTo>
                  <a:lnTo>
                    <a:pt x="2314" y="14425"/>
                  </a:lnTo>
                  <a:cubicBezTo>
                    <a:pt x="2320" y="14426"/>
                    <a:pt x="2327" y="14426"/>
                    <a:pt x="2334" y="14426"/>
                  </a:cubicBezTo>
                  <a:cubicBezTo>
                    <a:pt x="2411" y="14426"/>
                    <a:pt x="2488" y="14399"/>
                    <a:pt x="2550" y="14335"/>
                  </a:cubicBezTo>
                  <a:lnTo>
                    <a:pt x="2550" y="14335"/>
                  </a:lnTo>
                  <a:cubicBezTo>
                    <a:pt x="4205" y="13364"/>
                    <a:pt x="5851" y="12394"/>
                    <a:pt x="7475" y="11390"/>
                  </a:cubicBezTo>
                  <a:lnTo>
                    <a:pt x="7475" y="11390"/>
                  </a:lnTo>
                  <a:cubicBezTo>
                    <a:pt x="9064" y="12373"/>
                    <a:pt x="10651" y="13361"/>
                    <a:pt x="12222" y="14373"/>
                  </a:cubicBezTo>
                  <a:cubicBezTo>
                    <a:pt x="12280" y="14410"/>
                    <a:pt x="12340" y="14427"/>
                    <a:pt x="12399" y="14427"/>
                  </a:cubicBezTo>
                  <a:cubicBezTo>
                    <a:pt x="12619" y="14427"/>
                    <a:pt x="12815" y="14199"/>
                    <a:pt x="12752" y="13966"/>
                  </a:cubicBezTo>
                  <a:cubicBezTo>
                    <a:pt x="12300" y="12287"/>
                    <a:pt x="11749" y="10643"/>
                    <a:pt x="11154" y="9014"/>
                  </a:cubicBezTo>
                  <a:lnTo>
                    <a:pt x="11154" y="9014"/>
                  </a:lnTo>
                  <a:cubicBezTo>
                    <a:pt x="12251" y="8267"/>
                    <a:pt x="13332" y="7492"/>
                    <a:pt x="14390" y="6677"/>
                  </a:cubicBezTo>
                  <a:cubicBezTo>
                    <a:pt x="14657" y="6472"/>
                    <a:pt x="14599" y="6007"/>
                    <a:pt x="14207" y="6006"/>
                  </a:cubicBezTo>
                  <a:cubicBezTo>
                    <a:pt x="12803" y="6002"/>
                    <a:pt x="11399" y="5981"/>
                    <a:pt x="9996" y="5966"/>
                  </a:cubicBezTo>
                  <a:lnTo>
                    <a:pt x="9996" y="5966"/>
                  </a:lnTo>
                  <a:cubicBezTo>
                    <a:pt x="9257" y="4069"/>
                    <a:pt x="8503" y="2176"/>
                    <a:pt x="7822" y="259"/>
                  </a:cubicBezTo>
                  <a:cubicBezTo>
                    <a:pt x="7762" y="89"/>
                    <a:pt x="761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6616127" y="2303082"/>
              <a:ext cx="365887" cy="335338"/>
            </a:xfrm>
            <a:custGeom>
              <a:avLst/>
              <a:gdLst/>
              <a:ahLst/>
              <a:cxnLst/>
              <a:rect l="l" t="t" r="r" b="b"/>
              <a:pathLst>
                <a:path w="14432" h="13227" extrusionOk="0">
                  <a:moveTo>
                    <a:pt x="6794" y="1249"/>
                  </a:moveTo>
                  <a:cubicBezTo>
                    <a:pt x="7342" y="2321"/>
                    <a:pt x="7866" y="3426"/>
                    <a:pt x="8348" y="4554"/>
                  </a:cubicBezTo>
                  <a:lnTo>
                    <a:pt x="8348" y="4554"/>
                  </a:lnTo>
                  <a:cubicBezTo>
                    <a:pt x="7440" y="4559"/>
                    <a:pt x="6532" y="4577"/>
                    <a:pt x="5625" y="4608"/>
                  </a:cubicBezTo>
                  <a:lnTo>
                    <a:pt x="5625" y="4608"/>
                  </a:lnTo>
                  <a:cubicBezTo>
                    <a:pt x="6005" y="3485"/>
                    <a:pt x="6391" y="2364"/>
                    <a:pt x="6794" y="1249"/>
                  </a:cubicBezTo>
                  <a:close/>
                  <a:moveTo>
                    <a:pt x="4609" y="5370"/>
                  </a:moveTo>
                  <a:cubicBezTo>
                    <a:pt x="4383" y="6044"/>
                    <a:pt x="4158" y="6719"/>
                    <a:pt x="3932" y="7393"/>
                  </a:cubicBezTo>
                  <a:lnTo>
                    <a:pt x="3932" y="7393"/>
                  </a:lnTo>
                  <a:cubicBezTo>
                    <a:pt x="3124" y="6775"/>
                    <a:pt x="2315" y="6160"/>
                    <a:pt x="1492" y="5564"/>
                  </a:cubicBezTo>
                  <a:lnTo>
                    <a:pt x="1492" y="5564"/>
                  </a:lnTo>
                  <a:cubicBezTo>
                    <a:pt x="2531" y="5481"/>
                    <a:pt x="3569" y="5417"/>
                    <a:pt x="4609" y="5370"/>
                  </a:cubicBezTo>
                  <a:close/>
                  <a:moveTo>
                    <a:pt x="9426" y="5276"/>
                  </a:moveTo>
                  <a:cubicBezTo>
                    <a:pt x="10658" y="5284"/>
                    <a:pt x="11891" y="5315"/>
                    <a:pt x="13124" y="5369"/>
                  </a:cubicBezTo>
                  <a:lnTo>
                    <a:pt x="13124" y="5369"/>
                  </a:lnTo>
                  <a:cubicBezTo>
                    <a:pt x="12246" y="6220"/>
                    <a:pt x="11300" y="6992"/>
                    <a:pt x="10311" y="7709"/>
                  </a:cubicBezTo>
                  <a:lnTo>
                    <a:pt x="10311" y="7709"/>
                  </a:lnTo>
                  <a:cubicBezTo>
                    <a:pt x="10043" y="6890"/>
                    <a:pt x="9746" y="6078"/>
                    <a:pt x="9426" y="5276"/>
                  </a:cubicBezTo>
                  <a:close/>
                  <a:moveTo>
                    <a:pt x="8648" y="5275"/>
                  </a:moveTo>
                  <a:cubicBezTo>
                    <a:pt x="9031" y="6219"/>
                    <a:pt x="9383" y="7178"/>
                    <a:pt x="9693" y="8147"/>
                  </a:cubicBezTo>
                  <a:lnTo>
                    <a:pt x="9693" y="8147"/>
                  </a:lnTo>
                  <a:cubicBezTo>
                    <a:pt x="8855" y="8726"/>
                    <a:pt x="7991" y="9270"/>
                    <a:pt x="7112" y="9794"/>
                  </a:cubicBezTo>
                  <a:lnTo>
                    <a:pt x="7112" y="9794"/>
                  </a:lnTo>
                  <a:cubicBezTo>
                    <a:pt x="6244" y="9162"/>
                    <a:pt x="5390" y="8509"/>
                    <a:pt x="4537" y="7856"/>
                  </a:cubicBezTo>
                  <a:lnTo>
                    <a:pt x="4537" y="7856"/>
                  </a:lnTo>
                  <a:cubicBezTo>
                    <a:pt x="4818" y="7017"/>
                    <a:pt x="5097" y="6177"/>
                    <a:pt x="5379" y="5338"/>
                  </a:cubicBezTo>
                  <a:lnTo>
                    <a:pt x="5379" y="5338"/>
                  </a:lnTo>
                  <a:cubicBezTo>
                    <a:pt x="6468" y="5298"/>
                    <a:pt x="7558" y="5277"/>
                    <a:pt x="8648" y="5275"/>
                  </a:cubicBezTo>
                  <a:close/>
                  <a:moveTo>
                    <a:pt x="4295" y="8573"/>
                  </a:moveTo>
                  <a:cubicBezTo>
                    <a:pt x="5006" y="9117"/>
                    <a:pt x="5718" y="9660"/>
                    <a:pt x="6439" y="10190"/>
                  </a:cubicBezTo>
                  <a:lnTo>
                    <a:pt x="6439" y="10190"/>
                  </a:lnTo>
                  <a:cubicBezTo>
                    <a:pt x="5325" y="10838"/>
                    <a:pt x="4196" y="11458"/>
                    <a:pt x="3078" y="12078"/>
                  </a:cubicBezTo>
                  <a:lnTo>
                    <a:pt x="3078" y="12078"/>
                  </a:lnTo>
                  <a:cubicBezTo>
                    <a:pt x="3498" y="10915"/>
                    <a:pt x="3900" y="9745"/>
                    <a:pt x="4295" y="8573"/>
                  </a:cubicBezTo>
                  <a:close/>
                  <a:moveTo>
                    <a:pt x="9916" y="8867"/>
                  </a:moveTo>
                  <a:cubicBezTo>
                    <a:pt x="10241" y="9963"/>
                    <a:pt x="10511" y="11070"/>
                    <a:pt x="10710" y="12179"/>
                  </a:cubicBezTo>
                  <a:lnTo>
                    <a:pt x="10710" y="12179"/>
                  </a:lnTo>
                  <a:cubicBezTo>
                    <a:pt x="9691" y="11584"/>
                    <a:pt x="8709" y="10932"/>
                    <a:pt x="7748" y="10251"/>
                  </a:cubicBezTo>
                  <a:lnTo>
                    <a:pt x="7748" y="10251"/>
                  </a:lnTo>
                  <a:cubicBezTo>
                    <a:pt x="8484" y="9808"/>
                    <a:pt x="9209" y="9349"/>
                    <a:pt x="9916" y="8867"/>
                  </a:cubicBezTo>
                  <a:close/>
                  <a:moveTo>
                    <a:pt x="6764" y="0"/>
                  </a:moveTo>
                  <a:cubicBezTo>
                    <a:pt x="6609" y="0"/>
                    <a:pt x="6448" y="104"/>
                    <a:pt x="6390" y="263"/>
                  </a:cubicBezTo>
                  <a:cubicBezTo>
                    <a:pt x="5852" y="1712"/>
                    <a:pt x="5349" y="3173"/>
                    <a:pt x="4855" y="4637"/>
                  </a:cubicBezTo>
                  <a:lnTo>
                    <a:pt x="4855" y="4637"/>
                  </a:lnTo>
                  <a:cubicBezTo>
                    <a:pt x="3397" y="4699"/>
                    <a:pt x="1941" y="4796"/>
                    <a:pt x="484" y="4929"/>
                  </a:cubicBezTo>
                  <a:cubicBezTo>
                    <a:pt x="121" y="4962"/>
                    <a:pt x="0" y="5390"/>
                    <a:pt x="303" y="5602"/>
                  </a:cubicBezTo>
                  <a:cubicBezTo>
                    <a:pt x="1455" y="6405"/>
                    <a:pt x="2575" y="7256"/>
                    <a:pt x="3691" y="8111"/>
                  </a:cubicBezTo>
                  <a:lnTo>
                    <a:pt x="3691" y="8111"/>
                  </a:lnTo>
                  <a:cubicBezTo>
                    <a:pt x="3178" y="9638"/>
                    <a:pt x="2655" y="11162"/>
                    <a:pt x="2096" y="12673"/>
                  </a:cubicBezTo>
                  <a:lnTo>
                    <a:pt x="2096" y="12673"/>
                  </a:lnTo>
                  <a:cubicBezTo>
                    <a:pt x="2072" y="12711"/>
                    <a:pt x="2058" y="12752"/>
                    <a:pt x="2052" y="12794"/>
                  </a:cubicBezTo>
                  <a:lnTo>
                    <a:pt x="2052" y="12794"/>
                  </a:lnTo>
                  <a:cubicBezTo>
                    <a:pt x="1998" y="12976"/>
                    <a:pt x="2094" y="13111"/>
                    <a:pt x="2233" y="13171"/>
                  </a:cubicBezTo>
                  <a:lnTo>
                    <a:pt x="2233" y="13171"/>
                  </a:lnTo>
                  <a:cubicBezTo>
                    <a:pt x="2286" y="13205"/>
                    <a:pt x="2347" y="13226"/>
                    <a:pt x="2413" y="13226"/>
                  </a:cubicBezTo>
                  <a:cubicBezTo>
                    <a:pt x="2470" y="13226"/>
                    <a:pt x="2530" y="13211"/>
                    <a:pt x="2590" y="13177"/>
                  </a:cubicBezTo>
                  <a:cubicBezTo>
                    <a:pt x="4074" y="12344"/>
                    <a:pt x="5589" y="11524"/>
                    <a:pt x="7074" y="10652"/>
                  </a:cubicBezTo>
                  <a:lnTo>
                    <a:pt x="7074" y="10652"/>
                  </a:lnTo>
                  <a:cubicBezTo>
                    <a:pt x="8338" y="11561"/>
                    <a:pt x="9635" y="12422"/>
                    <a:pt x="11005" y="13177"/>
                  </a:cubicBezTo>
                  <a:cubicBezTo>
                    <a:pt x="11068" y="13211"/>
                    <a:pt x="11130" y="13227"/>
                    <a:pt x="11189" y="13227"/>
                  </a:cubicBezTo>
                  <a:cubicBezTo>
                    <a:pt x="11407" y="13227"/>
                    <a:pt x="11570" y="13009"/>
                    <a:pt x="11534" y="12768"/>
                  </a:cubicBezTo>
                  <a:cubicBezTo>
                    <a:pt x="11318" y="11317"/>
                    <a:pt x="10976" y="9865"/>
                    <a:pt x="10540" y="8432"/>
                  </a:cubicBezTo>
                  <a:lnTo>
                    <a:pt x="10540" y="8432"/>
                  </a:lnTo>
                  <a:cubicBezTo>
                    <a:pt x="11850" y="7498"/>
                    <a:pt x="13090" y="6473"/>
                    <a:pt x="14207" y="5304"/>
                  </a:cubicBezTo>
                  <a:cubicBezTo>
                    <a:pt x="14431" y="5069"/>
                    <a:pt x="14265" y="4705"/>
                    <a:pt x="13952" y="4688"/>
                  </a:cubicBezTo>
                  <a:cubicBezTo>
                    <a:pt x="12344" y="4604"/>
                    <a:pt x="10737" y="4559"/>
                    <a:pt x="9130" y="4554"/>
                  </a:cubicBezTo>
                  <a:lnTo>
                    <a:pt x="9130" y="4554"/>
                  </a:lnTo>
                  <a:cubicBezTo>
                    <a:pt x="8499" y="3048"/>
                    <a:pt x="7791" y="1582"/>
                    <a:pt x="7049" y="178"/>
                  </a:cubicBezTo>
                  <a:cubicBezTo>
                    <a:pt x="6983" y="53"/>
                    <a:pt x="6875" y="0"/>
                    <a:pt x="6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827980" y="4067862"/>
              <a:ext cx="394485" cy="399277"/>
            </a:xfrm>
            <a:custGeom>
              <a:avLst/>
              <a:gdLst/>
              <a:ahLst/>
              <a:cxnLst/>
              <a:rect l="l" t="t" r="r" b="b"/>
              <a:pathLst>
                <a:path w="15560" h="15749" extrusionOk="0">
                  <a:moveTo>
                    <a:pt x="7913" y="1754"/>
                  </a:moveTo>
                  <a:lnTo>
                    <a:pt x="7913" y="1754"/>
                  </a:lnTo>
                  <a:cubicBezTo>
                    <a:pt x="8248" y="3100"/>
                    <a:pt x="8612" y="4440"/>
                    <a:pt x="8969" y="5781"/>
                  </a:cubicBezTo>
                  <a:lnTo>
                    <a:pt x="8969" y="5781"/>
                  </a:lnTo>
                  <a:cubicBezTo>
                    <a:pt x="8212" y="5745"/>
                    <a:pt x="7455" y="5716"/>
                    <a:pt x="6698" y="5698"/>
                  </a:cubicBezTo>
                  <a:lnTo>
                    <a:pt x="6698" y="5698"/>
                  </a:lnTo>
                  <a:cubicBezTo>
                    <a:pt x="7118" y="4388"/>
                    <a:pt x="7523" y="3073"/>
                    <a:pt x="7913" y="1754"/>
                  </a:cubicBezTo>
                  <a:close/>
                  <a:moveTo>
                    <a:pt x="9912" y="6550"/>
                  </a:moveTo>
                  <a:lnTo>
                    <a:pt x="9912" y="6550"/>
                  </a:lnTo>
                  <a:cubicBezTo>
                    <a:pt x="11305" y="6624"/>
                    <a:pt x="12698" y="6715"/>
                    <a:pt x="14091" y="6795"/>
                  </a:cubicBezTo>
                  <a:lnTo>
                    <a:pt x="14091" y="6795"/>
                  </a:lnTo>
                  <a:cubicBezTo>
                    <a:pt x="12952" y="7714"/>
                    <a:pt x="11809" y="8625"/>
                    <a:pt x="10651" y="9514"/>
                  </a:cubicBezTo>
                  <a:lnTo>
                    <a:pt x="10651" y="9514"/>
                  </a:lnTo>
                  <a:cubicBezTo>
                    <a:pt x="10420" y="8523"/>
                    <a:pt x="10170" y="7536"/>
                    <a:pt x="9912" y="6550"/>
                  </a:cubicBezTo>
                  <a:close/>
                  <a:moveTo>
                    <a:pt x="5059" y="6398"/>
                  </a:moveTo>
                  <a:cubicBezTo>
                    <a:pt x="5277" y="6398"/>
                    <a:pt x="5494" y="6399"/>
                    <a:pt x="5711" y="6401"/>
                  </a:cubicBezTo>
                  <a:lnTo>
                    <a:pt x="5711" y="6401"/>
                  </a:lnTo>
                  <a:cubicBezTo>
                    <a:pt x="5354" y="7492"/>
                    <a:pt x="4985" y="8580"/>
                    <a:pt x="4605" y="9663"/>
                  </a:cubicBezTo>
                  <a:lnTo>
                    <a:pt x="4605" y="9663"/>
                  </a:lnTo>
                  <a:cubicBezTo>
                    <a:pt x="3462" y="8654"/>
                    <a:pt x="2351" y="7612"/>
                    <a:pt x="1281" y="6536"/>
                  </a:cubicBezTo>
                  <a:lnTo>
                    <a:pt x="1281" y="6536"/>
                  </a:lnTo>
                  <a:cubicBezTo>
                    <a:pt x="2541" y="6437"/>
                    <a:pt x="3800" y="6398"/>
                    <a:pt x="5059" y="6398"/>
                  </a:cubicBezTo>
                  <a:close/>
                  <a:moveTo>
                    <a:pt x="6466" y="6413"/>
                  </a:moveTo>
                  <a:lnTo>
                    <a:pt x="6466" y="6413"/>
                  </a:lnTo>
                  <a:cubicBezTo>
                    <a:pt x="7365" y="6432"/>
                    <a:pt x="8264" y="6467"/>
                    <a:pt x="9163" y="6511"/>
                  </a:cubicBezTo>
                  <a:lnTo>
                    <a:pt x="9163" y="6511"/>
                  </a:lnTo>
                  <a:cubicBezTo>
                    <a:pt x="9468" y="7667"/>
                    <a:pt x="9764" y="8824"/>
                    <a:pt x="10029" y="9988"/>
                  </a:cubicBezTo>
                  <a:lnTo>
                    <a:pt x="10029" y="9988"/>
                  </a:lnTo>
                  <a:cubicBezTo>
                    <a:pt x="9143" y="10660"/>
                    <a:pt x="8247" y="11319"/>
                    <a:pt x="7337" y="11960"/>
                  </a:cubicBezTo>
                  <a:lnTo>
                    <a:pt x="7337" y="11960"/>
                  </a:lnTo>
                  <a:cubicBezTo>
                    <a:pt x="6610" y="11377"/>
                    <a:pt x="5894" y="10781"/>
                    <a:pt x="5188" y="10172"/>
                  </a:cubicBezTo>
                  <a:lnTo>
                    <a:pt x="5188" y="10172"/>
                  </a:lnTo>
                  <a:cubicBezTo>
                    <a:pt x="5630" y="8925"/>
                    <a:pt x="6056" y="7671"/>
                    <a:pt x="6466" y="6413"/>
                  </a:cubicBezTo>
                  <a:close/>
                  <a:moveTo>
                    <a:pt x="4929" y="10898"/>
                  </a:moveTo>
                  <a:cubicBezTo>
                    <a:pt x="5520" y="11404"/>
                    <a:pt x="6118" y="11901"/>
                    <a:pt x="6723" y="12388"/>
                  </a:cubicBezTo>
                  <a:lnTo>
                    <a:pt x="6723" y="12388"/>
                  </a:lnTo>
                  <a:cubicBezTo>
                    <a:pt x="5706" y="13090"/>
                    <a:pt x="4672" y="13767"/>
                    <a:pt x="3615" y="14413"/>
                  </a:cubicBezTo>
                  <a:lnTo>
                    <a:pt x="3615" y="14413"/>
                  </a:lnTo>
                  <a:cubicBezTo>
                    <a:pt x="4068" y="13247"/>
                    <a:pt x="4506" y="12075"/>
                    <a:pt x="4929" y="10898"/>
                  </a:cubicBezTo>
                  <a:close/>
                  <a:moveTo>
                    <a:pt x="10200" y="10760"/>
                  </a:moveTo>
                  <a:cubicBezTo>
                    <a:pt x="10475" y="12039"/>
                    <a:pt x="10706" y="13326"/>
                    <a:pt x="10867" y="14629"/>
                  </a:cubicBezTo>
                  <a:lnTo>
                    <a:pt x="10867" y="14629"/>
                  </a:lnTo>
                  <a:cubicBezTo>
                    <a:pt x="9872" y="13919"/>
                    <a:pt x="8890" y="13185"/>
                    <a:pt x="7925" y="12426"/>
                  </a:cubicBezTo>
                  <a:lnTo>
                    <a:pt x="7925" y="12426"/>
                  </a:lnTo>
                  <a:cubicBezTo>
                    <a:pt x="8692" y="11883"/>
                    <a:pt x="9450" y="11326"/>
                    <a:pt x="10200" y="10760"/>
                  </a:cubicBezTo>
                  <a:close/>
                  <a:moveTo>
                    <a:pt x="7958" y="0"/>
                  </a:moveTo>
                  <a:cubicBezTo>
                    <a:pt x="7804" y="0"/>
                    <a:pt x="7646" y="89"/>
                    <a:pt x="7598" y="259"/>
                  </a:cubicBezTo>
                  <a:cubicBezTo>
                    <a:pt x="7075" y="2076"/>
                    <a:pt x="6525" y="3885"/>
                    <a:pt x="5945" y="5683"/>
                  </a:cubicBezTo>
                  <a:lnTo>
                    <a:pt x="5945" y="5683"/>
                  </a:lnTo>
                  <a:cubicBezTo>
                    <a:pt x="5650" y="5679"/>
                    <a:pt x="5355" y="5677"/>
                    <a:pt x="5060" y="5677"/>
                  </a:cubicBezTo>
                  <a:cubicBezTo>
                    <a:pt x="3537" y="5677"/>
                    <a:pt x="2014" y="5735"/>
                    <a:pt x="491" y="5886"/>
                  </a:cubicBezTo>
                  <a:cubicBezTo>
                    <a:pt x="187" y="5916"/>
                    <a:pt x="1" y="6260"/>
                    <a:pt x="236" y="6501"/>
                  </a:cubicBezTo>
                  <a:cubicBezTo>
                    <a:pt x="1548" y="7849"/>
                    <a:pt x="2922" y="9148"/>
                    <a:pt x="4346" y="10393"/>
                  </a:cubicBezTo>
                  <a:lnTo>
                    <a:pt x="4346" y="10393"/>
                  </a:lnTo>
                  <a:cubicBezTo>
                    <a:pt x="3785" y="11965"/>
                    <a:pt x="3197" y="13528"/>
                    <a:pt x="2582" y="15081"/>
                  </a:cubicBezTo>
                  <a:lnTo>
                    <a:pt x="2582" y="15081"/>
                  </a:lnTo>
                  <a:cubicBezTo>
                    <a:pt x="2566" y="15109"/>
                    <a:pt x="2554" y="15138"/>
                    <a:pt x="2547" y="15169"/>
                  </a:cubicBezTo>
                  <a:lnTo>
                    <a:pt x="2547" y="15169"/>
                  </a:lnTo>
                  <a:cubicBezTo>
                    <a:pt x="2547" y="15169"/>
                    <a:pt x="2547" y="15169"/>
                    <a:pt x="2547" y="15169"/>
                  </a:cubicBezTo>
                  <a:cubicBezTo>
                    <a:pt x="2471" y="15359"/>
                    <a:pt x="2564" y="15502"/>
                    <a:pt x="2706" y="15566"/>
                  </a:cubicBezTo>
                  <a:lnTo>
                    <a:pt x="2706" y="15566"/>
                  </a:lnTo>
                  <a:cubicBezTo>
                    <a:pt x="2761" y="15605"/>
                    <a:pt x="2826" y="15629"/>
                    <a:pt x="2897" y="15629"/>
                  </a:cubicBezTo>
                  <a:cubicBezTo>
                    <a:pt x="2955" y="15629"/>
                    <a:pt x="3016" y="15613"/>
                    <a:pt x="3078" y="15576"/>
                  </a:cubicBezTo>
                  <a:cubicBezTo>
                    <a:pt x="4529" y="14725"/>
                    <a:pt x="5936" y="13813"/>
                    <a:pt x="7311" y="12857"/>
                  </a:cubicBezTo>
                  <a:lnTo>
                    <a:pt x="7311" y="12857"/>
                  </a:lnTo>
                  <a:cubicBezTo>
                    <a:pt x="8559" y="13843"/>
                    <a:pt x="9835" y="14790"/>
                    <a:pt x="11130" y="15696"/>
                  </a:cubicBezTo>
                  <a:cubicBezTo>
                    <a:pt x="11181" y="15732"/>
                    <a:pt x="11241" y="15748"/>
                    <a:pt x="11301" y="15748"/>
                  </a:cubicBezTo>
                  <a:cubicBezTo>
                    <a:pt x="11492" y="15748"/>
                    <a:pt x="11694" y="15586"/>
                    <a:pt x="11674" y="15385"/>
                  </a:cubicBezTo>
                  <a:cubicBezTo>
                    <a:pt x="11500" y="13661"/>
                    <a:pt x="11196" y="11966"/>
                    <a:pt x="10826" y="10285"/>
                  </a:cubicBezTo>
                  <a:lnTo>
                    <a:pt x="10826" y="10285"/>
                  </a:lnTo>
                  <a:cubicBezTo>
                    <a:pt x="12334" y="9132"/>
                    <a:pt x="13818" y="7942"/>
                    <a:pt x="15296" y="6741"/>
                  </a:cubicBezTo>
                  <a:cubicBezTo>
                    <a:pt x="15560" y="6528"/>
                    <a:pt x="15323" y="6140"/>
                    <a:pt x="15041" y="6127"/>
                  </a:cubicBezTo>
                  <a:cubicBezTo>
                    <a:pt x="13267" y="6033"/>
                    <a:pt x="11493" y="5912"/>
                    <a:pt x="9719" y="5819"/>
                  </a:cubicBezTo>
                  <a:lnTo>
                    <a:pt x="9719" y="5819"/>
                  </a:lnTo>
                  <a:cubicBezTo>
                    <a:pt x="9230" y="3970"/>
                    <a:pt x="8726" y="2123"/>
                    <a:pt x="8293" y="259"/>
                  </a:cubicBezTo>
                  <a:cubicBezTo>
                    <a:pt x="8252" y="83"/>
                    <a:pt x="8107" y="0"/>
                    <a:pt x="7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434380" y="262714"/>
              <a:ext cx="348293" cy="328847"/>
            </a:xfrm>
            <a:custGeom>
              <a:avLst/>
              <a:gdLst/>
              <a:ahLst/>
              <a:cxnLst/>
              <a:rect l="l" t="t" r="r" b="b"/>
              <a:pathLst>
                <a:path w="13738" h="12971" extrusionOk="0">
                  <a:moveTo>
                    <a:pt x="6397" y="1512"/>
                  </a:moveTo>
                  <a:lnTo>
                    <a:pt x="6397" y="1512"/>
                  </a:lnTo>
                  <a:cubicBezTo>
                    <a:pt x="6867" y="2636"/>
                    <a:pt x="7338" y="3760"/>
                    <a:pt x="7808" y="4884"/>
                  </a:cubicBezTo>
                  <a:lnTo>
                    <a:pt x="7808" y="4884"/>
                  </a:lnTo>
                  <a:cubicBezTo>
                    <a:pt x="7065" y="4894"/>
                    <a:pt x="6322" y="4906"/>
                    <a:pt x="5580" y="4924"/>
                  </a:cubicBezTo>
                  <a:lnTo>
                    <a:pt x="5580" y="4924"/>
                  </a:lnTo>
                  <a:cubicBezTo>
                    <a:pt x="5857" y="3787"/>
                    <a:pt x="6128" y="2649"/>
                    <a:pt x="6397" y="1512"/>
                  </a:cubicBezTo>
                  <a:close/>
                  <a:moveTo>
                    <a:pt x="4653" y="5670"/>
                  </a:moveTo>
                  <a:cubicBezTo>
                    <a:pt x="4527" y="6179"/>
                    <a:pt x="4399" y="6687"/>
                    <a:pt x="4270" y="7195"/>
                  </a:cubicBezTo>
                  <a:lnTo>
                    <a:pt x="4270" y="7195"/>
                  </a:lnTo>
                  <a:cubicBezTo>
                    <a:pt x="3462" y="6711"/>
                    <a:pt x="2645" y="6242"/>
                    <a:pt x="1819" y="5796"/>
                  </a:cubicBezTo>
                  <a:lnTo>
                    <a:pt x="1819" y="5796"/>
                  </a:lnTo>
                  <a:cubicBezTo>
                    <a:pt x="2761" y="5738"/>
                    <a:pt x="3706" y="5699"/>
                    <a:pt x="4653" y="5670"/>
                  </a:cubicBezTo>
                  <a:close/>
                  <a:moveTo>
                    <a:pt x="12047" y="5550"/>
                  </a:moveTo>
                  <a:lnTo>
                    <a:pt x="12047" y="5550"/>
                  </a:lnTo>
                  <a:cubicBezTo>
                    <a:pt x="11219" y="6105"/>
                    <a:pt x="10389" y="6663"/>
                    <a:pt x="9565" y="7232"/>
                  </a:cubicBezTo>
                  <a:lnTo>
                    <a:pt x="9565" y="7232"/>
                  </a:lnTo>
                  <a:cubicBezTo>
                    <a:pt x="9336" y="6686"/>
                    <a:pt x="9107" y="6139"/>
                    <a:pt x="8879" y="5593"/>
                  </a:cubicBezTo>
                  <a:lnTo>
                    <a:pt x="8879" y="5593"/>
                  </a:lnTo>
                  <a:cubicBezTo>
                    <a:pt x="9936" y="5580"/>
                    <a:pt x="10993" y="5569"/>
                    <a:pt x="12047" y="5550"/>
                  </a:cubicBezTo>
                  <a:close/>
                  <a:moveTo>
                    <a:pt x="8108" y="5602"/>
                  </a:moveTo>
                  <a:cubicBezTo>
                    <a:pt x="8393" y="6284"/>
                    <a:pt x="8679" y="6967"/>
                    <a:pt x="8964" y="7649"/>
                  </a:cubicBezTo>
                  <a:lnTo>
                    <a:pt x="8964" y="7649"/>
                  </a:lnTo>
                  <a:cubicBezTo>
                    <a:pt x="8343" y="8084"/>
                    <a:pt x="7726" y="8524"/>
                    <a:pt x="7116" y="8973"/>
                  </a:cubicBezTo>
                  <a:lnTo>
                    <a:pt x="7116" y="8973"/>
                  </a:lnTo>
                  <a:cubicBezTo>
                    <a:pt x="6388" y="8502"/>
                    <a:pt x="5655" y="8038"/>
                    <a:pt x="4916" y="7586"/>
                  </a:cubicBezTo>
                  <a:lnTo>
                    <a:pt x="4916" y="7586"/>
                  </a:lnTo>
                  <a:cubicBezTo>
                    <a:pt x="5080" y="6941"/>
                    <a:pt x="5242" y="6296"/>
                    <a:pt x="5401" y="5650"/>
                  </a:cubicBezTo>
                  <a:lnTo>
                    <a:pt x="5401" y="5650"/>
                  </a:lnTo>
                  <a:cubicBezTo>
                    <a:pt x="6303" y="5627"/>
                    <a:pt x="7205" y="5613"/>
                    <a:pt x="8108" y="5602"/>
                  </a:cubicBezTo>
                  <a:close/>
                  <a:moveTo>
                    <a:pt x="9248" y="8328"/>
                  </a:moveTo>
                  <a:cubicBezTo>
                    <a:pt x="9645" y="9276"/>
                    <a:pt x="10041" y="10225"/>
                    <a:pt x="10438" y="11173"/>
                  </a:cubicBezTo>
                  <a:lnTo>
                    <a:pt x="10438" y="11173"/>
                  </a:lnTo>
                  <a:cubicBezTo>
                    <a:pt x="9550" y="10577"/>
                    <a:pt x="8658" y="9980"/>
                    <a:pt x="7760" y="9392"/>
                  </a:cubicBezTo>
                  <a:lnTo>
                    <a:pt x="7760" y="9392"/>
                  </a:lnTo>
                  <a:cubicBezTo>
                    <a:pt x="8252" y="9033"/>
                    <a:pt x="8749" y="8678"/>
                    <a:pt x="9248" y="8328"/>
                  </a:cubicBezTo>
                  <a:close/>
                  <a:moveTo>
                    <a:pt x="4728" y="8317"/>
                  </a:moveTo>
                  <a:lnTo>
                    <a:pt x="4728" y="8317"/>
                  </a:lnTo>
                  <a:cubicBezTo>
                    <a:pt x="5322" y="8682"/>
                    <a:pt x="5912" y="9055"/>
                    <a:pt x="6499" y="9433"/>
                  </a:cubicBezTo>
                  <a:lnTo>
                    <a:pt x="6499" y="9433"/>
                  </a:lnTo>
                  <a:cubicBezTo>
                    <a:pt x="5598" y="10112"/>
                    <a:pt x="4714" y="10811"/>
                    <a:pt x="3859" y="11540"/>
                  </a:cubicBezTo>
                  <a:lnTo>
                    <a:pt x="3859" y="11540"/>
                  </a:lnTo>
                  <a:cubicBezTo>
                    <a:pt x="4160" y="10469"/>
                    <a:pt x="4448" y="9394"/>
                    <a:pt x="4728" y="8317"/>
                  </a:cubicBezTo>
                  <a:close/>
                  <a:moveTo>
                    <a:pt x="6259" y="1"/>
                  </a:moveTo>
                  <a:cubicBezTo>
                    <a:pt x="6123" y="1"/>
                    <a:pt x="5995" y="78"/>
                    <a:pt x="5952" y="258"/>
                  </a:cubicBezTo>
                  <a:cubicBezTo>
                    <a:pt x="5584" y="1820"/>
                    <a:pt x="5214" y="3383"/>
                    <a:pt x="4832" y="4943"/>
                  </a:cubicBezTo>
                  <a:lnTo>
                    <a:pt x="4832" y="4943"/>
                  </a:lnTo>
                  <a:cubicBezTo>
                    <a:pt x="3393" y="4984"/>
                    <a:pt x="1957" y="5050"/>
                    <a:pt x="528" y="5164"/>
                  </a:cubicBezTo>
                  <a:cubicBezTo>
                    <a:pt x="197" y="5190"/>
                    <a:pt x="0" y="5660"/>
                    <a:pt x="345" y="5836"/>
                  </a:cubicBezTo>
                  <a:cubicBezTo>
                    <a:pt x="1614" y="6483"/>
                    <a:pt x="2857" y="7186"/>
                    <a:pt x="4083" y="7924"/>
                  </a:cubicBezTo>
                  <a:lnTo>
                    <a:pt x="4083" y="7924"/>
                  </a:lnTo>
                  <a:cubicBezTo>
                    <a:pt x="3692" y="9437"/>
                    <a:pt x="3284" y="10945"/>
                    <a:pt x="2849" y="12444"/>
                  </a:cubicBezTo>
                  <a:lnTo>
                    <a:pt x="2849" y="12444"/>
                  </a:lnTo>
                  <a:cubicBezTo>
                    <a:pt x="2800" y="12521"/>
                    <a:pt x="2792" y="12605"/>
                    <a:pt x="2813" y="12682"/>
                  </a:cubicBezTo>
                  <a:lnTo>
                    <a:pt x="2813" y="12682"/>
                  </a:lnTo>
                  <a:cubicBezTo>
                    <a:pt x="2837" y="12841"/>
                    <a:pt x="2978" y="12945"/>
                    <a:pt x="3130" y="12966"/>
                  </a:cubicBezTo>
                  <a:lnTo>
                    <a:pt x="3130" y="12966"/>
                  </a:lnTo>
                  <a:cubicBezTo>
                    <a:pt x="3149" y="12969"/>
                    <a:pt x="3168" y="12970"/>
                    <a:pt x="3188" y="12970"/>
                  </a:cubicBezTo>
                  <a:cubicBezTo>
                    <a:pt x="3221" y="12970"/>
                    <a:pt x="3254" y="12966"/>
                    <a:pt x="3287" y="12956"/>
                  </a:cubicBezTo>
                  <a:lnTo>
                    <a:pt x="3287" y="12956"/>
                  </a:lnTo>
                  <a:cubicBezTo>
                    <a:pt x="3345" y="12939"/>
                    <a:pt x="3399" y="12908"/>
                    <a:pt x="3443" y="12860"/>
                  </a:cubicBezTo>
                  <a:lnTo>
                    <a:pt x="3443" y="12860"/>
                  </a:lnTo>
                  <a:cubicBezTo>
                    <a:pt x="4621" y="11801"/>
                    <a:pt x="5863" y="10804"/>
                    <a:pt x="7142" y="9849"/>
                  </a:cubicBezTo>
                  <a:lnTo>
                    <a:pt x="7142" y="9849"/>
                  </a:lnTo>
                  <a:cubicBezTo>
                    <a:pt x="8455" y="10706"/>
                    <a:pt x="9754" y="11582"/>
                    <a:pt x="11047" y="12450"/>
                  </a:cubicBezTo>
                  <a:cubicBezTo>
                    <a:pt x="11098" y="12484"/>
                    <a:pt x="11156" y="12499"/>
                    <a:pt x="11214" y="12499"/>
                  </a:cubicBezTo>
                  <a:cubicBezTo>
                    <a:pt x="11439" y="12499"/>
                    <a:pt x="11675" y="12276"/>
                    <a:pt x="11577" y="12043"/>
                  </a:cubicBezTo>
                  <a:cubicBezTo>
                    <a:pt x="11001" y="10665"/>
                    <a:pt x="10425" y="9288"/>
                    <a:pt x="9848" y="7910"/>
                  </a:cubicBezTo>
                  <a:lnTo>
                    <a:pt x="9848" y="7910"/>
                  </a:lnTo>
                  <a:cubicBezTo>
                    <a:pt x="11046" y="7082"/>
                    <a:pt x="12256" y="6276"/>
                    <a:pt x="13456" y="5474"/>
                  </a:cubicBezTo>
                  <a:cubicBezTo>
                    <a:pt x="13738" y="5286"/>
                    <a:pt x="13653" y="4803"/>
                    <a:pt x="13285" y="4803"/>
                  </a:cubicBezTo>
                  <a:cubicBezTo>
                    <a:pt x="13281" y="4803"/>
                    <a:pt x="13278" y="4803"/>
                    <a:pt x="13274" y="4803"/>
                  </a:cubicBezTo>
                  <a:cubicBezTo>
                    <a:pt x="11714" y="4843"/>
                    <a:pt x="10147" y="4857"/>
                    <a:pt x="8578" y="4875"/>
                  </a:cubicBezTo>
                  <a:lnTo>
                    <a:pt x="8578" y="4875"/>
                  </a:lnTo>
                  <a:cubicBezTo>
                    <a:pt x="7935" y="3336"/>
                    <a:pt x="7291" y="1797"/>
                    <a:pt x="6647" y="258"/>
                  </a:cubicBezTo>
                  <a:cubicBezTo>
                    <a:pt x="6580" y="99"/>
                    <a:pt x="6414" y="1"/>
                    <a:pt x="6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217786" y="4027424"/>
              <a:ext cx="335997" cy="270815"/>
            </a:xfrm>
            <a:custGeom>
              <a:avLst/>
              <a:gdLst/>
              <a:ahLst/>
              <a:cxnLst/>
              <a:rect l="l" t="t" r="r" b="b"/>
              <a:pathLst>
                <a:path w="13253" h="10682" extrusionOk="0">
                  <a:moveTo>
                    <a:pt x="6724" y="1"/>
                  </a:moveTo>
                  <a:cubicBezTo>
                    <a:pt x="4931" y="1"/>
                    <a:pt x="3082" y="733"/>
                    <a:pt x="1911" y="2012"/>
                  </a:cubicBezTo>
                  <a:cubicBezTo>
                    <a:pt x="1" y="4097"/>
                    <a:pt x="79" y="7581"/>
                    <a:pt x="2240" y="9382"/>
                  </a:cubicBezTo>
                  <a:cubicBezTo>
                    <a:pt x="3409" y="10355"/>
                    <a:pt x="4944" y="10682"/>
                    <a:pt x="6461" y="10682"/>
                  </a:cubicBezTo>
                  <a:cubicBezTo>
                    <a:pt x="7140" y="10682"/>
                    <a:pt x="7816" y="10616"/>
                    <a:pt x="8453" y="10514"/>
                  </a:cubicBezTo>
                  <a:cubicBezTo>
                    <a:pt x="8889" y="10443"/>
                    <a:pt x="8735" y="9813"/>
                    <a:pt x="8328" y="9813"/>
                  </a:cubicBezTo>
                  <a:cubicBezTo>
                    <a:pt x="8307" y="9813"/>
                    <a:pt x="8285" y="9814"/>
                    <a:pt x="8262" y="9818"/>
                  </a:cubicBezTo>
                  <a:cubicBezTo>
                    <a:pt x="7697" y="9908"/>
                    <a:pt x="7121" y="9962"/>
                    <a:pt x="6548" y="9962"/>
                  </a:cubicBezTo>
                  <a:cubicBezTo>
                    <a:pt x="4954" y="9962"/>
                    <a:pt x="3393" y="9549"/>
                    <a:pt x="2206" y="8379"/>
                  </a:cubicBezTo>
                  <a:cubicBezTo>
                    <a:pt x="569" y="6766"/>
                    <a:pt x="1240" y="3811"/>
                    <a:pt x="2635" y="2288"/>
                  </a:cubicBezTo>
                  <a:cubicBezTo>
                    <a:pt x="3545" y="1294"/>
                    <a:pt x="5163" y="731"/>
                    <a:pt x="6725" y="731"/>
                  </a:cubicBezTo>
                  <a:cubicBezTo>
                    <a:pt x="8699" y="731"/>
                    <a:pt x="10584" y="1631"/>
                    <a:pt x="10836" y="3697"/>
                  </a:cubicBezTo>
                  <a:cubicBezTo>
                    <a:pt x="11139" y="6185"/>
                    <a:pt x="9175" y="7813"/>
                    <a:pt x="7058" y="7813"/>
                  </a:cubicBezTo>
                  <a:cubicBezTo>
                    <a:pt x="6365" y="7813"/>
                    <a:pt x="5655" y="7638"/>
                    <a:pt x="5003" y="7262"/>
                  </a:cubicBezTo>
                  <a:cubicBezTo>
                    <a:pt x="3668" y="6490"/>
                    <a:pt x="3781" y="5090"/>
                    <a:pt x="4633" y="3995"/>
                  </a:cubicBezTo>
                  <a:cubicBezTo>
                    <a:pt x="5170" y="3307"/>
                    <a:pt x="5951" y="2977"/>
                    <a:pt x="6769" y="2977"/>
                  </a:cubicBezTo>
                  <a:cubicBezTo>
                    <a:pt x="7011" y="2977"/>
                    <a:pt x="7257" y="3006"/>
                    <a:pt x="7500" y="3063"/>
                  </a:cubicBezTo>
                  <a:cubicBezTo>
                    <a:pt x="8305" y="3251"/>
                    <a:pt x="8654" y="3957"/>
                    <a:pt x="8496" y="4730"/>
                  </a:cubicBezTo>
                  <a:cubicBezTo>
                    <a:pt x="8312" y="5504"/>
                    <a:pt x="7830" y="5944"/>
                    <a:pt x="7049" y="6050"/>
                  </a:cubicBezTo>
                  <a:cubicBezTo>
                    <a:pt x="6186" y="6004"/>
                    <a:pt x="6145" y="5617"/>
                    <a:pt x="6922" y="4891"/>
                  </a:cubicBezTo>
                  <a:cubicBezTo>
                    <a:pt x="7326" y="4768"/>
                    <a:pt x="7205" y="4179"/>
                    <a:pt x="6842" y="4179"/>
                  </a:cubicBezTo>
                  <a:cubicBezTo>
                    <a:pt x="6807" y="4179"/>
                    <a:pt x="6769" y="4184"/>
                    <a:pt x="6730" y="4196"/>
                  </a:cubicBezTo>
                  <a:cubicBezTo>
                    <a:pt x="4813" y="4779"/>
                    <a:pt x="5382" y="6816"/>
                    <a:pt x="6920" y="6816"/>
                  </a:cubicBezTo>
                  <a:cubicBezTo>
                    <a:pt x="7086" y="6816"/>
                    <a:pt x="7262" y="6792"/>
                    <a:pt x="7448" y="6741"/>
                  </a:cubicBezTo>
                  <a:cubicBezTo>
                    <a:pt x="9698" y="6116"/>
                    <a:pt x="9843" y="3166"/>
                    <a:pt x="7691" y="2367"/>
                  </a:cubicBezTo>
                  <a:cubicBezTo>
                    <a:pt x="7375" y="2249"/>
                    <a:pt x="7053" y="2195"/>
                    <a:pt x="6735" y="2195"/>
                  </a:cubicBezTo>
                  <a:cubicBezTo>
                    <a:pt x="4950" y="2195"/>
                    <a:pt x="3274" y="3899"/>
                    <a:pt x="3224" y="5661"/>
                  </a:cubicBezTo>
                  <a:cubicBezTo>
                    <a:pt x="3173" y="7453"/>
                    <a:pt x="5208" y="8357"/>
                    <a:pt x="6682" y="8544"/>
                  </a:cubicBezTo>
                  <a:cubicBezTo>
                    <a:pt x="6889" y="8571"/>
                    <a:pt x="7090" y="8583"/>
                    <a:pt x="7286" y="8583"/>
                  </a:cubicBezTo>
                  <a:cubicBezTo>
                    <a:pt x="11774" y="8583"/>
                    <a:pt x="13252" y="1907"/>
                    <a:pt x="8668" y="316"/>
                  </a:cubicBezTo>
                  <a:cubicBezTo>
                    <a:pt x="8053" y="102"/>
                    <a:pt x="7392" y="1"/>
                    <a:pt x="6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6096644" y="259343"/>
              <a:ext cx="335338" cy="320380"/>
            </a:xfrm>
            <a:custGeom>
              <a:avLst/>
              <a:gdLst/>
              <a:ahLst/>
              <a:cxnLst/>
              <a:rect l="l" t="t" r="r" b="b"/>
              <a:pathLst>
                <a:path w="13227" h="12637" extrusionOk="0">
                  <a:moveTo>
                    <a:pt x="6845" y="0"/>
                  </a:moveTo>
                  <a:cubicBezTo>
                    <a:pt x="6035" y="0"/>
                    <a:pt x="5228" y="82"/>
                    <a:pt x="4489" y="173"/>
                  </a:cubicBezTo>
                  <a:cubicBezTo>
                    <a:pt x="4049" y="227"/>
                    <a:pt x="4028" y="898"/>
                    <a:pt x="4439" y="898"/>
                  </a:cubicBezTo>
                  <a:cubicBezTo>
                    <a:pt x="4455" y="898"/>
                    <a:pt x="4471" y="897"/>
                    <a:pt x="4489" y="895"/>
                  </a:cubicBezTo>
                  <a:cubicBezTo>
                    <a:pt x="5137" y="815"/>
                    <a:pt x="5798" y="763"/>
                    <a:pt x="6447" y="763"/>
                  </a:cubicBezTo>
                  <a:cubicBezTo>
                    <a:pt x="8890" y="763"/>
                    <a:pt x="11171" y="1499"/>
                    <a:pt x="12013" y="4257"/>
                  </a:cubicBezTo>
                  <a:cubicBezTo>
                    <a:pt x="12888" y="7118"/>
                    <a:pt x="12007" y="10535"/>
                    <a:pt x="9039" y="11650"/>
                  </a:cubicBezTo>
                  <a:cubicBezTo>
                    <a:pt x="8570" y="11826"/>
                    <a:pt x="8075" y="11908"/>
                    <a:pt x="7572" y="11908"/>
                  </a:cubicBezTo>
                  <a:cubicBezTo>
                    <a:pt x="3975" y="11908"/>
                    <a:pt x="1" y="7747"/>
                    <a:pt x="2661" y="4477"/>
                  </a:cubicBezTo>
                  <a:cubicBezTo>
                    <a:pt x="3540" y="3396"/>
                    <a:pt x="4971" y="2641"/>
                    <a:pt x="6358" y="2641"/>
                  </a:cubicBezTo>
                  <a:cubicBezTo>
                    <a:pt x="7087" y="2641"/>
                    <a:pt x="7805" y="2849"/>
                    <a:pt x="8423" y="3330"/>
                  </a:cubicBezTo>
                  <a:cubicBezTo>
                    <a:pt x="9718" y="4336"/>
                    <a:pt x="10306" y="6376"/>
                    <a:pt x="9636" y="7885"/>
                  </a:cubicBezTo>
                  <a:cubicBezTo>
                    <a:pt x="9208" y="8850"/>
                    <a:pt x="8409" y="9250"/>
                    <a:pt x="7562" y="9250"/>
                  </a:cubicBezTo>
                  <a:cubicBezTo>
                    <a:pt x="6264" y="9250"/>
                    <a:pt x="4850" y="8312"/>
                    <a:pt x="4478" y="7026"/>
                  </a:cubicBezTo>
                  <a:cubicBezTo>
                    <a:pt x="4065" y="5606"/>
                    <a:pt x="4905" y="4385"/>
                    <a:pt x="6363" y="4301"/>
                  </a:cubicBezTo>
                  <a:cubicBezTo>
                    <a:pt x="6413" y="4298"/>
                    <a:pt x="6462" y="4296"/>
                    <a:pt x="6511" y="4296"/>
                  </a:cubicBezTo>
                  <a:cubicBezTo>
                    <a:pt x="7750" y="4296"/>
                    <a:pt x="8546" y="5231"/>
                    <a:pt x="8362" y="6449"/>
                  </a:cubicBezTo>
                  <a:cubicBezTo>
                    <a:pt x="8272" y="7047"/>
                    <a:pt x="7933" y="7290"/>
                    <a:pt x="7614" y="7290"/>
                  </a:cubicBezTo>
                  <a:cubicBezTo>
                    <a:pt x="7131" y="7290"/>
                    <a:pt x="6696" y="6730"/>
                    <a:pt x="7251" y="5995"/>
                  </a:cubicBezTo>
                  <a:cubicBezTo>
                    <a:pt x="7448" y="5734"/>
                    <a:pt x="7195" y="5478"/>
                    <a:pt x="6932" y="5478"/>
                  </a:cubicBezTo>
                  <a:cubicBezTo>
                    <a:pt x="6821" y="5478"/>
                    <a:pt x="6709" y="5523"/>
                    <a:pt x="6628" y="5631"/>
                  </a:cubicBezTo>
                  <a:lnTo>
                    <a:pt x="6626" y="5631"/>
                  </a:lnTo>
                  <a:cubicBezTo>
                    <a:pt x="5727" y="6821"/>
                    <a:pt x="6511" y="8118"/>
                    <a:pt x="7564" y="8118"/>
                  </a:cubicBezTo>
                  <a:cubicBezTo>
                    <a:pt x="7912" y="8118"/>
                    <a:pt x="8289" y="7977"/>
                    <a:pt x="8644" y="7643"/>
                  </a:cubicBezTo>
                  <a:cubicBezTo>
                    <a:pt x="9220" y="7103"/>
                    <a:pt x="9267" y="5683"/>
                    <a:pt x="8937" y="5022"/>
                  </a:cubicBezTo>
                  <a:cubicBezTo>
                    <a:pt x="8464" y="4078"/>
                    <a:pt x="7493" y="3561"/>
                    <a:pt x="6461" y="3561"/>
                  </a:cubicBezTo>
                  <a:cubicBezTo>
                    <a:pt x="6273" y="3561"/>
                    <a:pt x="6083" y="3578"/>
                    <a:pt x="5893" y="3613"/>
                  </a:cubicBezTo>
                  <a:cubicBezTo>
                    <a:pt x="3519" y="4053"/>
                    <a:pt x="3215" y="6646"/>
                    <a:pt x="4325" y="8452"/>
                  </a:cubicBezTo>
                  <a:cubicBezTo>
                    <a:pt x="4944" y="9460"/>
                    <a:pt x="6064" y="9942"/>
                    <a:pt x="7195" y="9942"/>
                  </a:cubicBezTo>
                  <a:cubicBezTo>
                    <a:pt x="8091" y="9942"/>
                    <a:pt x="8994" y="9640"/>
                    <a:pt x="9663" y="9060"/>
                  </a:cubicBezTo>
                  <a:cubicBezTo>
                    <a:pt x="11077" y="7833"/>
                    <a:pt x="10745" y="5540"/>
                    <a:pt x="9970" y="4081"/>
                  </a:cubicBezTo>
                  <a:cubicBezTo>
                    <a:pt x="9210" y="2647"/>
                    <a:pt x="7828" y="1932"/>
                    <a:pt x="6350" y="1932"/>
                  </a:cubicBezTo>
                  <a:cubicBezTo>
                    <a:pt x="5849" y="1932"/>
                    <a:pt x="5337" y="2014"/>
                    <a:pt x="4834" y="2178"/>
                  </a:cubicBezTo>
                  <a:cubicBezTo>
                    <a:pt x="2687" y="2878"/>
                    <a:pt x="684" y="4997"/>
                    <a:pt x="1106" y="7389"/>
                  </a:cubicBezTo>
                  <a:cubicBezTo>
                    <a:pt x="1519" y="9729"/>
                    <a:pt x="3394" y="11456"/>
                    <a:pt x="5548" y="12269"/>
                  </a:cubicBezTo>
                  <a:cubicBezTo>
                    <a:pt x="6215" y="12521"/>
                    <a:pt x="6872" y="12637"/>
                    <a:pt x="7502" y="12637"/>
                  </a:cubicBezTo>
                  <a:cubicBezTo>
                    <a:pt x="10326" y="12637"/>
                    <a:pt x="12612" y="10298"/>
                    <a:pt x="12963" y="7343"/>
                  </a:cubicBezTo>
                  <a:cubicBezTo>
                    <a:pt x="13226" y="5129"/>
                    <a:pt x="12652" y="2938"/>
                    <a:pt x="11042" y="1374"/>
                  </a:cubicBezTo>
                  <a:cubicBezTo>
                    <a:pt x="9929" y="294"/>
                    <a:pt x="8382" y="0"/>
                    <a:pt x="6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478090" y="1943398"/>
              <a:ext cx="426353" cy="372225"/>
            </a:xfrm>
            <a:custGeom>
              <a:avLst/>
              <a:gdLst/>
              <a:ahLst/>
              <a:cxnLst/>
              <a:rect l="l" t="t" r="r" b="b"/>
              <a:pathLst>
                <a:path w="16817" h="14682" extrusionOk="0">
                  <a:moveTo>
                    <a:pt x="8427" y="0"/>
                  </a:moveTo>
                  <a:cubicBezTo>
                    <a:pt x="5894" y="0"/>
                    <a:pt x="3442" y="1718"/>
                    <a:pt x="1978" y="3649"/>
                  </a:cubicBezTo>
                  <a:cubicBezTo>
                    <a:pt x="0" y="6261"/>
                    <a:pt x="464" y="9428"/>
                    <a:pt x="2375" y="11900"/>
                  </a:cubicBezTo>
                  <a:cubicBezTo>
                    <a:pt x="3853" y="13811"/>
                    <a:pt x="6188" y="14681"/>
                    <a:pt x="8583" y="14681"/>
                  </a:cubicBezTo>
                  <a:cubicBezTo>
                    <a:pt x="11827" y="14681"/>
                    <a:pt x="15180" y="13086"/>
                    <a:pt x="16665" y="10321"/>
                  </a:cubicBezTo>
                  <a:cubicBezTo>
                    <a:pt x="16817" y="10038"/>
                    <a:pt x="16567" y="9777"/>
                    <a:pt x="16325" y="9777"/>
                  </a:cubicBezTo>
                  <a:cubicBezTo>
                    <a:pt x="16217" y="9777"/>
                    <a:pt x="16110" y="9830"/>
                    <a:pt x="16042" y="9956"/>
                  </a:cubicBezTo>
                  <a:cubicBezTo>
                    <a:pt x="14651" y="12548"/>
                    <a:pt x="11658" y="13925"/>
                    <a:pt x="8725" y="13925"/>
                  </a:cubicBezTo>
                  <a:cubicBezTo>
                    <a:pt x="7235" y="13925"/>
                    <a:pt x="5760" y="13570"/>
                    <a:pt x="4518" y="12838"/>
                  </a:cubicBezTo>
                  <a:cubicBezTo>
                    <a:pt x="2127" y="11429"/>
                    <a:pt x="873" y="8457"/>
                    <a:pt x="1662" y="5812"/>
                  </a:cubicBezTo>
                  <a:cubicBezTo>
                    <a:pt x="2514" y="2959"/>
                    <a:pt x="5586" y="879"/>
                    <a:pt x="8474" y="758"/>
                  </a:cubicBezTo>
                  <a:cubicBezTo>
                    <a:pt x="8551" y="755"/>
                    <a:pt x="8627" y="753"/>
                    <a:pt x="8702" y="753"/>
                  </a:cubicBezTo>
                  <a:cubicBezTo>
                    <a:pt x="13926" y="753"/>
                    <a:pt x="15475" y="8450"/>
                    <a:pt x="10325" y="10002"/>
                  </a:cubicBezTo>
                  <a:cubicBezTo>
                    <a:pt x="10028" y="10091"/>
                    <a:pt x="9725" y="10133"/>
                    <a:pt x="9424" y="10133"/>
                  </a:cubicBezTo>
                  <a:cubicBezTo>
                    <a:pt x="6995" y="10133"/>
                    <a:pt x="4713" y="7409"/>
                    <a:pt x="6628" y="5244"/>
                  </a:cubicBezTo>
                  <a:cubicBezTo>
                    <a:pt x="6994" y="4830"/>
                    <a:pt x="7520" y="4647"/>
                    <a:pt x="8066" y="4647"/>
                  </a:cubicBezTo>
                  <a:cubicBezTo>
                    <a:pt x="9157" y="4647"/>
                    <a:pt x="10329" y="5380"/>
                    <a:pt x="10461" y="6473"/>
                  </a:cubicBezTo>
                  <a:cubicBezTo>
                    <a:pt x="10523" y="6980"/>
                    <a:pt x="9801" y="7363"/>
                    <a:pt x="9279" y="7363"/>
                  </a:cubicBezTo>
                  <a:cubicBezTo>
                    <a:pt x="8856" y="7363"/>
                    <a:pt x="8565" y="7110"/>
                    <a:pt x="8935" y="6465"/>
                  </a:cubicBezTo>
                  <a:cubicBezTo>
                    <a:pt x="9095" y="6185"/>
                    <a:pt x="8847" y="5925"/>
                    <a:pt x="8602" y="5925"/>
                  </a:cubicBezTo>
                  <a:cubicBezTo>
                    <a:pt x="8493" y="5925"/>
                    <a:pt x="8384" y="5977"/>
                    <a:pt x="8313" y="6102"/>
                  </a:cubicBezTo>
                  <a:cubicBezTo>
                    <a:pt x="7673" y="7214"/>
                    <a:pt x="8262" y="8088"/>
                    <a:pt x="9251" y="8088"/>
                  </a:cubicBezTo>
                  <a:cubicBezTo>
                    <a:pt x="9510" y="8088"/>
                    <a:pt x="9796" y="8028"/>
                    <a:pt x="10094" y="7897"/>
                  </a:cubicBezTo>
                  <a:cubicBezTo>
                    <a:pt x="12327" y="6916"/>
                    <a:pt x="10518" y="4724"/>
                    <a:pt x="9034" y="4055"/>
                  </a:cubicBezTo>
                  <a:cubicBezTo>
                    <a:pt x="8717" y="3913"/>
                    <a:pt x="8397" y="3848"/>
                    <a:pt x="8085" y="3848"/>
                  </a:cubicBezTo>
                  <a:cubicBezTo>
                    <a:pt x="6328" y="3848"/>
                    <a:pt x="4790" y="5889"/>
                    <a:pt x="5159" y="7618"/>
                  </a:cubicBezTo>
                  <a:cubicBezTo>
                    <a:pt x="5578" y="9590"/>
                    <a:pt x="7591" y="10794"/>
                    <a:pt x="9536" y="10794"/>
                  </a:cubicBezTo>
                  <a:cubicBezTo>
                    <a:pt x="9964" y="10794"/>
                    <a:pt x="10390" y="10735"/>
                    <a:pt x="10794" y="10614"/>
                  </a:cubicBezTo>
                  <a:cubicBezTo>
                    <a:pt x="12918" y="9974"/>
                    <a:pt x="14166" y="7702"/>
                    <a:pt x="14309" y="5615"/>
                  </a:cubicBezTo>
                  <a:cubicBezTo>
                    <a:pt x="14496" y="2904"/>
                    <a:pt x="12244" y="821"/>
                    <a:pt x="9798" y="176"/>
                  </a:cubicBezTo>
                  <a:cubicBezTo>
                    <a:pt x="9342" y="56"/>
                    <a:pt x="8883" y="0"/>
                    <a:pt x="8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27"/>
            <p:cNvGrpSpPr/>
            <p:nvPr/>
          </p:nvGrpSpPr>
          <p:grpSpPr>
            <a:xfrm>
              <a:off x="2822221" y="1263410"/>
              <a:ext cx="292061" cy="259305"/>
              <a:chOff x="2889250" y="1736300"/>
              <a:chExt cx="288000" cy="255700"/>
            </a:xfrm>
          </p:grpSpPr>
          <p:sp>
            <p:nvSpPr>
              <p:cNvPr id="199" name="Google Shape;199;p27"/>
              <p:cNvSpPr/>
              <p:nvPr/>
            </p:nvSpPr>
            <p:spPr>
              <a:xfrm>
                <a:off x="2938950" y="1782675"/>
                <a:ext cx="581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805" extrusionOk="0">
                    <a:moveTo>
                      <a:pt x="1163" y="1"/>
                    </a:moveTo>
                    <a:cubicBezTo>
                      <a:pt x="0" y="1"/>
                      <a:pt x="0" y="1804"/>
                      <a:pt x="1163" y="1804"/>
                    </a:cubicBezTo>
                    <a:cubicBezTo>
                      <a:pt x="2326" y="1804"/>
                      <a:pt x="2326" y="1"/>
                      <a:pt x="1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2986000" y="184215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2889250" y="1859275"/>
                <a:ext cx="8727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6" extrusionOk="0">
                    <a:moveTo>
                      <a:pt x="1746" y="0"/>
                    </a:moveTo>
                    <a:cubicBezTo>
                      <a:pt x="1" y="0"/>
                      <a:pt x="1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3035650" y="1736300"/>
                <a:ext cx="8727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6" extrusionOk="0">
                    <a:moveTo>
                      <a:pt x="1746" y="0"/>
                    </a:moveTo>
                    <a:cubicBezTo>
                      <a:pt x="0" y="0"/>
                      <a:pt x="0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3133575" y="1829325"/>
                <a:ext cx="4367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354" extrusionOk="0">
                    <a:moveTo>
                      <a:pt x="874" y="0"/>
                    </a:moveTo>
                    <a:cubicBezTo>
                      <a:pt x="1" y="0"/>
                      <a:pt x="1" y="1354"/>
                      <a:pt x="874" y="1354"/>
                    </a:cubicBezTo>
                    <a:cubicBezTo>
                      <a:pt x="1746" y="1354"/>
                      <a:pt x="1746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2957925" y="1958175"/>
                <a:ext cx="4362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3" extrusionOk="0">
                    <a:moveTo>
                      <a:pt x="873" y="0"/>
                    </a:moveTo>
                    <a:cubicBezTo>
                      <a:pt x="1" y="0"/>
                      <a:pt x="1" y="1352"/>
                      <a:pt x="873" y="1352"/>
                    </a:cubicBezTo>
                    <a:cubicBezTo>
                      <a:pt x="1745" y="1352"/>
                      <a:pt x="1745" y="0"/>
                      <a:pt x="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3108750" y="1946675"/>
                <a:ext cx="581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805" extrusionOk="0">
                    <a:moveTo>
                      <a:pt x="1164" y="1"/>
                    </a:moveTo>
                    <a:cubicBezTo>
                      <a:pt x="1" y="1"/>
                      <a:pt x="1" y="1804"/>
                      <a:pt x="1164" y="1804"/>
                    </a:cubicBezTo>
                    <a:cubicBezTo>
                      <a:pt x="2327" y="1804"/>
                      <a:pt x="2327" y="1"/>
                      <a:pt x="11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5864166" y="2492727"/>
              <a:ext cx="308439" cy="264579"/>
              <a:chOff x="5888900" y="2948525"/>
              <a:chExt cx="304150" cy="260900"/>
            </a:xfrm>
          </p:grpSpPr>
          <p:sp>
            <p:nvSpPr>
              <p:cNvPr id="207" name="Google Shape;207;p27"/>
              <p:cNvSpPr/>
              <p:nvPr/>
            </p:nvSpPr>
            <p:spPr>
              <a:xfrm>
                <a:off x="5888900" y="3059325"/>
                <a:ext cx="582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805" extrusionOk="0">
                    <a:moveTo>
                      <a:pt x="1164" y="0"/>
                    </a:moveTo>
                    <a:cubicBezTo>
                      <a:pt x="0" y="0"/>
                      <a:pt x="0" y="1805"/>
                      <a:pt x="1164" y="1805"/>
                    </a:cubicBezTo>
                    <a:cubicBezTo>
                      <a:pt x="2327" y="1805"/>
                      <a:pt x="2327" y="0"/>
                      <a:pt x="1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988650" y="30368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7" y="0"/>
                    </a:moveTo>
                    <a:cubicBezTo>
                      <a:pt x="0" y="0"/>
                      <a:pt x="0" y="3607"/>
                      <a:pt x="2327" y="3607"/>
                    </a:cubicBezTo>
                    <a:cubicBezTo>
                      <a:pt x="4653" y="3607"/>
                      <a:pt x="4653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932900" y="3141750"/>
                <a:ext cx="872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7" extrusionOk="0">
                    <a:moveTo>
                      <a:pt x="1746" y="0"/>
                    </a:moveTo>
                    <a:cubicBezTo>
                      <a:pt x="1" y="0"/>
                      <a:pt x="1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944625" y="2948525"/>
                <a:ext cx="87275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5" extrusionOk="0">
                    <a:moveTo>
                      <a:pt x="1745" y="0"/>
                    </a:moveTo>
                    <a:cubicBezTo>
                      <a:pt x="1" y="0"/>
                      <a:pt x="1" y="2705"/>
                      <a:pt x="1745" y="2705"/>
                    </a:cubicBezTo>
                    <a:cubicBezTo>
                      <a:pt x="3491" y="2705"/>
                      <a:pt x="3491" y="0"/>
                      <a:pt x="17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6071875" y="2953700"/>
                <a:ext cx="4362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4" extrusionOk="0">
                    <a:moveTo>
                      <a:pt x="872" y="1"/>
                    </a:moveTo>
                    <a:cubicBezTo>
                      <a:pt x="0" y="1"/>
                      <a:pt x="0" y="1353"/>
                      <a:pt x="872" y="1353"/>
                    </a:cubicBezTo>
                    <a:cubicBezTo>
                      <a:pt x="1744" y="1353"/>
                      <a:pt x="1744" y="1"/>
                      <a:pt x="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6071875" y="3164500"/>
                <a:ext cx="4362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5" extrusionOk="0">
                    <a:moveTo>
                      <a:pt x="872" y="1"/>
                    </a:moveTo>
                    <a:cubicBezTo>
                      <a:pt x="0" y="1"/>
                      <a:pt x="0" y="1355"/>
                      <a:pt x="872" y="1355"/>
                    </a:cubicBezTo>
                    <a:cubicBezTo>
                      <a:pt x="1744" y="1355"/>
                      <a:pt x="1744" y="1"/>
                      <a:pt x="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6134825" y="3053475"/>
                <a:ext cx="5822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806" extrusionOk="0">
                    <a:moveTo>
                      <a:pt x="1165" y="0"/>
                    </a:moveTo>
                    <a:cubicBezTo>
                      <a:pt x="1" y="0"/>
                      <a:pt x="1" y="1805"/>
                      <a:pt x="1165" y="1805"/>
                    </a:cubicBezTo>
                    <a:cubicBezTo>
                      <a:pt x="2328" y="1805"/>
                      <a:pt x="2328" y="0"/>
                      <a:pt x="1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7"/>
            <p:cNvGrpSpPr/>
            <p:nvPr/>
          </p:nvGrpSpPr>
          <p:grpSpPr>
            <a:xfrm>
              <a:off x="2550392" y="736839"/>
              <a:ext cx="922375" cy="246223"/>
              <a:chOff x="2621200" y="1217050"/>
              <a:chExt cx="909550" cy="242800"/>
            </a:xfrm>
          </p:grpSpPr>
          <p:sp>
            <p:nvSpPr>
              <p:cNvPr id="215" name="Google Shape;215;p27"/>
              <p:cNvSpPr/>
              <p:nvPr/>
            </p:nvSpPr>
            <p:spPr>
              <a:xfrm>
                <a:off x="2925275" y="1217050"/>
                <a:ext cx="2951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9712" extrusionOk="0">
                    <a:moveTo>
                      <a:pt x="5867" y="714"/>
                    </a:moveTo>
                    <a:cubicBezTo>
                      <a:pt x="7964" y="714"/>
                      <a:pt x="9438" y="2266"/>
                      <a:pt x="9602" y="4465"/>
                    </a:cubicBezTo>
                    <a:cubicBezTo>
                      <a:pt x="9794" y="7041"/>
                      <a:pt x="7785" y="8798"/>
                      <a:pt x="5358" y="9001"/>
                    </a:cubicBezTo>
                    <a:cubicBezTo>
                      <a:pt x="5240" y="9011"/>
                      <a:pt x="5124" y="9016"/>
                      <a:pt x="5009" y="9016"/>
                    </a:cubicBezTo>
                    <a:cubicBezTo>
                      <a:pt x="2821" y="9016"/>
                      <a:pt x="1140" y="7270"/>
                      <a:pt x="893" y="5126"/>
                    </a:cubicBezTo>
                    <a:cubicBezTo>
                      <a:pt x="595" y="2557"/>
                      <a:pt x="2666" y="969"/>
                      <a:pt x="5022" y="791"/>
                    </a:cubicBezTo>
                    <a:cubicBezTo>
                      <a:pt x="5044" y="789"/>
                      <a:pt x="5065" y="786"/>
                      <a:pt x="5085" y="781"/>
                    </a:cubicBezTo>
                    <a:lnTo>
                      <a:pt x="5085" y="781"/>
                    </a:lnTo>
                    <a:cubicBezTo>
                      <a:pt x="5096" y="780"/>
                      <a:pt x="5107" y="779"/>
                      <a:pt x="5118" y="777"/>
                    </a:cubicBezTo>
                    <a:cubicBezTo>
                      <a:pt x="5376" y="734"/>
                      <a:pt x="5626" y="714"/>
                      <a:pt x="5867" y="714"/>
                    </a:cubicBezTo>
                    <a:close/>
                    <a:moveTo>
                      <a:pt x="5877" y="1"/>
                    </a:moveTo>
                    <a:cubicBezTo>
                      <a:pt x="5599" y="1"/>
                      <a:pt x="5307" y="23"/>
                      <a:pt x="5002" y="70"/>
                    </a:cubicBezTo>
                    <a:lnTo>
                      <a:pt x="5002" y="70"/>
                    </a:lnTo>
                    <a:cubicBezTo>
                      <a:pt x="2163" y="294"/>
                      <a:pt x="0" y="2139"/>
                      <a:pt x="172" y="5126"/>
                    </a:cubicBezTo>
                    <a:cubicBezTo>
                      <a:pt x="329" y="7889"/>
                      <a:pt x="2647" y="9711"/>
                      <a:pt x="5255" y="9711"/>
                    </a:cubicBezTo>
                    <a:cubicBezTo>
                      <a:pt x="5411" y="9711"/>
                      <a:pt x="5568" y="9705"/>
                      <a:pt x="5725" y="9692"/>
                    </a:cubicBezTo>
                    <a:cubicBezTo>
                      <a:pt x="11803" y="9182"/>
                      <a:pt x="11531" y="1"/>
                      <a:pt x="5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2621200" y="1266500"/>
                <a:ext cx="9095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6382" h="5908" extrusionOk="0">
                    <a:moveTo>
                      <a:pt x="31793" y="1"/>
                    </a:moveTo>
                    <a:cubicBezTo>
                      <a:pt x="28551" y="1"/>
                      <a:pt x="25204" y="740"/>
                      <a:pt x="22049" y="1130"/>
                    </a:cubicBezTo>
                    <a:cubicBezTo>
                      <a:pt x="21611" y="1185"/>
                      <a:pt x="21589" y="1856"/>
                      <a:pt x="21999" y="1856"/>
                    </a:cubicBezTo>
                    <a:cubicBezTo>
                      <a:pt x="22015" y="1856"/>
                      <a:pt x="22032" y="1855"/>
                      <a:pt x="22049" y="1853"/>
                    </a:cubicBezTo>
                    <a:cubicBezTo>
                      <a:pt x="24314" y="1572"/>
                      <a:pt x="26572" y="1236"/>
                      <a:pt x="28844" y="1013"/>
                    </a:cubicBezTo>
                    <a:cubicBezTo>
                      <a:pt x="30137" y="886"/>
                      <a:pt x="31435" y="789"/>
                      <a:pt x="32734" y="789"/>
                    </a:cubicBezTo>
                    <a:cubicBezTo>
                      <a:pt x="32841" y="789"/>
                      <a:pt x="32948" y="789"/>
                      <a:pt x="33055" y="791"/>
                    </a:cubicBezTo>
                    <a:cubicBezTo>
                      <a:pt x="33715" y="799"/>
                      <a:pt x="35460" y="781"/>
                      <a:pt x="34162" y="1317"/>
                    </a:cubicBezTo>
                    <a:cubicBezTo>
                      <a:pt x="31832" y="2280"/>
                      <a:pt x="29107" y="2555"/>
                      <a:pt x="26638" y="2949"/>
                    </a:cubicBezTo>
                    <a:cubicBezTo>
                      <a:pt x="24254" y="3330"/>
                      <a:pt x="21863" y="3657"/>
                      <a:pt x="19464" y="3931"/>
                    </a:cubicBezTo>
                    <a:cubicBezTo>
                      <a:pt x="14512" y="4498"/>
                      <a:pt x="9540" y="5077"/>
                      <a:pt x="4549" y="5104"/>
                    </a:cubicBezTo>
                    <a:cubicBezTo>
                      <a:pt x="4358" y="5105"/>
                      <a:pt x="4165" y="5107"/>
                      <a:pt x="3969" y="5107"/>
                    </a:cubicBezTo>
                    <a:cubicBezTo>
                      <a:pt x="3208" y="5107"/>
                      <a:pt x="2423" y="5081"/>
                      <a:pt x="1702" y="4877"/>
                    </a:cubicBezTo>
                    <a:cubicBezTo>
                      <a:pt x="1350" y="4777"/>
                      <a:pt x="2468" y="4368"/>
                      <a:pt x="2635" y="4315"/>
                    </a:cubicBezTo>
                    <a:cubicBezTo>
                      <a:pt x="3238" y="4124"/>
                      <a:pt x="3870" y="4008"/>
                      <a:pt x="4491" y="3892"/>
                    </a:cubicBezTo>
                    <a:cubicBezTo>
                      <a:pt x="7156" y="3397"/>
                      <a:pt x="9907" y="3177"/>
                      <a:pt x="12613" y="3060"/>
                    </a:cubicBezTo>
                    <a:cubicBezTo>
                      <a:pt x="13070" y="3040"/>
                      <a:pt x="13077" y="2338"/>
                      <a:pt x="12631" y="2338"/>
                    </a:cubicBezTo>
                    <a:cubicBezTo>
                      <a:pt x="12625" y="2338"/>
                      <a:pt x="12619" y="2338"/>
                      <a:pt x="12613" y="2338"/>
                    </a:cubicBezTo>
                    <a:lnTo>
                      <a:pt x="12611" y="2339"/>
                    </a:lnTo>
                    <a:cubicBezTo>
                      <a:pt x="9952" y="2454"/>
                      <a:pt x="7284" y="2708"/>
                      <a:pt x="4655" y="3136"/>
                    </a:cubicBezTo>
                    <a:cubicBezTo>
                      <a:pt x="4165" y="3216"/>
                      <a:pt x="0" y="3788"/>
                      <a:pt x="904" y="5159"/>
                    </a:cubicBezTo>
                    <a:cubicBezTo>
                      <a:pt x="1307" y="5769"/>
                      <a:pt x="2379" y="5907"/>
                      <a:pt x="3427" y="5907"/>
                    </a:cubicBezTo>
                    <a:cubicBezTo>
                      <a:pt x="4251" y="5907"/>
                      <a:pt x="5061" y="5822"/>
                      <a:pt x="5519" y="5813"/>
                    </a:cubicBezTo>
                    <a:cubicBezTo>
                      <a:pt x="8635" y="5752"/>
                      <a:pt x="11749" y="5474"/>
                      <a:pt x="14849" y="5174"/>
                    </a:cubicBezTo>
                    <a:cubicBezTo>
                      <a:pt x="19356" y="4737"/>
                      <a:pt x="23863" y="4152"/>
                      <a:pt x="28327" y="3399"/>
                    </a:cubicBezTo>
                    <a:cubicBezTo>
                      <a:pt x="30459" y="3038"/>
                      <a:pt x="33129" y="2824"/>
                      <a:pt x="35027" y="1690"/>
                    </a:cubicBezTo>
                    <a:cubicBezTo>
                      <a:pt x="36382" y="881"/>
                      <a:pt x="34575" y="195"/>
                      <a:pt x="33851" y="112"/>
                    </a:cubicBezTo>
                    <a:cubicBezTo>
                      <a:pt x="33172" y="35"/>
                      <a:pt x="32485" y="1"/>
                      <a:pt x="31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2949975" y="1236000"/>
                <a:ext cx="174425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6977" h="1956" extrusionOk="0">
                    <a:moveTo>
                      <a:pt x="6634" y="0"/>
                    </a:moveTo>
                    <a:cubicBezTo>
                      <a:pt x="6600" y="0"/>
                      <a:pt x="6564" y="8"/>
                      <a:pt x="6528" y="27"/>
                    </a:cubicBezTo>
                    <a:cubicBezTo>
                      <a:pt x="4948" y="831"/>
                      <a:pt x="3368" y="1510"/>
                      <a:pt x="1644" y="1510"/>
                    </a:cubicBezTo>
                    <a:cubicBezTo>
                      <a:pt x="1234" y="1510"/>
                      <a:pt x="816" y="1472"/>
                      <a:pt x="387" y="1387"/>
                    </a:cubicBezTo>
                    <a:cubicBezTo>
                      <a:pt x="370" y="1384"/>
                      <a:pt x="354" y="1382"/>
                      <a:pt x="338" y="1382"/>
                    </a:cubicBezTo>
                    <a:cubicBezTo>
                      <a:pt x="91" y="1382"/>
                      <a:pt x="0" y="1769"/>
                      <a:pt x="268" y="1822"/>
                    </a:cubicBezTo>
                    <a:cubicBezTo>
                      <a:pt x="731" y="1913"/>
                      <a:pt x="1183" y="1955"/>
                      <a:pt x="1626" y="1955"/>
                    </a:cubicBezTo>
                    <a:cubicBezTo>
                      <a:pt x="3433" y="1955"/>
                      <a:pt x="5092" y="1262"/>
                      <a:pt x="6755" y="416"/>
                    </a:cubicBezTo>
                    <a:cubicBezTo>
                      <a:pt x="6977" y="303"/>
                      <a:pt x="6841" y="0"/>
                      <a:pt x="6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2935925" y="1287125"/>
                <a:ext cx="1750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1540" extrusionOk="0">
                    <a:moveTo>
                      <a:pt x="6653" y="0"/>
                    </a:moveTo>
                    <a:cubicBezTo>
                      <a:pt x="6620" y="0"/>
                      <a:pt x="6584" y="8"/>
                      <a:pt x="6548" y="26"/>
                    </a:cubicBezTo>
                    <a:cubicBezTo>
                      <a:pt x="5020" y="787"/>
                      <a:pt x="3399" y="1089"/>
                      <a:pt x="1737" y="1089"/>
                    </a:cubicBezTo>
                    <a:cubicBezTo>
                      <a:pt x="1257" y="1089"/>
                      <a:pt x="774" y="1064"/>
                      <a:pt x="289" y="1018"/>
                    </a:cubicBezTo>
                    <a:cubicBezTo>
                      <a:pt x="281" y="1017"/>
                      <a:pt x="272" y="1017"/>
                      <a:pt x="264" y="1017"/>
                    </a:cubicBezTo>
                    <a:cubicBezTo>
                      <a:pt x="1" y="1017"/>
                      <a:pt x="11" y="1442"/>
                      <a:pt x="289" y="1468"/>
                    </a:cubicBezTo>
                    <a:cubicBezTo>
                      <a:pt x="776" y="1514"/>
                      <a:pt x="1260" y="1539"/>
                      <a:pt x="1740" y="1539"/>
                    </a:cubicBezTo>
                    <a:cubicBezTo>
                      <a:pt x="3483" y="1539"/>
                      <a:pt x="5176" y="1212"/>
                      <a:pt x="6776" y="415"/>
                    </a:cubicBezTo>
                    <a:cubicBezTo>
                      <a:pt x="7000" y="304"/>
                      <a:pt x="6862" y="0"/>
                      <a:pt x="6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2999000" y="1303525"/>
                <a:ext cx="1761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2196" extrusionOk="0">
                    <a:moveTo>
                      <a:pt x="6715" y="1"/>
                    </a:moveTo>
                    <a:cubicBezTo>
                      <a:pt x="6664" y="1"/>
                      <a:pt x="6611" y="20"/>
                      <a:pt x="6564" y="66"/>
                    </a:cubicBezTo>
                    <a:cubicBezTo>
                      <a:pt x="4986" y="1623"/>
                      <a:pt x="2381" y="1732"/>
                      <a:pt x="290" y="1744"/>
                    </a:cubicBezTo>
                    <a:cubicBezTo>
                      <a:pt x="0" y="1746"/>
                      <a:pt x="0" y="2195"/>
                      <a:pt x="289" y="2195"/>
                    </a:cubicBezTo>
                    <a:cubicBezTo>
                      <a:pt x="289" y="2195"/>
                      <a:pt x="290" y="2195"/>
                      <a:pt x="290" y="2195"/>
                    </a:cubicBezTo>
                    <a:cubicBezTo>
                      <a:pt x="2506" y="2182"/>
                      <a:pt x="5213" y="2033"/>
                      <a:pt x="6883" y="385"/>
                    </a:cubicBezTo>
                    <a:cubicBezTo>
                      <a:pt x="7044" y="228"/>
                      <a:pt x="6889" y="1"/>
                      <a:pt x="6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2976425" y="1408725"/>
                <a:ext cx="12347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49" extrusionOk="0">
                    <a:moveTo>
                      <a:pt x="4625" y="0"/>
                    </a:moveTo>
                    <a:cubicBezTo>
                      <a:pt x="4605" y="0"/>
                      <a:pt x="4583" y="3"/>
                      <a:pt x="4561" y="9"/>
                    </a:cubicBezTo>
                    <a:cubicBezTo>
                      <a:pt x="3739" y="237"/>
                      <a:pt x="2906" y="300"/>
                      <a:pt x="2068" y="300"/>
                    </a:cubicBezTo>
                    <a:cubicBezTo>
                      <a:pt x="1477" y="300"/>
                      <a:pt x="884" y="269"/>
                      <a:pt x="291" y="242"/>
                    </a:cubicBezTo>
                    <a:cubicBezTo>
                      <a:pt x="287" y="242"/>
                      <a:pt x="282" y="242"/>
                      <a:pt x="278" y="242"/>
                    </a:cubicBezTo>
                    <a:cubicBezTo>
                      <a:pt x="1" y="242"/>
                      <a:pt x="6" y="680"/>
                      <a:pt x="291" y="693"/>
                    </a:cubicBezTo>
                    <a:lnTo>
                      <a:pt x="292" y="693"/>
                    </a:lnTo>
                    <a:cubicBezTo>
                      <a:pt x="882" y="720"/>
                      <a:pt x="1471" y="749"/>
                      <a:pt x="2057" y="749"/>
                    </a:cubicBezTo>
                    <a:cubicBezTo>
                      <a:pt x="2940" y="749"/>
                      <a:pt x="3816" y="683"/>
                      <a:pt x="4680" y="444"/>
                    </a:cubicBezTo>
                    <a:cubicBezTo>
                      <a:pt x="4938" y="373"/>
                      <a:pt x="4858" y="0"/>
                      <a:pt x="4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27"/>
            <p:cNvGrpSpPr/>
            <p:nvPr/>
          </p:nvGrpSpPr>
          <p:grpSpPr>
            <a:xfrm>
              <a:off x="6310801" y="3887698"/>
              <a:ext cx="622328" cy="603440"/>
              <a:chOff x="6329325" y="4324100"/>
              <a:chExt cx="613675" cy="595050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6329325" y="4324100"/>
                <a:ext cx="613675" cy="595050"/>
              </a:xfrm>
              <a:custGeom>
                <a:avLst/>
                <a:gdLst/>
                <a:ahLst/>
                <a:cxnLst/>
                <a:rect l="l" t="t" r="r" b="b"/>
                <a:pathLst>
                  <a:path w="24547" h="23802" extrusionOk="0">
                    <a:moveTo>
                      <a:pt x="12415" y="722"/>
                    </a:moveTo>
                    <a:cubicBezTo>
                      <a:pt x="12431" y="722"/>
                      <a:pt x="12447" y="722"/>
                      <a:pt x="12463" y="722"/>
                    </a:cubicBezTo>
                    <a:cubicBezTo>
                      <a:pt x="18756" y="796"/>
                      <a:pt x="23678" y="4674"/>
                      <a:pt x="23825" y="11186"/>
                    </a:cubicBezTo>
                    <a:cubicBezTo>
                      <a:pt x="23945" y="16509"/>
                      <a:pt x="20564" y="21846"/>
                      <a:pt x="15161" y="22890"/>
                    </a:cubicBezTo>
                    <a:cubicBezTo>
                      <a:pt x="14426" y="23032"/>
                      <a:pt x="13699" y="23101"/>
                      <a:pt x="12986" y="23101"/>
                    </a:cubicBezTo>
                    <a:cubicBezTo>
                      <a:pt x="7951" y="23101"/>
                      <a:pt x="3615" y="19694"/>
                      <a:pt x="2114" y="14762"/>
                    </a:cubicBezTo>
                    <a:cubicBezTo>
                      <a:pt x="599" y="9783"/>
                      <a:pt x="2337" y="4032"/>
                      <a:pt x="7209" y="1714"/>
                    </a:cubicBezTo>
                    <a:cubicBezTo>
                      <a:pt x="8820" y="947"/>
                      <a:pt x="10648" y="722"/>
                      <a:pt x="12415" y="722"/>
                    </a:cubicBezTo>
                    <a:close/>
                    <a:moveTo>
                      <a:pt x="12458" y="0"/>
                    </a:moveTo>
                    <a:cubicBezTo>
                      <a:pt x="12446" y="0"/>
                      <a:pt x="12435" y="0"/>
                      <a:pt x="12424" y="1"/>
                    </a:cubicBezTo>
                    <a:lnTo>
                      <a:pt x="12426" y="1"/>
                    </a:lnTo>
                    <a:cubicBezTo>
                      <a:pt x="7396" y="1"/>
                      <a:pt x="3012" y="2470"/>
                      <a:pt x="1415" y="7399"/>
                    </a:cubicBezTo>
                    <a:cubicBezTo>
                      <a:pt x="1" y="11757"/>
                      <a:pt x="1298" y="16817"/>
                      <a:pt x="4346" y="20160"/>
                    </a:cubicBezTo>
                    <a:cubicBezTo>
                      <a:pt x="6532" y="22557"/>
                      <a:pt x="9774" y="23802"/>
                      <a:pt x="13002" y="23802"/>
                    </a:cubicBezTo>
                    <a:cubicBezTo>
                      <a:pt x="14738" y="23802"/>
                      <a:pt x="16471" y="23441"/>
                      <a:pt x="18033" y="22706"/>
                    </a:cubicBezTo>
                    <a:cubicBezTo>
                      <a:pt x="22320" y="20687"/>
                      <a:pt x="24546" y="15731"/>
                      <a:pt x="24546" y="11186"/>
                    </a:cubicBezTo>
                    <a:cubicBezTo>
                      <a:pt x="24546" y="4269"/>
                      <a:pt x="19035" y="79"/>
                      <a:pt x="12469" y="0"/>
                    </a:cubicBezTo>
                    <a:lnTo>
                      <a:pt x="12469" y="0"/>
                    </a:lnTo>
                    <a:cubicBezTo>
                      <a:pt x="12467" y="0"/>
                      <a:pt x="12465" y="0"/>
                      <a:pt x="12463" y="0"/>
                    </a:cubicBezTo>
                    <a:lnTo>
                      <a:pt x="12463" y="0"/>
                    </a:lnTo>
                    <a:cubicBezTo>
                      <a:pt x="12463" y="0"/>
                      <a:pt x="12463" y="0"/>
                      <a:pt x="12463" y="0"/>
                    </a:cubicBezTo>
                    <a:cubicBezTo>
                      <a:pt x="12462" y="0"/>
                      <a:pt x="12460" y="0"/>
                      <a:pt x="12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6613500" y="4428425"/>
                <a:ext cx="139975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5385" extrusionOk="0">
                    <a:moveTo>
                      <a:pt x="2602" y="722"/>
                    </a:moveTo>
                    <a:cubicBezTo>
                      <a:pt x="3532" y="722"/>
                      <a:pt x="4403" y="1045"/>
                      <a:pt x="4689" y="2028"/>
                    </a:cubicBezTo>
                    <a:cubicBezTo>
                      <a:pt x="4934" y="2868"/>
                      <a:pt x="4537" y="3852"/>
                      <a:pt x="3836" y="4347"/>
                    </a:cubicBezTo>
                    <a:cubicBezTo>
                      <a:pt x="3516" y="4575"/>
                      <a:pt x="3137" y="4683"/>
                      <a:pt x="2760" y="4683"/>
                    </a:cubicBezTo>
                    <a:cubicBezTo>
                      <a:pt x="2029" y="4683"/>
                      <a:pt x="1305" y="4279"/>
                      <a:pt x="1025" y="3570"/>
                    </a:cubicBezTo>
                    <a:cubicBezTo>
                      <a:pt x="589" y="2470"/>
                      <a:pt x="1059" y="862"/>
                      <a:pt x="2377" y="728"/>
                    </a:cubicBezTo>
                    <a:cubicBezTo>
                      <a:pt x="2452" y="724"/>
                      <a:pt x="2527" y="722"/>
                      <a:pt x="2602" y="722"/>
                    </a:cubicBezTo>
                    <a:close/>
                    <a:moveTo>
                      <a:pt x="2597" y="0"/>
                    </a:moveTo>
                    <a:cubicBezTo>
                      <a:pt x="2538" y="0"/>
                      <a:pt x="2480" y="1"/>
                      <a:pt x="2422" y="4"/>
                    </a:cubicBezTo>
                    <a:lnTo>
                      <a:pt x="2422" y="4"/>
                    </a:lnTo>
                    <a:cubicBezTo>
                      <a:pt x="2421" y="4"/>
                      <a:pt x="2420" y="4"/>
                      <a:pt x="2419" y="4"/>
                    </a:cubicBezTo>
                    <a:cubicBezTo>
                      <a:pt x="2405" y="4"/>
                      <a:pt x="2391" y="4"/>
                      <a:pt x="2377" y="6"/>
                    </a:cubicBezTo>
                    <a:cubicBezTo>
                      <a:pt x="2377" y="6"/>
                      <a:pt x="2377" y="6"/>
                      <a:pt x="2377" y="6"/>
                    </a:cubicBezTo>
                    <a:lnTo>
                      <a:pt x="2377" y="6"/>
                    </a:lnTo>
                    <a:cubicBezTo>
                      <a:pt x="2359" y="7"/>
                      <a:pt x="2342" y="9"/>
                      <a:pt x="2326" y="12"/>
                    </a:cubicBezTo>
                    <a:lnTo>
                      <a:pt x="2326" y="12"/>
                    </a:lnTo>
                    <a:cubicBezTo>
                      <a:pt x="686" y="209"/>
                      <a:pt x="1" y="1764"/>
                      <a:pt x="206" y="3284"/>
                    </a:cubicBezTo>
                    <a:cubicBezTo>
                      <a:pt x="386" y="4612"/>
                      <a:pt x="1529" y="5385"/>
                      <a:pt x="2751" y="5385"/>
                    </a:cubicBezTo>
                    <a:cubicBezTo>
                      <a:pt x="3046" y="5385"/>
                      <a:pt x="3345" y="5340"/>
                      <a:pt x="3637" y="5247"/>
                    </a:cubicBezTo>
                    <a:cubicBezTo>
                      <a:pt x="4896" y="4844"/>
                      <a:pt x="5598" y="3438"/>
                      <a:pt x="5447" y="2178"/>
                    </a:cubicBezTo>
                    <a:cubicBezTo>
                      <a:pt x="5268" y="688"/>
                      <a:pt x="3965" y="0"/>
                      <a:pt x="2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6756825" y="4498500"/>
                <a:ext cx="107300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127" extrusionOk="0">
                    <a:moveTo>
                      <a:pt x="2003" y="723"/>
                    </a:moveTo>
                    <a:cubicBezTo>
                      <a:pt x="2638" y="723"/>
                      <a:pt x="3235" y="931"/>
                      <a:pt x="3431" y="1605"/>
                    </a:cubicBezTo>
                    <a:cubicBezTo>
                      <a:pt x="3597" y="2174"/>
                      <a:pt x="3329" y="2851"/>
                      <a:pt x="2854" y="3188"/>
                    </a:cubicBezTo>
                    <a:cubicBezTo>
                      <a:pt x="2635" y="3344"/>
                      <a:pt x="2372" y="3418"/>
                      <a:pt x="2111" y="3418"/>
                    </a:cubicBezTo>
                    <a:cubicBezTo>
                      <a:pt x="1620" y="3418"/>
                      <a:pt x="1133" y="3156"/>
                      <a:pt x="944" y="2679"/>
                    </a:cubicBezTo>
                    <a:cubicBezTo>
                      <a:pt x="654" y="1943"/>
                      <a:pt x="937" y="818"/>
                      <a:pt x="1838" y="727"/>
                    </a:cubicBezTo>
                    <a:cubicBezTo>
                      <a:pt x="1893" y="724"/>
                      <a:pt x="1948" y="723"/>
                      <a:pt x="2003" y="723"/>
                    </a:cubicBezTo>
                    <a:close/>
                    <a:moveTo>
                      <a:pt x="2001" y="1"/>
                    </a:moveTo>
                    <a:cubicBezTo>
                      <a:pt x="1963" y="1"/>
                      <a:pt x="1924" y="1"/>
                      <a:pt x="1885" y="3"/>
                    </a:cubicBezTo>
                    <a:lnTo>
                      <a:pt x="1885" y="3"/>
                    </a:lnTo>
                    <a:cubicBezTo>
                      <a:pt x="1883" y="3"/>
                      <a:pt x="1882" y="3"/>
                      <a:pt x="1880" y="3"/>
                    </a:cubicBezTo>
                    <a:cubicBezTo>
                      <a:pt x="1866" y="3"/>
                      <a:pt x="1852" y="3"/>
                      <a:pt x="1838" y="5"/>
                    </a:cubicBezTo>
                    <a:lnTo>
                      <a:pt x="1837" y="5"/>
                    </a:lnTo>
                    <a:cubicBezTo>
                      <a:pt x="1836" y="5"/>
                      <a:pt x="1835" y="5"/>
                      <a:pt x="1835" y="5"/>
                    </a:cubicBezTo>
                    <a:lnTo>
                      <a:pt x="1835" y="5"/>
                    </a:lnTo>
                    <a:cubicBezTo>
                      <a:pt x="1819" y="6"/>
                      <a:pt x="1805" y="8"/>
                      <a:pt x="1790" y="10"/>
                    </a:cubicBezTo>
                    <a:lnTo>
                      <a:pt x="1790" y="10"/>
                    </a:lnTo>
                    <a:cubicBezTo>
                      <a:pt x="531" y="166"/>
                      <a:pt x="1" y="1348"/>
                      <a:pt x="158" y="2521"/>
                    </a:cubicBezTo>
                    <a:cubicBezTo>
                      <a:pt x="296" y="3534"/>
                      <a:pt x="1177" y="4126"/>
                      <a:pt x="2111" y="4126"/>
                    </a:cubicBezTo>
                    <a:cubicBezTo>
                      <a:pt x="2335" y="4126"/>
                      <a:pt x="2562" y="4092"/>
                      <a:pt x="2783" y="4021"/>
                    </a:cubicBezTo>
                    <a:cubicBezTo>
                      <a:pt x="3740" y="3716"/>
                      <a:pt x="4292" y="2653"/>
                      <a:pt x="4176" y="1689"/>
                    </a:cubicBezTo>
                    <a:cubicBezTo>
                      <a:pt x="4039" y="548"/>
                      <a:pt x="3056" y="1"/>
                      <a:pt x="2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6662925" y="4580425"/>
                <a:ext cx="101750" cy="9642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857" extrusionOk="0">
                    <a:moveTo>
                      <a:pt x="1899" y="723"/>
                    </a:moveTo>
                    <a:cubicBezTo>
                      <a:pt x="2476" y="723"/>
                      <a:pt x="3035" y="900"/>
                      <a:pt x="3217" y="1515"/>
                    </a:cubicBezTo>
                    <a:cubicBezTo>
                      <a:pt x="3370" y="2031"/>
                      <a:pt x="3119" y="2639"/>
                      <a:pt x="2687" y="2940"/>
                    </a:cubicBezTo>
                    <a:cubicBezTo>
                      <a:pt x="2486" y="3080"/>
                      <a:pt x="2242" y="3148"/>
                      <a:pt x="1999" y="3148"/>
                    </a:cubicBezTo>
                    <a:cubicBezTo>
                      <a:pt x="1552" y="3148"/>
                      <a:pt x="1107" y="2918"/>
                      <a:pt x="934" y="2487"/>
                    </a:cubicBezTo>
                    <a:cubicBezTo>
                      <a:pt x="663" y="1817"/>
                      <a:pt x="930" y="809"/>
                      <a:pt x="1748" y="727"/>
                    </a:cubicBezTo>
                    <a:cubicBezTo>
                      <a:pt x="1748" y="727"/>
                      <a:pt x="1749" y="726"/>
                      <a:pt x="1749" y="726"/>
                    </a:cubicBezTo>
                    <a:lnTo>
                      <a:pt x="1749" y="726"/>
                    </a:lnTo>
                    <a:cubicBezTo>
                      <a:pt x="1799" y="724"/>
                      <a:pt x="1849" y="723"/>
                      <a:pt x="1899" y="723"/>
                    </a:cubicBezTo>
                    <a:close/>
                    <a:moveTo>
                      <a:pt x="1897" y="1"/>
                    </a:moveTo>
                    <a:cubicBezTo>
                      <a:pt x="1863" y="1"/>
                      <a:pt x="1828" y="1"/>
                      <a:pt x="1793" y="2"/>
                    </a:cubicBezTo>
                    <a:lnTo>
                      <a:pt x="1793" y="2"/>
                    </a:lnTo>
                    <a:cubicBezTo>
                      <a:pt x="1792" y="2"/>
                      <a:pt x="1790" y="2"/>
                      <a:pt x="1789" y="2"/>
                    </a:cubicBezTo>
                    <a:cubicBezTo>
                      <a:pt x="1776" y="2"/>
                      <a:pt x="1763" y="3"/>
                      <a:pt x="1749" y="4"/>
                    </a:cubicBezTo>
                    <a:lnTo>
                      <a:pt x="1749" y="4"/>
                    </a:lnTo>
                    <a:cubicBezTo>
                      <a:pt x="1749" y="4"/>
                      <a:pt x="1748" y="4"/>
                      <a:pt x="1747" y="4"/>
                    </a:cubicBezTo>
                    <a:cubicBezTo>
                      <a:pt x="1747" y="4"/>
                      <a:pt x="1747" y="4"/>
                      <a:pt x="1747" y="4"/>
                    </a:cubicBezTo>
                    <a:lnTo>
                      <a:pt x="1747" y="4"/>
                    </a:lnTo>
                    <a:cubicBezTo>
                      <a:pt x="1729" y="5"/>
                      <a:pt x="1713" y="7"/>
                      <a:pt x="1696" y="10"/>
                    </a:cubicBezTo>
                    <a:lnTo>
                      <a:pt x="1696" y="10"/>
                    </a:lnTo>
                    <a:cubicBezTo>
                      <a:pt x="517" y="158"/>
                      <a:pt x="0" y="1251"/>
                      <a:pt x="154" y="2358"/>
                    </a:cubicBezTo>
                    <a:cubicBezTo>
                      <a:pt x="285" y="3311"/>
                      <a:pt x="1125" y="3856"/>
                      <a:pt x="2005" y="3856"/>
                    </a:cubicBezTo>
                    <a:cubicBezTo>
                      <a:pt x="2217" y="3856"/>
                      <a:pt x="2431" y="3825"/>
                      <a:pt x="2638" y="3760"/>
                    </a:cubicBezTo>
                    <a:cubicBezTo>
                      <a:pt x="3535" y="3478"/>
                      <a:pt x="4070" y="2490"/>
                      <a:pt x="3960" y="1584"/>
                    </a:cubicBezTo>
                    <a:cubicBezTo>
                      <a:pt x="3829" y="508"/>
                      <a:pt x="2893" y="1"/>
                      <a:pt x="1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6355100" y="4558875"/>
                <a:ext cx="15397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872" extrusionOk="0">
                    <a:moveTo>
                      <a:pt x="300" y="1"/>
                    </a:moveTo>
                    <a:cubicBezTo>
                      <a:pt x="75" y="1"/>
                      <a:pt x="0" y="368"/>
                      <a:pt x="251" y="447"/>
                    </a:cubicBezTo>
                    <a:lnTo>
                      <a:pt x="252" y="447"/>
                    </a:lnTo>
                    <a:cubicBezTo>
                      <a:pt x="1153" y="730"/>
                      <a:pt x="2167" y="871"/>
                      <a:pt x="3178" y="871"/>
                    </a:cubicBezTo>
                    <a:cubicBezTo>
                      <a:pt x="4119" y="871"/>
                      <a:pt x="5058" y="749"/>
                      <a:pt x="5903" y="507"/>
                    </a:cubicBezTo>
                    <a:cubicBezTo>
                      <a:pt x="6158" y="434"/>
                      <a:pt x="6080" y="63"/>
                      <a:pt x="5849" y="63"/>
                    </a:cubicBezTo>
                    <a:cubicBezTo>
                      <a:pt x="5828" y="63"/>
                      <a:pt x="5805" y="66"/>
                      <a:pt x="5782" y="73"/>
                    </a:cubicBezTo>
                    <a:cubicBezTo>
                      <a:pt x="4981" y="302"/>
                      <a:pt x="4083" y="417"/>
                      <a:pt x="3182" y="417"/>
                    </a:cubicBezTo>
                    <a:cubicBezTo>
                      <a:pt x="2207" y="417"/>
                      <a:pt x="1230" y="282"/>
                      <a:pt x="372" y="12"/>
                    </a:cubicBezTo>
                    <a:cubicBezTo>
                      <a:pt x="346" y="4"/>
                      <a:pt x="322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6364450" y="4528675"/>
                <a:ext cx="11637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872" extrusionOk="0">
                    <a:moveTo>
                      <a:pt x="275" y="1"/>
                    </a:moveTo>
                    <a:cubicBezTo>
                      <a:pt x="67" y="1"/>
                      <a:pt x="1" y="356"/>
                      <a:pt x="237" y="453"/>
                    </a:cubicBezTo>
                    <a:lnTo>
                      <a:pt x="238" y="453"/>
                    </a:lnTo>
                    <a:cubicBezTo>
                      <a:pt x="975" y="751"/>
                      <a:pt x="1786" y="871"/>
                      <a:pt x="2598" y="871"/>
                    </a:cubicBezTo>
                    <a:cubicBezTo>
                      <a:pt x="3205" y="871"/>
                      <a:pt x="3811" y="804"/>
                      <a:pt x="4387" y="693"/>
                    </a:cubicBezTo>
                    <a:cubicBezTo>
                      <a:pt x="4655" y="642"/>
                      <a:pt x="4564" y="254"/>
                      <a:pt x="4315" y="254"/>
                    </a:cubicBezTo>
                    <a:cubicBezTo>
                      <a:pt x="4299" y="254"/>
                      <a:pt x="4283" y="255"/>
                      <a:pt x="4266" y="259"/>
                    </a:cubicBezTo>
                    <a:cubicBezTo>
                      <a:pt x="3736" y="361"/>
                      <a:pt x="3178" y="421"/>
                      <a:pt x="2620" y="421"/>
                    </a:cubicBezTo>
                    <a:cubicBezTo>
                      <a:pt x="1842" y="421"/>
                      <a:pt x="1064" y="304"/>
                      <a:pt x="358" y="18"/>
                    </a:cubicBezTo>
                    <a:cubicBezTo>
                      <a:pt x="328" y="6"/>
                      <a:pt x="301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6352800" y="4605750"/>
                <a:ext cx="155125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925" extrusionOk="0">
                    <a:moveTo>
                      <a:pt x="356" y="0"/>
                    </a:moveTo>
                    <a:cubicBezTo>
                      <a:pt x="142" y="0"/>
                      <a:pt x="0" y="307"/>
                      <a:pt x="228" y="414"/>
                    </a:cubicBezTo>
                    <a:lnTo>
                      <a:pt x="230" y="414"/>
                    </a:lnTo>
                    <a:cubicBezTo>
                      <a:pt x="1046" y="792"/>
                      <a:pt x="1921" y="925"/>
                      <a:pt x="2810" y="925"/>
                    </a:cubicBezTo>
                    <a:cubicBezTo>
                      <a:pt x="3859" y="925"/>
                      <a:pt x="4927" y="739"/>
                      <a:pt x="5934" y="555"/>
                    </a:cubicBezTo>
                    <a:cubicBezTo>
                      <a:pt x="6204" y="507"/>
                      <a:pt x="6111" y="117"/>
                      <a:pt x="5860" y="117"/>
                    </a:cubicBezTo>
                    <a:cubicBezTo>
                      <a:pt x="5845" y="117"/>
                      <a:pt x="5830" y="118"/>
                      <a:pt x="5814" y="121"/>
                    </a:cubicBezTo>
                    <a:cubicBezTo>
                      <a:pt x="4859" y="295"/>
                      <a:pt x="3820" y="482"/>
                      <a:pt x="2802" y="482"/>
                    </a:cubicBezTo>
                    <a:cubicBezTo>
                      <a:pt x="1989" y="482"/>
                      <a:pt x="1189" y="363"/>
                      <a:pt x="457" y="23"/>
                    </a:cubicBezTo>
                    <a:cubicBezTo>
                      <a:pt x="422" y="7"/>
                      <a:pt x="388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6357100" y="4647525"/>
                <a:ext cx="1904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582" extrusionOk="0">
                    <a:moveTo>
                      <a:pt x="6693" y="0"/>
                    </a:moveTo>
                    <a:cubicBezTo>
                      <a:pt x="4769" y="0"/>
                      <a:pt x="2849" y="130"/>
                      <a:pt x="925" y="130"/>
                    </a:cubicBezTo>
                    <a:cubicBezTo>
                      <a:pt x="714" y="130"/>
                      <a:pt x="503" y="129"/>
                      <a:pt x="292" y="125"/>
                    </a:cubicBezTo>
                    <a:cubicBezTo>
                      <a:pt x="290" y="125"/>
                      <a:pt x="289" y="125"/>
                      <a:pt x="288" y="125"/>
                    </a:cubicBezTo>
                    <a:cubicBezTo>
                      <a:pt x="0" y="125"/>
                      <a:pt x="3" y="572"/>
                      <a:pt x="292" y="576"/>
                    </a:cubicBezTo>
                    <a:cubicBezTo>
                      <a:pt x="503" y="580"/>
                      <a:pt x="714" y="581"/>
                      <a:pt x="925" y="581"/>
                    </a:cubicBezTo>
                    <a:cubicBezTo>
                      <a:pt x="2849" y="581"/>
                      <a:pt x="4769" y="452"/>
                      <a:pt x="6693" y="452"/>
                    </a:cubicBezTo>
                    <a:cubicBezTo>
                      <a:pt x="6904" y="452"/>
                      <a:pt x="7115" y="453"/>
                      <a:pt x="7326" y="457"/>
                    </a:cubicBezTo>
                    <a:cubicBezTo>
                      <a:pt x="7327" y="457"/>
                      <a:pt x="7329" y="457"/>
                      <a:pt x="7330" y="457"/>
                    </a:cubicBezTo>
                    <a:cubicBezTo>
                      <a:pt x="7618" y="457"/>
                      <a:pt x="7615" y="10"/>
                      <a:pt x="7326" y="5"/>
                    </a:cubicBezTo>
                    <a:cubicBezTo>
                      <a:pt x="7115" y="2"/>
                      <a:pt x="6904" y="0"/>
                      <a:pt x="66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367600" y="4685025"/>
                <a:ext cx="1498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0" extrusionOk="0">
                    <a:moveTo>
                      <a:pt x="5020" y="1"/>
                    </a:moveTo>
                    <a:cubicBezTo>
                      <a:pt x="3443" y="1"/>
                      <a:pt x="1869" y="118"/>
                      <a:pt x="293" y="129"/>
                    </a:cubicBezTo>
                    <a:cubicBezTo>
                      <a:pt x="3" y="131"/>
                      <a:pt x="1" y="580"/>
                      <a:pt x="290" y="580"/>
                    </a:cubicBezTo>
                    <a:cubicBezTo>
                      <a:pt x="291" y="580"/>
                      <a:pt x="292" y="580"/>
                      <a:pt x="293" y="580"/>
                    </a:cubicBezTo>
                    <a:cubicBezTo>
                      <a:pt x="1869" y="569"/>
                      <a:pt x="3443" y="452"/>
                      <a:pt x="5020" y="452"/>
                    </a:cubicBezTo>
                    <a:cubicBezTo>
                      <a:pt x="5248" y="452"/>
                      <a:pt x="5476" y="455"/>
                      <a:pt x="5704" y="460"/>
                    </a:cubicBezTo>
                    <a:cubicBezTo>
                      <a:pt x="5706" y="460"/>
                      <a:pt x="5708" y="460"/>
                      <a:pt x="5710" y="460"/>
                    </a:cubicBezTo>
                    <a:cubicBezTo>
                      <a:pt x="5994" y="460"/>
                      <a:pt x="5992" y="16"/>
                      <a:pt x="5704" y="9"/>
                    </a:cubicBezTo>
                    <a:cubicBezTo>
                      <a:pt x="5476" y="3"/>
                      <a:pt x="5248" y="1"/>
                      <a:pt x="5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6382675" y="4727300"/>
                <a:ext cx="11222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52" extrusionOk="0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lnTo>
                      <a:pt x="4199" y="451"/>
                    </a:lnTo>
                    <a:cubicBezTo>
                      <a:pt x="4489" y="451"/>
                      <a:pt x="4489" y="0"/>
                      <a:pt x="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6402250" y="4760375"/>
                <a:ext cx="1798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690" extrusionOk="0">
                    <a:moveTo>
                      <a:pt x="6906" y="0"/>
                    </a:moveTo>
                    <a:cubicBezTo>
                      <a:pt x="6905" y="0"/>
                      <a:pt x="6904" y="0"/>
                      <a:pt x="6903" y="0"/>
                    </a:cubicBezTo>
                    <a:cubicBezTo>
                      <a:pt x="5172" y="24"/>
                      <a:pt x="3452" y="239"/>
                      <a:pt x="1725" y="239"/>
                    </a:cubicBezTo>
                    <a:cubicBezTo>
                      <a:pt x="1247" y="239"/>
                      <a:pt x="769" y="222"/>
                      <a:pt x="289" y="181"/>
                    </a:cubicBezTo>
                    <a:cubicBezTo>
                      <a:pt x="281" y="180"/>
                      <a:pt x="274" y="180"/>
                      <a:pt x="266" y="180"/>
                    </a:cubicBezTo>
                    <a:cubicBezTo>
                      <a:pt x="0" y="180"/>
                      <a:pt x="9" y="608"/>
                      <a:pt x="289" y="632"/>
                    </a:cubicBezTo>
                    <a:cubicBezTo>
                      <a:pt x="769" y="673"/>
                      <a:pt x="1247" y="690"/>
                      <a:pt x="1725" y="690"/>
                    </a:cubicBezTo>
                    <a:cubicBezTo>
                      <a:pt x="3452" y="690"/>
                      <a:pt x="5172" y="475"/>
                      <a:pt x="6903" y="452"/>
                    </a:cubicBezTo>
                    <a:cubicBezTo>
                      <a:pt x="7193" y="448"/>
                      <a:pt x="7194" y="0"/>
                      <a:pt x="6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6370625" y="4497325"/>
                <a:ext cx="12130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53" extrusionOk="0">
                    <a:moveTo>
                      <a:pt x="291" y="1"/>
                    </a:moveTo>
                    <a:cubicBezTo>
                      <a:pt x="1" y="1"/>
                      <a:pt x="1" y="452"/>
                      <a:pt x="291" y="452"/>
                    </a:cubicBezTo>
                    <a:lnTo>
                      <a:pt x="4561" y="452"/>
                    </a:lnTo>
                    <a:cubicBezTo>
                      <a:pt x="4851" y="452"/>
                      <a:pt x="4851" y="1"/>
                      <a:pt x="4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6427825" y="4800925"/>
                <a:ext cx="1212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524" extrusionOk="0">
                    <a:moveTo>
                      <a:pt x="262" y="0"/>
                    </a:moveTo>
                    <a:cubicBezTo>
                      <a:pt x="1" y="0"/>
                      <a:pt x="13" y="423"/>
                      <a:pt x="289" y="453"/>
                    </a:cubicBezTo>
                    <a:cubicBezTo>
                      <a:pt x="783" y="506"/>
                      <a:pt x="1276" y="523"/>
                      <a:pt x="1770" y="523"/>
                    </a:cubicBezTo>
                    <a:cubicBezTo>
                      <a:pt x="2698" y="523"/>
                      <a:pt x="3626" y="461"/>
                      <a:pt x="4558" y="453"/>
                    </a:cubicBezTo>
                    <a:cubicBezTo>
                      <a:pt x="4847" y="450"/>
                      <a:pt x="4848" y="2"/>
                      <a:pt x="4560" y="2"/>
                    </a:cubicBezTo>
                    <a:cubicBezTo>
                      <a:pt x="4559" y="2"/>
                      <a:pt x="4559" y="2"/>
                      <a:pt x="4558" y="2"/>
                    </a:cubicBezTo>
                    <a:cubicBezTo>
                      <a:pt x="3629" y="11"/>
                      <a:pt x="2702" y="73"/>
                      <a:pt x="1776" y="73"/>
                    </a:cubicBezTo>
                    <a:cubicBezTo>
                      <a:pt x="1281" y="73"/>
                      <a:pt x="785" y="55"/>
                      <a:pt x="289" y="2"/>
                    </a:cubicBezTo>
                    <a:cubicBezTo>
                      <a:pt x="280" y="1"/>
                      <a:pt x="271" y="0"/>
                      <a:pt x="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27"/>
            <p:cNvGrpSpPr/>
            <p:nvPr/>
          </p:nvGrpSpPr>
          <p:grpSpPr>
            <a:xfrm>
              <a:off x="6109249" y="2883714"/>
              <a:ext cx="456548" cy="532098"/>
              <a:chOff x="6130575" y="3334075"/>
              <a:chExt cx="450200" cy="524700"/>
            </a:xfrm>
          </p:grpSpPr>
          <p:sp>
            <p:nvSpPr>
              <p:cNvPr id="236" name="Google Shape;236;p27"/>
              <p:cNvSpPr/>
              <p:nvPr/>
            </p:nvSpPr>
            <p:spPr>
              <a:xfrm>
                <a:off x="6130575" y="3334075"/>
                <a:ext cx="450200" cy="524700"/>
              </a:xfrm>
              <a:custGeom>
                <a:avLst/>
                <a:gdLst/>
                <a:ahLst/>
                <a:cxnLst/>
                <a:rect l="l" t="t" r="r" b="b"/>
                <a:pathLst>
                  <a:path w="18008" h="20988" extrusionOk="0">
                    <a:moveTo>
                      <a:pt x="5004" y="764"/>
                    </a:moveTo>
                    <a:cubicBezTo>
                      <a:pt x="8568" y="957"/>
                      <a:pt x="12165" y="1933"/>
                      <a:pt x="14632" y="4668"/>
                    </a:cubicBezTo>
                    <a:cubicBezTo>
                      <a:pt x="16629" y="6880"/>
                      <a:pt x="17189" y="10019"/>
                      <a:pt x="16532" y="12868"/>
                    </a:cubicBezTo>
                    <a:cubicBezTo>
                      <a:pt x="15878" y="15698"/>
                      <a:pt x="13935" y="18092"/>
                      <a:pt x="11346" y="19379"/>
                    </a:cubicBezTo>
                    <a:cubicBezTo>
                      <a:pt x="10039" y="20029"/>
                      <a:pt x="8647" y="20302"/>
                      <a:pt x="7243" y="20302"/>
                    </a:cubicBezTo>
                    <a:cubicBezTo>
                      <a:pt x="5299" y="20302"/>
                      <a:pt x="3333" y="19777"/>
                      <a:pt x="1542" y="18999"/>
                    </a:cubicBezTo>
                    <a:lnTo>
                      <a:pt x="1542" y="18999"/>
                    </a:lnTo>
                    <a:cubicBezTo>
                      <a:pt x="4950" y="17919"/>
                      <a:pt x="7049" y="14199"/>
                      <a:pt x="7879" y="10910"/>
                    </a:cubicBezTo>
                    <a:cubicBezTo>
                      <a:pt x="8822" y="7174"/>
                      <a:pt x="7966" y="3178"/>
                      <a:pt x="5004" y="764"/>
                    </a:cubicBezTo>
                    <a:close/>
                    <a:moveTo>
                      <a:pt x="3813" y="0"/>
                    </a:moveTo>
                    <a:cubicBezTo>
                      <a:pt x="3773" y="0"/>
                      <a:pt x="3736" y="8"/>
                      <a:pt x="3701" y="21"/>
                    </a:cubicBezTo>
                    <a:lnTo>
                      <a:pt x="3701" y="21"/>
                    </a:lnTo>
                    <a:cubicBezTo>
                      <a:pt x="3572" y="59"/>
                      <a:pt x="3495" y="166"/>
                      <a:pt x="3472" y="285"/>
                    </a:cubicBezTo>
                    <a:lnTo>
                      <a:pt x="3472" y="285"/>
                    </a:lnTo>
                    <a:cubicBezTo>
                      <a:pt x="3439" y="406"/>
                      <a:pt x="3463" y="541"/>
                      <a:pt x="3574" y="637"/>
                    </a:cubicBezTo>
                    <a:lnTo>
                      <a:pt x="3574" y="637"/>
                    </a:lnTo>
                    <a:cubicBezTo>
                      <a:pt x="3599" y="661"/>
                      <a:pt x="3628" y="681"/>
                      <a:pt x="3661" y="696"/>
                    </a:cubicBezTo>
                    <a:lnTo>
                      <a:pt x="3661" y="696"/>
                    </a:lnTo>
                    <a:cubicBezTo>
                      <a:pt x="7327" y="2930"/>
                      <a:pt x="8084" y="7154"/>
                      <a:pt x="7091" y="11086"/>
                    </a:cubicBezTo>
                    <a:cubicBezTo>
                      <a:pt x="6269" y="14341"/>
                      <a:pt x="3915" y="17996"/>
                      <a:pt x="351" y="18537"/>
                    </a:cubicBezTo>
                    <a:cubicBezTo>
                      <a:pt x="42" y="18584"/>
                      <a:pt x="0" y="19064"/>
                      <a:pt x="264" y="19196"/>
                    </a:cubicBezTo>
                    <a:cubicBezTo>
                      <a:pt x="2446" y="20281"/>
                      <a:pt x="4799" y="20988"/>
                      <a:pt x="7157" y="20988"/>
                    </a:cubicBezTo>
                    <a:cubicBezTo>
                      <a:pt x="8608" y="20988"/>
                      <a:pt x="10060" y="20721"/>
                      <a:pt x="11476" y="20110"/>
                    </a:cubicBezTo>
                    <a:cubicBezTo>
                      <a:pt x="14395" y="18851"/>
                      <a:pt x="16455" y="16088"/>
                      <a:pt x="17229" y="13059"/>
                    </a:cubicBezTo>
                    <a:cubicBezTo>
                      <a:pt x="18007" y="10013"/>
                      <a:pt x="17276" y="6792"/>
                      <a:pt x="15313" y="4357"/>
                    </a:cubicBezTo>
                    <a:cubicBezTo>
                      <a:pt x="12609" y="999"/>
                      <a:pt x="7966" y="50"/>
                      <a:pt x="3877" y="7"/>
                    </a:cubicBezTo>
                    <a:lnTo>
                      <a:pt x="3877" y="7"/>
                    </a:lnTo>
                    <a:cubicBezTo>
                      <a:pt x="3855" y="2"/>
                      <a:pt x="3834" y="0"/>
                      <a:pt x="3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6316550" y="3491775"/>
                <a:ext cx="1078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574" extrusionOk="0">
                    <a:moveTo>
                      <a:pt x="279" y="1"/>
                    </a:moveTo>
                    <a:cubicBezTo>
                      <a:pt x="0" y="1"/>
                      <a:pt x="6" y="439"/>
                      <a:pt x="292" y="452"/>
                    </a:cubicBezTo>
                    <a:cubicBezTo>
                      <a:pt x="1534" y="511"/>
                      <a:pt x="2776" y="568"/>
                      <a:pt x="4020" y="573"/>
                    </a:cubicBezTo>
                    <a:cubicBezTo>
                      <a:pt x="4311" y="573"/>
                      <a:pt x="4310" y="123"/>
                      <a:pt x="4020" y="122"/>
                    </a:cubicBezTo>
                    <a:cubicBezTo>
                      <a:pt x="2776" y="116"/>
                      <a:pt x="1534" y="60"/>
                      <a:pt x="292" y="1"/>
                    </a:cubicBezTo>
                    <a:cubicBezTo>
                      <a:pt x="287" y="1"/>
                      <a:pt x="283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6318100" y="3532325"/>
                <a:ext cx="956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" extrusionOk="0">
                    <a:moveTo>
                      <a:pt x="264" y="1"/>
                    </a:moveTo>
                    <a:cubicBezTo>
                      <a:pt x="1" y="1"/>
                      <a:pt x="11" y="427"/>
                      <a:pt x="289" y="453"/>
                    </a:cubicBezTo>
                    <a:cubicBezTo>
                      <a:pt x="665" y="489"/>
                      <a:pt x="1040" y="501"/>
                      <a:pt x="1415" y="501"/>
                    </a:cubicBezTo>
                    <a:cubicBezTo>
                      <a:pt x="2122" y="501"/>
                      <a:pt x="2829" y="459"/>
                      <a:pt x="3537" y="453"/>
                    </a:cubicBezTo>
                    <a:cubicBezTo>
                      <a:pt x="3826" y="452"/>
                      <a:pt x="3827" y="2"/>
                      <a:pt x="3538" y="2"/>
                    </a:cubicBezTo>
                    <a:cubicBezTo>
                      <a:pt x="3538" y="2"/>
                      <a:pt x="3537" y="2"/>
                      <a:pt x="3537" y="2"/>
                    </a:cubicBezTo>
                    <a:cubicBezTo>
                      <a:pt x="2831" y="8"/>
                      <a:pt x="2127" y="50"/>
                      <a:pt x="1423" y="50"/>
                    </a:cubicBezTo>
                    <a:cubicBezTo>
                      <a:pt x="1045" y="50"/>
                      <a:pt x="667" y="38"/>
                      <a:pt x="289" y="2"/>
                    </a:cubicBezTo>
                    <a:cubicBezTo>
                      <a:pt x="280" y="1"/>
                      <a:pt x="272" y="1"/>
                      <a:pt x="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6321100" y="3569925"/>
                <a:ext cx="1453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3" extrusionOk="0">
                    <a:moveTo>
                      <a:pt x="266" y="0"/>
                    </a:moveTo>
                    <a:cubicBezTo>
                      <a:pt x="0" y="0"/>
                      <a:pt x="11" y="427"/>
                      <a:pt x="290" y="453"/>
                    </a:cubicBezTo>
                    <a:cubicBezTo>
                      <a:pt x="1096" y="523"/>
                      <a:pt x="1903" y="533"/>
                      <a:pt x="2710" y="533"/>
                    </a:cubicBezTo>
                    <a:cubicBezTo>
                      <a:pt x="3027" y="533"/>
                      <a:pt x="3345" y="532"/>
                      <a:pt x="3662" y="532"/>
                    </a:cubicBezTo>
                    <a:cubicBezTo>
                      <a:pt x="4282" y="532"/>
                      <a:pt x="4901" y="538"/>
                      <a:pt x="5521" y="572"/>
                    </a:cubicBezTo>
                    <a:cubicBezTo>
                      <a:pt x="5527" y="573"/>
                      <a:pt x="5532" y="573"/>
                      <a:pt x="5538" y="573"/>
                    </a:cubicBezTo>
                    <a:cubicBezTo>
                      <a:pt x="5811" y="573"/>
                      <a:pt x="5804" y="137"/>
                      <a:pt x="5521" y="121"/>
                    </a:cubicBezTo>
                    <a:cubicBezTo>
                      <a:pt x="4901" y="87"/>
                      <a:pt x="4281" y="81"/>
                      <a:pt x="3661" y="81"/>
                    </a:cubicBezTo>
                    <a:cubicBezTo>
                      <a:pt x="3344" y="81"/>
                      <a:pt x="3027" y="82"/>
                      <a:pt x="2710" y="82"/>
                    </a:cubicBezTo>
                    <a:cubicBezTo>
                      <a:pt x="1902" y="82"/>
                      <a:pt x="1095" y="72"/>
                      <a:pt x="290" y="2"/>
                    </a:cubicBezTo>
                    <a:cubicBezTo>
                      <a:pt x="282" y="1"/>
                      <a:pt x="274" y="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6312075" y="3601250"/>
                <a:ext cx="10687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644" extrusionOk="0">
                    <a:moveTo>
                      <a:pt x="2329" y="0"/>
                    </a:moveTo>
                    <a:cubicBezTo>
                      <a:pt x="1652" y="0"/>
                      <a:pt x="971" y="63"/>
                      <a:pt x="291" y="72"/>
                    </a:cubicBezTo>
                    <a:cubicBezTo>
                      <a:pt x="2" y="75"/>
                      <a:pt x="0" y="522"/>
                      <a:pt x="287" y="522"/>
                    </a:cubicBezTo>
                    <a:cubicBezTo>
                      <a:pt x="288" y="522"/>
                      <a:pt x="289" y="522"/>
                      <a:pt x="291" y="522"/>
                    </a:cubicBezTo>
                    <a:cubicBezTo>
                      <a:pt x="963" y="513"/>
                      <a:pt x="1638" y="447"/>
                      <a:pt x="2310" y="447"/>
                    </a:cubicBezTo>
                    <a:cubicBezTo>
                      <a:pt x="2843" y="447"/>
                      <a:pt x="3373" y="489"/>
                      <a:pt x="3897" y="634"/>
                    </a:cubicBezTo>
                    <a:cubicBezTo>
                      <a:pt x="3920" y="641"/>
                      <a:pt x="3942" y="644"/>
                      <a:pt x="3963" y="644"/>
                    </a:cubicBezTo>
                    <a:cubicBezTo>
                      <a:pt x="4195" y="644"/>
                      <a:pt x="4275" y="270"/>
                      <a:pt x="4018" y="200"/>
                    </a:cubicBezTo>
                    <a:cubicBezTo>
                      <a:pt x="3460" y="44"/>
                      <a:pt x="2896" y="0"/>
                      <a:pt x="2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6297100" y="3642075"/>
                <a:ext cx="1738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569" extrusionOk="0">
                    <a:moveTo>
                      <a:pt x="263" y="0"/>
                    </a:moveTo>
                    <a:cubicBezTo>
                      <a:pt x="0" y="0"/>
                      <a:pt x="11" y="425"/>
                      <a:pt x="289" y="453"/>
                    </a:cubicBezTo>
                    <a:cubicBezTo>
                      <a:pt x="1190" y="542"/>
                      <a:pt x="2091" y="569"/>
                      <a:pt x="2992" y="569"/>
                    </a:cubicBezTo>
                    <a:cubicBezTo>
                      <a:pt x="4214" y="569"/>
                      <a:pt x="5437" y="520"/>
                      <a:pt x="6661" y="512"/>
                    </a:cubicBezTo>
                    <a:cubicBezTo>
                      <a:pt x="6951" y="510"/>
                      <a:pt x="6952" y="62"/>
                      <a:pt x="6664" y="62"/>
                    </a:cubicBezTo>
                    <a:cubicBezTo>
                      <a:pt x="6663" y="62"/>
                      <a:pt x="6662" y="62"/>
                      <a:pt x="6661" y="62"/>
                    </a:cubicBezTo>
                    <a:cubicBezTo>
                      <a:pt x="5439" y="69"/>
                      <a:pt x="4218" y="117"/>
                      <a:pt x="2998" y="117"/>
                    </a:cubicBezTo>
                    <a:cubicBezTo>
                      <a:pt x="2094" y="117"/>
                      <a:pt x="1191" y="91"/>
                      <a:pt x="289" y="1"/>
                    </a:cubicBezTo>
                    <a:cubicBezTo>
                      <a:pt x="280" y="1"/>
                      <a:pt x="271" y="0"/>
                      <a:pt x="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6280475" y="3680325"/>
                <a:ext cx="1302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548" extrusionOk="0">
                    <a:moveTo>
                      <a:pt x="2814" y="0"/>
                    </a:moveTo>
                    <a:cubicBezTo>
                      <a:pt x="1974" y="0"/>
                      <a:pt x="1133" y="30"/>
                      <a:pt x="292" y="35"/>
                    </a:cubicBezTo>
                    <a:cubicBezTo>
                      <a:pt x="2" y="37"/>
                      <a:pt x="0" y="485"/>
                      <a:pt x="291" y="485"/>
                    </a:cubicBezTo>
                    <a:cubicBezTo>
                      <a:pt x="291" y="485"/>
                      <a:pt x="291" y="485"/>
                      <a:pt x="292" y="485"/>
                    </a:cubicBezTo>
                    <a:cubicBezTo>
                      <a:pt x="1131" y="481"/>
                      <a:pt x="1969" y="451"/>
                      <a:pt x="2807" y="451"/>
                    </a:cubicBezTo>
                    <a:cubicBezTo>
                      <a:pt x="3512" y="451"/>
                      <a:pt x="4217" y="472"/>
                      <a:pt x="4922" y="546"/>
                    </a:cubicBezTo>
                    <a:cubicBezTo>
                      <a:pt x="4931" y="547"/>
                      <a:pt x="4940" y="547"/>
                      <a:pt x="4949" y="547"/>
                    </a:cubicBezTo>
                    <a:cubicBezTo>
                      <a:pt x="5210" y="547"/>
                      <a:pt x="5199" y="124"/>
                      <a:pt x="4922" y="95"/>
                    </a:cubicBezTo>
                    <a:cubicBezTo>
                      <a:pt x="4220" y="21"/>
                      <a:pt x="3517" y="0"/>
                      <a:pt x="2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6258000" y="3717250"/>
                <a:ext cx="1422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580" extrusionOk="0">
                    <a:moveTo>
                      <a:pt x="263" y="0"/>
                    </a:moveTo>
                    <a:cubicBezTo>
                      <a:pt x="0" y="0"/>
                      <a:pt x="11" y="424"/>
                      <a:pt x="289" y="451"/>
                    </a:cubicBezTo>
                    <a:cubicBezTo>
                      <a:pt x="1409" y="559"/>
                      <a:pt x="2529" y="579"/>
                      <a:pt x="3651" y="579"/>
                    </a:cubicBezTo>
                    <a:cubicBezTo>
                      <a:pt x="4233" y="579"/>
                      <a:pt x="4816" y="574"/>
                      <a:pt x="5399" y="572"/>
                    </a:cubicBezTo>
                    <a:cubicBezTo>
                      <a:pt x="5690" y="572"/>
                      <a:pt x="5690" y="121"/>
                      <a:pt x="5400" y="121"/>
                    </a:cubicBezTo>
                    <a:cubicBezTo>
                      <a:pt x="5400" y="121"/>
                      <a:pt x="5399" y="121"/>
                      <a:pt x="5399" y="121"/>
                    </a:cubicBezTo>
                    <a:cubicBezTo>
                      <a:pt x="4805" y="122"/>
                      <a:pt x="4211" y="128"/>
                      <a:pt x="3617" y="128"/>
                    </a:cubicBezTo>
                    <a:cubicBezTo>
                      <a:pt x="2507" y="128"/>
                      <a:pt x="1397" y="108"/>
                      <a:pt x="289" y="1"/>
                    </a:cubicBezTo>
                    <a:cubicBezTo>
                      <a:pt x="280" y="0"/>
                      <a:pt x="271" y="0"/>
                      <a:pt x="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27"/>
            <p:cNvGrpSpPr/>
            <p:nvPr/>
          </p:nvGrpSpPr>
          <p:grpSpPr>
            <a:xfrm>
              <a:off x="3717114" y="3506650"/>
              <a:ext cx="909698" cy="685887"/>
              <a:chOff x="3771700" y="3948350"/>
              <a:chExt cx="897050" cy="676350"/>
            </a:xfrm>
          </p:grpSpPr>
          <p:sp>
            <p:nvSpPr>
              <p:cNvPr id="245" name="Google Shape;245;p27"/>
              <p:cNvSpPr/>
              <p:nvPr/>
            </p:nvSpPr>
            <p:spPr>
              <a:xfrm>
                <a:off x="3884525" y="3948350"/>
                <a:ext cx="745950" cy="676350"/>
              </a:xfrm>
              <a:custGeom>
                <a:avLst/>
                <a:gdLst/>
                <a:ahLst/>
                <a:cxnLst/>
                <a:rect l="l" t="t" r="r" b="b"/>
                <a:pathLst>
                  <a:path w="29838" h="27054" extrusionOk="0">
                    <a:moveTo>
                      <a:pt x="14660" y="723"/>
                    </a:moveTo>
                    <a:cubicBezTo>
                      <a:pt x="27305" y="1119"/>
                      <a:pt x="29837" y="21305"/>
                      <a:pt x="18309" y="25597"/>
                    </a:cubicBezTo>
                    <a:cubicBezTo>
                      <a:pt x="16846" y="26141"/>
                      <a:pt x="15303" y="26405"/>
                      <a:pt x="13768" y="26405"/>
                    </a:cubicBezTo>
                    <a:cubicBezTo>
                      <a:pt x="9545" y="26405"/>
                      <a:pt x="5382" y="24404"/>
                      <a:pt x="3115" y="20721"/>
                    </a:cubicBezTo>
                    <a:cubicBezTo>
                      <a:pt x="461" y="16414"/>
                      <a:pt x="698" y="10628"/>
                      <a:pt x="3350" y="6393"/>
                    </a:cubicBezTo>
                    <a:cubicBezTo>
                      <a:pt x="5791" y="2495"/>
                      <a:pt x="10208" y="768"/>
                      <a:pt x="14660" y="723"/>
                    </a:cubicBezTo>
                    <a:close/>
                    <a:moveTo>
                      <a:pt x="14645" y="1"/>
                    </a:moveTo>
                    <a:cubicBezTo>
                      <a:pt x="14637" y="1"/>
                      <a:pt x="14630" y="1"/>
                      <a:pt x="14622" y="1"/>
                    </a:cubicBezTo>
                    <a:lnTo>
                      <a:pt x="14622" y="1"/>
                    </a:lnTo>
                    <a:cubicBezTo>
                      <a:pt x="9423" y="64"/>
                      <a:pt x="4662" y="2342"/>
                      <a:pt x="2148" y="7026"/>
                    </a:cubicBezTo>
                    <a:cubicBezTo>
                      <a:pt x="0" y="11026"/>
                      <a:pt x="32" y="16022"/>
                      <a:pt x="1954" y="20091"/>
                    </a:cubicBezTo>
                    <a:cubicBezTo>
                      <a:pt x="4115" y="24668"/>
                      <a:pt x="8767" y="27026"/>
                      <a:pt x="13695" y="27054"/>
                    </a:cubicBezTo>
                    <a:cubicBezTo>
                      <a:pt x="13723" y="27054"/>
                      <a:pt x="13751" y="27054"/>
                      <a:pt x="13779" y="27054"/>
                    </a:cubicBezTo>
                    <a:cubicBezTo>
                      <a:pt x="19163" y="27054"/>
                      <a:pt x="23630" y="24150"/>
                      <a:pt x="25536" y="19082"/>
                    </a:cubicBezTo>
                    <a:cubicBezTo>
                      <a:pt x="28564" y="11034"/>
                      <a:pt x="24015" y="322"/>
                      <a:pt x="14696" y="2"/>
                    </a:cubicBezTo>
                    <a:lnTo>
                      <a:pt x="14696" y="2"/>
                    </a:lnTo>
                    <a:cubicBezTo>
                      <a:pt x="14685" y="1"/>
                      <a:pt x="14675" y="1"/>
                      <a:pt x="14664" y="1"/>
                    </a:cubicBezTo>
                    <a:cubicBezTo>
                      <a:pt x="14662" y="1"/>
                      <a:pt x="14661" y="1"/>
                      <a:pt x="14660" y="1"/>
                    </a:cubicBezTo>
                    <a:cubicBezTo>
                      <a:pt x="14655" y="1"/>
                      <a:pt x="14650" y="1"/>
                      <a:pt x="14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3771700" y="4230375"/>
                <a:ext cx="897050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35882" h="6726" extrusionOk="0">
                    <a:moveTo>
                      <a:pt x="4767" y="1"/>
                    </a:moveTo>
                    <a:cubicBezTo>
                      <a:pt x="3318" y="1"/>
                      <a:pt x="1657" y="299"/>
                      <a:pt x="767" y="1495"/>
                    </a:cubicBezTo>
                    <a:cubicBezTo>
                      <a:pt x="0" y="2523"/>
                      <a:pt x="154" y="3633"/>
                      <a:pt x="1028" y="4536"/>
                    </a:cubicBezTo>
                    <a:cubicBezTo>
                      <a:pt x="2639" y="6203"/>
                      <a:pt x="5947" y="6046"/>
                      <a:pt x="8024" y="6211"/>
                    </a:cubicBezTo>
                    <a:cubicBezTo>
                      <a:pt x="11547" y="6493"/>
                      <a:pt x="15090" y="6510"/>
                      <a:pt x="18622" y="6515"/>
                    </a:cubicBezTo>
                    <a:cubicBezTo>
                      <a:pt x="21512" y="6520"/>
                      <a:pt x="24405" y="6725"/>
                      <a:pt x="27295" y="6725"/>
                    </a:cubicBezTo>
                    <a:cubicBezTo>
                      <a:pt x="27952" y="6725"/>
                      <a:pt x="28609" y="6715"/>
                      <a:pt x="29265" y="6689"/>
                    </a:cubicBezTo>
                    <a:cubicBezTo>
                      <a:pt x="31237" y="6610"/>
                      <a:pt x="33610" y="6486"/>
                      <a:pt x="35089" y="5002"/>
                    </a:cubicBezTo>
                    <a:cubicBezTo>
                      <a:pt x="35881" y="4207"/>
                      <a:pt x="35876" y="3024"/>
                      <a:pt x="35217" y="2169"/>
                    </a:cubicBezTo>
                    <a:cubicBezTo>
                      <a:pt x="34459" y="1185"/>
                      <a:pt x="33133" y="927"/>
                      <a:pt x="31904" y="927"/>
                    </a:cubicBezTo>
                    <a:cubicBezTo>
                      <a:pt x="31533" y="927"/>
                      <a:pt x="31171" y="950"/>
                      <a:pt x="30836" y="984"/>
                    </a:cubicBezTo>
                    <a:cubicBezTo>
                      <a:pt x="30392" y="1030"/>
                      <a:pt x="30373" y="1709"/>
                      <a:pt x="30794" y="1709"/>
                    </a:cubicBezTo>
                    <a:cubicBezTo>
                      <a:pt x="30807" y="1709"/>
                      <a:pt x="30821" y="1708"/>
                      <a:pt x="30836" y="1706"/>
                    </a:cubicBezTo>
                    <a:cubicBezTo>
                      <a:pt x="31160" y="1673"/>
                      <a:pt x="31526" y="1647"/>
                      <a:pt x="31904" y="1647"/>
                    </a:cubicBezTo>
                    <a:cubicBezTo>
                      <a:pt x="33107" y="1647"/>
                      <a:pt x="34434" y="1912"/>
                      <a:pt x="34921" y="3065"/>
                    </a:cubicBezTo>
                    <a:cubicBezTo>
                      <a:pt x="35580" y="4629"/>
                      <a:pt x="33149" y="5442"/>
                      <a:pt x="32118" y="5673"/>
                    </a:cubicBezTo>
                    <a:cubicBezTo>
                      <a:pt x="30544" y="6025"/>
                      <a:pt x="28905" y="6136"/>
                      <a:pt x="27246" y="6136"/>
                    </a:cubicBezTo>
                    <a:cubicBezTo>
                      <a:pt x="24355" y="6136"/>
                      <a:pt x="21402" y="5798"/>
                      <a:pt x="18621" y="5796"/>
                    </a:cubicBezTo>
                    <a:cubicBezTo>
                      <a:pt x="14189" y="5793"/>
                      <a:pt x="9757" y="5719"/>
                      <a:pt x="5347" y="5240"/>
                    </a:cubicBezTo>
                    <a:cubicBezTo>
                      <a:pt x="3962" y="5090"/>
                      <a:pt x="489" y="4660"/>
                      <a:pt x="1031" y="2464"/>
                    </a:cubicBezTo>
                    <a:cubicBezTo>
                      <a:pt x="1392" y="1006"/>
                      <a:pt x="3417" y="726"/>
                      <a:pt x="4823" y="726"/>
                    </a:cubicBezTo>
                    <a:cubicBezTo>
                      <a:pt x="5057" y="726"/>
                      <a:pt x="5274" y="734"/>
                      <a:pt x="5463" y="745"/>
                    </a:cubicBezTo>
                    <a:cubicBezTo>
                      <a:pt x="5472" y="745"/>
                      <a:pt x="5481" y="746"/>
                      <a:pt x="5489" y="746"/>
                    </a:cubicBezTo>
                    <a:cubicBezTo>
                      <a:pt x="5927" y="746"/>
                      <a:pt x="5916" y="51"/>
                      <a:pt x="5463" y="23"/>
                    </a:cubicBezTo>
                    <a:lnTo>
                      <a:pt x="5465" y="23"/>
                    </a:lnTo>
                    <a:cubicBezTo>
                      <a:pt x="5241" y="9"/>
                      <a:pt x="5007" y="1"/>
                      <a:pt x="4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4110400" y="3980575"/>
                <a:ext cx="2321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9287" h="1687" extrusionOk="0">
                    <a:moveTo>
                      <a:pt x="349" y="1"/>
                    </a:moveTo>
                    <a:cubicBezTo>
                      <a:pt x="163" y="1"/>
                      <a:pt x="1" y="230"/>
                      <a:pt x="177" y="375"/>
                    </a:cubicBezTo>
                    <a:cubicBezTo>
                      <a:pt x="1482" y="1445"/>
                      <a:pt x="3214" y="1687"/>
                      <a:pt x="4973" y="1687"/>
                    </a:cubicBezTo>
                    <a:cubicBezTo>
                      <a:pt x="6363" y="1687"/>
                      <a:pt x="7769" y="1536"/>
                      <a:pt x="8995" y="1522"/>
                    </a:cubicBezTo>
                    <a:cubicBezTo>
                      <a:pt x="9284" y="1519"/>
                      <a:pt x="9286" y="1072"/>
                      <a:pt x="8999" y="1072"/>
                    </a:cubicBezTo>
                    <a:cubicBezTo>
                      <a:pt x="8997" y="1072"/>
                      <a:pt x="8996" y="1072"/>
                      <a:pt x="8995" y="1072"/>
                    </a:cubicBezTo>
                    <a:cubicBezTo>
                      <a:pt x="7782" y="1085"/>
                      <a:pt x="6345" y="1254"/>
                      <a:pt x="4932" y="1254"/>
                    </a:cubicBezTo>
                    <a:cubicBezTo>
                      <a:pt x="3288" y="1254"/>
                      <a:pt x="1678" y="1025"/>
                      <a:pt x="497" y="56"/>
                    </a:cubicBezTo>
                    <a:cubicBezTo>
                      <a:pt x="450" y="17"/>
                      <a:pt x="398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4105325" y="4020575"/>
                <a:ext cx="32022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2303" extrusionOk="0">
                    <a:moveTo>
                      <a:pt x="12509" y="1"/>
                    </a:moveTo>
                    <a:cubicBezTo>
                      <a:pt x="12471" y="1"/>
                      <a:pt x="12431" y="13"/>
                      <a:pt x="12390" y="43"/>
                    </a:cubicBezTo>
                    <a:cubicBezTo>
                      <a:pt x="10631" y="1340"/>
                      <a:pt x="8602" y="1852"/>
                      <a:pt x="6531" y="1852"/>
                    </a:cubicBezTo>
                    <a:cubicBezTo>
                      <a:pt x="4439" y="1852"/>
                      <a:pt x="2303" y="1329"/>
                      <a:pt x="358" y="562"/>
                    </a:cubicBezTo>
                    <a:cubicBezTo>
                      <a:pt x="329" y="550"/>
                      <a:pt x="302" y="545"/>
                      <a:pt x="277" y="545"/>
                    </a:cubicBezTo>
                    <a:cubicBezTo>
                      <a:pt x="67" y="545"/>
                      <a:pt x="0" y="903"/>
                      <a:pt x="239" y="996"/>
                    </a:cubicBezTo>
                    <a:cubicBezTo>
                      <a:pt x="2218" y="1777"/>
                      <a:pt x="4400" y="2303"/>
                      <a:pt x="6540" y="2303"/>
                    </a:cubicBezTo>
                    <a:cubicBezTo>
                      <a:pt x="8691" y="2303"/>
                      <a:pt x="10800" y="1771"/>
                      <a:pt x="12617" y="432"/>
                    </a:cubicBezTo>
                    <a:cubicBezTo>
                      <a:pt x="12808" y="293"/>
                      <a:pt x="12688" y="1"/>
                      <a:pt x="12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4002700" y="4045275"/>
                <a:ext cx="2797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3057" extrusionOk="0">
                    <a:moveTo>
                      <a:pt x="322" y="0"/>
                    </a:moveTo>
                    <a:cubicBezTo>
                      <a:pt x="158" y="0"/>
                      <a:pt x="1" y="161"/>
                      <a:pt x="121" y="326"/>
                    </a:cubicBezTo>
                    <a:cubicBezTo>
                      <a:pt x="1888" y="2751"/>
                      <a:pt x="5167" y="3057"/>
                      <a:pt x="8166" y="3057"/>
                    </a:cubicBezTo>
                    <a:cubicBezTo>
                      <a:pt x="9124" y="3057"/>
                      <a:pt x="10054" y="3026"/>
                      <a:pt x="10897" y="3022"/>
                    </a:cubicBezTo>
                    <a:cubicBezTo>
                      <a:pt x="11188" y="3022"/>
                      <a:pt x="11188" y="2572"/>
                      <a:pt x="10898" y="2572"/>
                    </a:cubicBezTo>
                    <a:cubicBezTo>
                      <a:pt x="10898" y="2572"/>
                      <a:pt x="10897" y="2572"/>
                      <a:pt x="10897" y="2572"/>
                    </a:cubicBezTo>
                    <a:cubicBezTo>
                      <a:pt x="10015" y="2576"/>
                      <a:pt x="9018" y="2617"/>
                      <a:pt x="7989" y="2617"/>
                    </a:cubicBezTo>
                    <a:cubicBezTo>
                      <a:pt x="5177" y="2617"/>
                      <a:pt x="2123" y="2311"/>
                      <a:pt x="512" y="98"/>
                    </a:cubicBezTo>
                    <a:cubicBezTo>
                      <a:pt x="461" y="29"/>
                      <a:pt x="391" y="0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4099525" y="4113900"/>
                <a:ext cx="39995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2314" extrusionOk="0">
                    <a:moveTo>
                      <a:pt x="15686" y="0"/>
                    </a:moveTo>
                    <a:cubicBezTo>
                      <a:pt x="15649" y="0"/>
                      <a:pt x="15609" y="12"/>
                      <a:pt x="15569" y="38"/>
                    </a:cubicBezTo>
                    <a:cubicBezTo>
                      <a:pt x="13397" y="1458"/>
                      <a:pt x="10984" y="1873"/>
                      <a:pt x="8507" y="1873"/>
                    </a:cubicBezTo>
                    <a:cubicBezTo>
                      <a:pt x="5768" y="1873"/>
                      <a:pt x="2950" y="1366"/>
                      <a:pt x="291" y="1149"/>
                    </a:cubicBezTo>
                    <a:cubicBezTo>
                      <a:pt x="283" y="1149"/>
                      <a:pt x="276" y="1148"/>
                      <a:pt x="269" y="1148"/>
                    </a:cubicBezTo>
                    <a:cubicBezTo>
                      <a:pt x="1" y="1148"/>
                      <a:pt x="10" y="1578"/>
                      <a:pt x="291" y="1601"/>
                    </a:cubicBezTo>
                    <a:cubicBezTo>
                      <a:pt x="2968" y="1818"/>
                      <a:pt x="5792" y="2314"/>
                      <a:pt x="8539" y="2314"/>
                    </a:cubicBezTo>
                    <a:cubicBezTo>
                      <a:pt x="11083" y="2314"/>
                      <a:pt x="13561" y="1889"/>
                      <a:pt x="15796" y="427"/>
                    </a:cubicBezTo>
                    <a:cubicBezTo>
                      <a:pt x="15998" y="295"/>
                      <a:pt x="15875" y="0"/>
                      <a:pt x="15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3935200" y="4142525"/>
                <a:ext cx="2555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2646" extrusionOk="0">
                    <a:moveTo>
                      <a:pt x="321" y="1"/>
                    </a:moveTo>
                    <a:cubicBezTo>
                      <a:pt x="153" y="1"/>
                      <a:pt x="0" y="227"/>
                      <a:pt x="151" y="391"/>
                    </a:cubicBezTo>
                    <a:lnTo>
                      <a:pt x="151" y="389"/>
                    </a:lnTo>
                    <a:cubicBezTo>
                      <a:pt x="2000" y="2401"/>
                      <a:pt x="4882" y="2645"/>
                      <a:pt x="7583" y="2645"/>
                    </a:cubicBezTo>
                    <a:cubicBezTo>
                      <a:pt x="8392" y="2645"/>
                      <a:pt x="9186" y="2623"/>
                      <a:pt x="9930" y="2621"/>
                    </a:cubicBezTo>
                    <a:cubicBezTo>
                      <a:pt x="10221" y="2619"/>
                      <a:pt x="10221" y="2169"/>
                      <a:pt x="9931" y="2169"/>
                    </a:cubicBezTo>
                    <a:cubicBezTo>
                      <a:pt x="9931" y="2169"/>
                      <a:pt x="9930" y="2169"/>
                      <a:pt x="9930" y="2169"/>
                    </a:cubicBezTo>
                    <a:cubicBezTo>
                      <a:pt x="9149" y="2172"/>
                      <a:pt x="8311" y="2200"/>
                      <a:pt x="7455" y="2200"/>
                    </a:cubicBezTo>
                    <a:cubicBezTo>
                      <a:pt x="4901" y="2200"/>
                      <a:pt x="2200" y="1954"/>
                      <a:pt x="470" y="72"/>
                    </a:cubicBezTo>
                    <a:cubicBezTo>
                      <a:pt x="424" y="22"/>
                      <a:pt x="372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4266375" y="4223825"/>
                <a:ext cx="273925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1662" extrusionOk="0">
                    <a:moveTo>
                      <a:pt x="10627" y="1"/>
                    </a:moveTo>
                    <a:cubicBezTo>
                      <a:pt x="10609" y="1"/>
                      <a:pt x="10591" y="3"/>
                      <a:pt x="10571" y="7"/>
                    </a:cubicBezTo>
                    <a:cubicBezTo>
                      <a:pt x="9083" y="344"/>
                      <a:pt x="7606" y="719"/>
                      <a:pt x="6102" y="985"/>
                    </a:cubicBezTo>
                    <a:cubicBezTo>
                      <a:pt x="4990" y="1182"/>
                      <a:pt x="3855" y="1223"/>
                      <a:pt x="2720" y="1223"/>
                    </a:cubicBezTo>
                    <a:cubicBezTo>
                      <a:pt x="1907" y="1223"/>
                      <a:pt x="1095" y="1202"/>
                      <a:pt x="291" y="1202"/>
                    </a:cubicBezTo>
                    <a:cubicBezTo>
                      <a:pt x="0" y="1202"/>
                      <a:pt x="0" y="1653"/>
                      <a:pt x="291" y="1653"/>
                    </a:cubicBezTo>
                    <a:cubicBezTo>
                      <a:pt x="952" y="1653"/>
                      <a:pt x="1613" y="1662"/>
                      <a:pt x="2274" y="1662"/>
                    </a:cubicBezTo>
                    <a:cubicBezTo>
                      <a:pt x="3360" y="1662"/>
                      <a:pt x="4445" y="1639"/>
                      <a:pt x="5526" y="1521"/>
                    </a:cubicBezTo>
                    <a:cubicBezTo>
                      <a:pt x="7272" y="1330"/>
                      <a:pt x="8983" y="828"/>
                      <a:pt x="10691" y="443"/>
                    </a:cubicBezTo>
                    <a:cubicBezTo>
                      <a:pt x="10957" y="383"/>
                      <a:pt x="10869" y="1"/>
                      <a:pt x="106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3903400" y="4247725"/>
                <a:ext cx="386550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15462" h="2338" extrusionOk="0">
                    <a:moveTo>
                      <a:pt x="320" y="0"/>
                    </a:moveTo>
                    <a:cubicBezTo>
                      <a:pt x="126" y="0"/>
                      <a:pt x="0" y="297"/>
                      <a:pt x="207" y="425"/>
                    </a:cubicBezTo>
                    <a:lnTo>
                      <a:pt x="206" y="425"/>
                    </a:lnTo>
                    <a:cubicBezTo>
                      <a:pt x="2766" y="2020"/>
                      <a:pt x="6032" y="2337"/>
                      <a:pt x="9252" y="2337"/>
                    </a:cubicBezTo>
                    <a:cubicBezTo>
                      <a:pt x="11308" y="2337"/>
                      <a:pt x="13346" y="2208"/>
                      <a:pt x="15170" y="2199"/>
                    </a:cubicBezTo>
                    <a:cubicBezTo>
                      <a:pt x="15460" y="2198"/>
                      <a:pt x="15462" y="1750"/>
                      <a:pt x="15171" y="1750"/>
                    </a:cubicBezTo>
                    <a:cubicBezTo>
                      <a:pt x="15171" y="1750"/>
                      <a:pt x="15171" y="1750"/>
                      <a:pt x="15170" y="1750"/>
                    </a:cubicBezTo>
                    <a:cubicBezTo>
                      <a:pt x="13346" y="1758"/>
                      <a:pt x="11298" y="1892"/>
                      <a:pt x="9235" y="1892"/>
                    </a:cubicBezTo>
                    <a:cubicBezTo>
                      <a:pt x="6092" y="1892"/>
                      <a:pt x="2913" y="1580"/>
                      <a:pt x="435" y="36"/>
                    </a:cubicBezTo>
                    <a:cubicBezTo>
                      <a:pt x="396" y="11"/>
                      <a:pt x="356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4188200" y="4308100"/>
                <a:ext cx="3597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77" extrusionOk="0">
                    <a:moveTo>
                      <a:pt x="14043" y="1"/>
                    </a:moveTo>
                    <a:cubicBezTo>
                      <a:pt x="14029" y="1"/>
                      <a:pt x="14015" y="2"/>
                      <a:pt x="14000" y="5"/>
                    </a:cubicBezTo>
                    <a:cubicBezTo>
                      <a:pt x="10244" y="633"/>
                      <a:pt x="6547" y="726"/>
                      <a:pt x="2789" y="726"/>
                    </a:cubicBezTo>
                    <a:cubicBezTo>
                      <a:pt x="1961" y="726"/>
                      <a:pt x="1129" y="721"/>
                      <a:pt x="292" y="717"/>
                    </a:cubicBezTo>
                    <a:cubicBezTo>
                      <a:pt x="292" y="717"/>
                      <a:pt x="292" y="717"/>
                      <a:pt x="291" y="717"/>
                    </a:cubicBezTo>
                    <a:cubicBezTo>
                      <a:pt x="1" y="717"/>
                      <a:pt x="1" y="1167"/>
                      <a:pt x="292" y="1168"/>
                    </a:cubicBezTo>
                    <a:cubicBezTo>
                      <a:pt x="1088" y="1172"/>
                      <a:pt x="1880" y="1177"/>
                      <a:pt x="2669" y="1177"/>
                    </a:cubicBezTo>
                    <a:cubicBezTo>
                      <a:pt x="6509" y="1177"/>
                      <a:pt x="10289" y="1080"/>
                      <a:pt x="14119" y="439"/>
                    </a:cubicBezTo>
                    <a:cubicBezTo>
                      <a:pt x="14391" y="394"/>
                      <a:pt x="14296" y="1"/>
                      <a:pt x="14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3911750" y="4203000"/>
                <a:ext cx="21737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8695" h="1704" extrusionOk="0">
                    <a:moveTo>
                      <a:pt x="363" y="1"/>
                    </a:moveTo>
                    <a:cubicBezTo>
                      <a:pt x="146" y="1"/>
                      <a:pt x="0" y="311"/>
                      <a:pt x="233" y="411"/>
                    </a:cubicBezTo>
                    <a:cubicBezTo>
                      <a:pt x="2836" y="1532"/>
                      <a:pt x="5602" y="1694"/>
                      <a:pt x="8403" y="1704"/>
                    </a:cubicBezTo>
                    <a:cubicBezTo>
                      <a:pt x="8403" y="1704"/>
                      <a:pt x="8404" y="1704"/>
                      <a:pt x="8404" y="1704"/>
                    </a:cubicBezTo>
                    <a:cubicBezTo>
                      <a:pt x="8694" y="1704"/>
                      <a:pt x="8692" y="1254"/>
                      <a:pt x="8403" y="1253"/>
                    </a:cubicBezTo>
                    <a:cubicBezTo>
                      <a:pt x="5694" y="1244"/>
                      <a:pt x="2980" y="1108"/>
                      <a:pt x="460" y="21"/>
                    </a:cubicBezTo>
                    <a:cubicBezTo>
                      <a:pt x="427" y="7"/>
                      <a:pt x="395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4326450" y="4165125"/>
                <a:ext cx="194025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7761" h="1897" extrusionOk="0">
                    <a:moveTo>
                      <a:pt x="7454" y="1"/>
                    </a:moveTo>
                    <a:cubicBezTo>
                      <a:pt x="7433" y="1"/>
                      <a:pt x="7410" y="4"/>
                      <a:pt x="7386" y="11"/>
                    </a:cubicBezTo>
                    <a:lnTo>
                      <a:pt x="7387" y="11"/>
                    </a:lnTo>
                    <a:cubicBezTo>
                      <a:pt x="5042" y="703"/>
                      <a:pt x="2758" y="1402"/>
                      <a:pt x="292" y="1446"/>
                    </a:cubicBezTo>
                    <a:cubicBezTo>
                      <a:pt x="4" y="1451"/>
                      <a:pt x="1" y="1897"/>
                      <a:pt x="287" y="1897"/>
                    </a:cubicBezTo>
                    <a:cubicBezTo>
                      <a:pt x="289" y="1897"/>
                      <a:pt x="290" y="1897"/>
                      <a:pt x="292" y="1897"/>
                    </a:cubicBezTo>
                    <a:cubicBezTo>
                      <a:pt x="2797" y="1851"/>
                      <a:pt x="5122" y="1150"/>
                      <a:pt x="7507" y="446"/>
                    </a:cubicBezTo>
                    <a:cubicBezTo>
                      <a:pt x="7761" y="370"/>
                      <a:pt x="7684" y="1"/>
                      <a:pt x="7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3957625" y="4100500"/>
                <a:ext cx="866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1836" extrusionOk="0">
                    <a:moveTo>
                      <a:pt x="325" y="0"/>
                    </a:moveTo>
                    <a:cubicBezTo>
                      <a:pt x="154" y="0"/>
                      <a:pt x="0" y="227"/>
                      <a:pt x="156" y="387"/>
                    </a:cubicBezTo>
                    <a:cubicBezTo>
                      <a:pt x="947" y="1197"/>
                      <a:pt x="2004" y="1568"/>
                      <a:pt x="3081" y="1828"/>
                    </a:cubicBezTo>
                    <a:cubicBezTo>
                      <a:pt x="3101" y="1833"/>
                      <a:pt x="3121" y="1836"/>
                      <a:pt x="3140" y="1836"/>
                    </a:cubicBezTo>
                    <a:cubicBezTo>
                      <a:pt x="3379" y="1836"/>
                      <a:pt x="3463" y="1456"/>
                      <a:pt x="3202" y="1394"/>
                    </a:cubicBezTo>
                    <a:cubicBezTo>
                      <a:pt x="2199" y="1152"/>
                      <a:pt x="1213" y="823"/>
                      <a:pt x="475" y="68"/>
                    </a:cubicBezTo>
                    <a:cubicBezTo>
                      <a:pt x="429" y="20"/>
                      <a:pt x="376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4352025" y="4076275"/>
                <a:ext cx="1229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1663" extrusionOk="0">
                    <a:moveTo>
                      <a:pt x="4642" y="0"/>
                    </a:moveTo>
                    <a:cubicBezTo>
                      <a:pt x="4617" y="0"/>
                      <a:pt x="4589" y="6"/>
                      <a:pt x="4559" y="17"/>
                    </a:cubicBezTo>
                    <a:lnTo>
                      <a:pt x="4561" y="17"/>
                    </a:lnTo>
                    <a:cubicBezTo>
                      <a:pt x="3167" y="579"/>
                      <a:pt x="1817" y="1173"/>
                      <a:pt x="291" y="1211"/>
                    </a:cubicBezTo>
                    <a:cubicBezTo>
                      <a:pt x="4" y="1220"/>
                      <a:pt x="1" y="1663"/>
                      <a:pt x="283" y="1663"/>
                    </a:cubicBezTo>
                    <a:cubicBezTo>
                      <a:pt x="286" y="1663"/>
                      <a:pt x="289" y="1663"/>
                      <a:pt x="291" y="1663"/>
                    </a:cubicBezTo>
                    <a:cubicBezTo>
                      <a:pt x="1858" y="1623"/>
                      <a:pt x="3247" y="1030"/>
                      <a:pt x="4680" y="452"/>
                    </a:cubicBezTo>
                    <a:cubicBezTo>
                      <a:pt x="4917" y="357"/>
                      <a:pt x="4851" y="0"/>
                      <a:pt x="4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3900000" y="4311050"/>
                <a:ext cx="1614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1591" extrusionOk="0">
                    <a:moveTo>
                      <a:pt x="342" y="1"/>
                    </a:moveTo>
                    <a:cubicBezTo>
                      <a:pt x="136" y="1"/>
                      <a:pt x="0" y="303"/>
                      <a:pt x="222" y="418"/>
                    </a:cubicBezTo>
                    <a:cubicBezTo>
                      <a:pt x="2049" y="1365"/>
                      <a:pt x="4138" y="1574"/>
                      <a:pt x="6167" y="1591"/>
                    </a:cubicBezTo>
                    <a:cubicBezTo>
                      <a:pt x="6168" y="1591"/>
                      <a:pt x="6169" y="1591"/>
                      <a:pt x="6170" y="1591"/>
                    </a:cubicBezTo>
                    <a:cubicBezTo>
                      <a:pt x="6459" y="1591"/>
                      <a:pt x="6456" y="1142"/>
                      <a:pt x="6167" y="1140"/>
                    </a:cubicBezTo>
                    <a:cubicBezTo>
                      <a:pt x="4219" y="1125"/>
                      <a:pt x="2204" y="939"/>
                      <a:pt x="449" y="28"/>
                    </a:cubicBezTo>
                    <a:cubicBezTo>
                      <a:pt x="412" y="9"/>
                      <a:pt x="376" y="1"/>
                      <a:pt x="3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3921525" y="4407125"/>
                <a:ext cx="3173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448" extrusionOk="0">
                    <a:moveTo>
                      <a:pt x="309" y="1"/>
                    </a:moveTo>
                    <a:cubicBezTo>
                      <a:pt x="79" y="1"/>
                      <a:pt x="0" y="372"/>
                      <a:pt x="256" y="445"/>
                    </a:cubicBezTo>
                    <a:cubicBezTo>
                      <a:pt x="3244" y="1288"/>
                      <a:pt x="6319" y="1447"/>
                      <a:pt x="9400" y="1447"/>
                    </a:cubicBezTo>
                    <a:cubicBezTo>
                      <a:pt x="10401" y="1447"/>
                      <a:pt x="11402" y="1431"/>
                      <a:pt x="12401" y="1415"/>
                    </a:cubicBezTo>
                    <a:cubicBezTo>
                      <a:pt x="12690" y="1411"/>
                      <a:pt x="12693" y="964"/>
                      <a:pt x="12405" y="964"/>
                    </a:cubicBezTo>
                    <a:cubicBezTo>
                      <a:pt x="12404" y="964"/>
                      <a:pt x="12402" y="964"/>
                      <a:pt x="12401" y="964"/>
                    </a:cubicBezTo>
                    <a:cubicBezTo>
                      <a:pt x="11392" y="980"/>
                      <a:pt x="10381" y="997"/>
                      <a:pt x="9371" y="997"/>
                    </a:cubicBezTo>
                    <a:cubicBezTo>
                      <a:pt x="6340" y="997"/>
                      <a:pt x="3316" y="840"/>
                      <a:pt x="376" y="11"/>
                    </a:cubicBezTo>
                    <a:cubicBezTo>
                      <a:pt x="353" y="4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281375" y="4432700"/>
                <a:ext cx="2310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7" extrusionOk="0">
                    <a:moveTo>
                      <a:pt x="8970" y="1"/>
                    </a:moveTo>
                    <a:cubicBezTo>
                      <a:pt x="8963" y="1"/>
                      <a:pt x="8956" y="1"/>
                      <a:pt x="8949" y="1"/>
                    </a:cubicBezTo>
                    <a:cubicBezTo>
                      <a:pt x="6825" y="162"/>
                      <a:pt x="4699" y="186"/>
                      <a:pt x="2570" y="186"/>
                    </a:cubicBezTo>
                    <a:cubicBezTo>
                      <a:pt x="1811" y="186"/>
                      <a:pt x="1051" y="183"/>
                      <a:pt x="290" y="182"/>
                    </a:cubicBezTo>
                    <a:cubicBezTo>
                      <a:pt x="0" y="182"/>
                      <a:pt x="0" y="633"/>
                      <a:pt x="290" y="633"/>
                    </a:cubicBezTo>
                    <a:cubicBezTo>
                      <a:pt x="1050" y="634"/>
                      <a:pt x="1810" y="637"/>
                      <a:pt x="2570" y="637"/>
                    </a:cubicBezTo>
                    <a:cubicBezTo>
                      <a:pt x="4698" y="637"/>
                      <a:pt x="6825" y="613"/>
                      <a:pt x="8949" y="453"/>
                    </a:cubicBezTo>
                    <a:cubicBezTo>
                      <a:pt x="9230" y="431"/>
                      <a:pt x="9239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4158125" y="4468775"/>
                <a:ext cx="3362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3448" h="722" extrusionOk="0">
                    <a:moveTo>
                      <a:pt x="13181" y="0"/>
                    </a:moveTo>
                    <a:cubicBezTo>
                      <a:pt x="13173" y="0"/>
                      <a:pt x="13165" y="1"/>
                      <a:pt x="13157" y="1"/>
                    </a:cubicBezTo>
                    <a:cubicBezTo>
                      <a:pt x="11082" y="195"/>
                      <a:pt x="9005" y="271"/>
                      <a:pt x="6926" y="271"/>
                    </a:cubicBezTo>
                    <a:cubicBezTo>
                      <a:pt x="4715" y="271"/>
                      <a:pt x="2503" y="184"/>
                      <a:pt x="292" y="62"/>
                    </a:cubicBezTo>
                    <a:cubicBezTo>
                      <a:pt x="287" y="62"/>
                      <a:pt x="281" y="61"/>
                      <a:pt x="276" y="61"/>
                    </a:cubicBezTo>
                    <a:cubicBezTo>
                      <a:pt x="0" y="61"/>
                      <a:pt x="8" y="497"/>
                      <a:pt x="292" y="513"/>
                    </a:cubicBezTo>
                    <a:cubicBezTo>
                      <a:pt x="2503" y="636"/>
                      <a:pt x="4715" y="722"/>
                      <a:pt x="6926" y="722"/>
                    </a:cubicBezTo>
                    <a:cubicBezTo>
                      <a:pt x="9005" y="722"/>
                      <a:pt x="11082" y="646"/>
                      <a:pt x="13157" y="452"/>
                    </a:cubicBezTo>
                    <a:cubicBezTo>
                      <a:pt x="13437" y="426"/>
                      <a:pt x="13447" y="0"/>
                      <a:pt x="131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3945275" y="4458350"/>
                <a:ext cx="1417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751" extrusionOk="0">
                    <a:moveTo>
                      <a:pt x="339" y="1"/>
                    </a:moveTo>
                    <a:cubicBezTo>
                      <a:pt x="91" y="1"/>
                      <a:pt x="0" y="387"/>
                      <a:pt x="268" y="440"/>
                    </a:cubicBezTo>
                    <a:cubicBezTo>
                      <a:pt x="1697" y="720"/>
                      <a:pt x="3134" y="750"/>
                      <a:pt x="4580" y="750"/>
                    </a:cubicBezTo>
                    <a:cubicBezTo>
                      <a:pt x="4845" y="750"/>
                      <a:pt x="5112" y="749"/>
                      <a:pt x="5378" y="748"/>
                    </a:cubicBezTo>
                    <a:cubicBezTo>
                      <a:pt x="5669" y="748"/>
                      <a:pt x="5670" y="299"/>
                      <a:pt x="5379" y="299"/>
                    </a:cubicBezTo>
                    <a:cubicBezTo>
                      <a:pt x="5379" y="299"/>
                      <a:pt x="5378" y="299"/>
                      <a:pt x="5378" y="299"/>
                    </a:cubicBezTo>
                    <a:cubicBezTo>
                      <a:pt x="5087" y="299"/>
                      <a:pt x="4796" y="300"/>
                      <a:pt x="4505" y="300"/>
                    </a:cubicBezTo>
                    <a:cubicBezTo>
                      <a:pt x="3126" y="300"/>
                      <a:pt x="1753" y="273"/>
                      <a:pt x="388" y="6"/>
                    </a:cubicBezTo>
                    <a:cubicBezTo>
                      <a:pt x="371" y="2"/>
                      <a:pt x="354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3982825" y="4509450"/>
                <a:ext cx="32662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3065" h="1231" extrusionOk="0">
                    <a:moveTo>
                      <a:pt x="340" y="1"/>
                    </a:moveTo>
                    <a:cubicBezTo>
                      <a:pt x="93" y="1"/>
                      <a:pt x="0" y="389"/>
                      <a:pt x="268" y="440"/>
                    </a:cubicBezTo>
                    <a:lnTo>
                      <a:pt x="269" y="440"/>
                    </a:lnTo>
                    <a:cubicBezTo>
                      <a:pt x="4136" y="1189"/>
                      <a:pt x="8051" y="1230"/>
                      <a:pt x="11975" y="1230"/>
                    </a:cubicBezTo>
                    <a:cubicBezTo>
                      <a:pt x="12241" y="1230"/>
                      <a:pt x="12508" y="1230"/>
                      <a:pt x="12774" y="1230"/>
                    </a:cubicBezTo>
                    <a:cubicBezTo>
                      <a:pt x="13065" y="1230"/>
                      <a:pt x="13065" y="780"/>
                      <a:pt x="12774" y="780"/>
                    </a:cubicBezTo>
                    <a:cubicBezTo>
                      <a:pt x="12512" y="780"/>
                      <a:pt x="12250" y="780"/>
                      <a:pt x="11988" y="780"/>
                    </a:cubicBezTo>
                    <a:cubicBezTo>
                      <a:pt x="8101" y="780"/>
                      <a:pt x="4223" y="748"/>
                      <a:pt x="389" y="6"/>
                    </a:cubicBezTo>
                    <a:cubicBezTo>
                      <a:pt x="372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4147600" y="4552975"/>
                <a:ext cx="27760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1104" h="752" extrusionOk="0">
                    <a:moveTo>
                      <a:pt x="10815" y="1"/>
                    </a:moveTo>
                    <a:cubicBezTo>
                      <a:pt x="10814" y="1"/>
                      <a:pt x="10814" y="1"/>
                      <a:pt x="10813" y="1"/>
                    </a:cubicBezTo>
                    <a:cubicBezTo>
                      <a:pt x="7304" y="20"/>
                      <a:pt x="3801" y="283"/>
                      <a:pt x="292" y="300"/>
                    </a:cubicBezTo>
                    <a:cubicBezTo>
                      <a:pt x="2" y="302"/>
                      <a:pt x="0" y="752"/>
                      <a:pt x="291" y="752"/>
                    </a:cubicBezTo>
                    <a:cubicBezTo>
                      <a:pt x="291" y="752"/>
                      <a:pt x="292" y="752"/>
                      <a:pt x="292" y="752"/>
                    </a:cubicBezTo>
                    <a:cubicBezTo>
                      <a:pt x="3801" y="732"/>
                      <a:pt x="7304" y="471"/>
                      <a:pt x="10813" y="452"/>
                    </a:cubicBezTo>
                    <a:cubicBezTo>
                      <a:pt x="11103" y="450"/>
                      <a:pt x="11104" y="1"/>
                      <a:pt x="10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27"/>
            <p:cNvGrpSpPr/>
            <p:nvPr/>
          </p:nvGrpSpPr>
          <p:grpSpPr>
            <a:xfrm>
              <a:off x="5725260" y="1074230"/>
              <a:ext cx="1041709" cy="1035802"/>
              <a:chOff x="5751925" y="1549750"/>
              <a:chExt cx="1027225" cy="1021400"/>
            </a:xfrm>
          </p:grpSpPr>
          <p:sp>
            <p:nvSpPr>
              <p:cNvPr id="267" name="Google Shape;267;p27"/>
              <p:cNvSpPr/>
              <p:nvPr/>
            </p:nvSpPr>
            <p:spPr>
              <a:xfrm>
                <a:off x="6420175" y="2220200"/>
                <a:ext cx="211150" cy="20585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8234" extrusionOk="0">
                    <a:moveTo>
                      <a:pt x="508" y="0"/>
                    </a:moveTo>
                    <a:cubicBezTo>
                      <a:pt x="243" y="0"/>
                      <a:pt x="1" y="362"/>
                      <a:pt x="236" y="627"/>
                    </a:cubicBezTo>
                    <a:cubicBezTo>
                      <a:pt x="2588" y="3270"/>
                      <a:pt x="5521" y="5317"/>
                      <a:pt x="7719" y="8108"/>
                    </a:cubicBezTo>
                    <a:cubicBezTo>
                      <a:pt x="7789" y="8197"/>
                      <a:pt x="7871" y="8234"/>
                      <a:pt x="7953" y="8234"/>
                    </a:cubicBezTo>
                    <a:cubicBezTo>
                      <a:pt x="8206" y="8234"/>
                      <a:pt x="8445" y="7872"/>
                      <a:pt x="8230" y="7599"/>
                    </a:cubicBezTo>
                    <a:cubicBezTo>
                      <a:pt x="6031" y="4808"/>
                      <a:pt x="3099" y="2760"/>
                      <a:pt x="747" y="116"/>
                    </a:cubicBezTo>
                    <a:cubicBezTo>
                      <a:pt x="674" y="34"/>
                      <a:pt x="590" y="0"/>
                      <a:pt x="5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7"/>
              <p:cNvSpPr/>
              <p:nvPr/>
            </p:nvSpPr>
            <p:spPr>
              <a:xfrm>
                <a:off x="6089350" y="1885450"/>
                <a:ext cx="352825" cy="351750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14070" extrusionOk="0">
                    <a:moveTo>
                      <a:pt x="7149" y="723"/>
                    </a:moveTo>
                    <a:cubicBezTo>
                      <a:pt x="10614" y="723"/>
                      <a:pt x="13097" y="3294"/>
                      <a:pt x="13354" y="6770"/>
                    </a:cubicBezTo>
                    <a:cubicBezTo>
                      <a:pt x="13639" y="10654"/>
                      <a:pt x="10541" y="13328"/>
                      <a:pt x="6847" y="13328"/>
                    </a:cubicBezTo>
                    <a:cubicBezTo>
                      <a:pt x="6759" y="13328"/>
                      <a:pt x="6670" y="13326"/>
                      <a:pt x="6581" y="13323"/>
                    </a:cubicBezTo>
                    <a:cubicBezTo>
                      <a:pt x="3209" y="13206"/>
                      <a:pt x="997" y="10114"/>
                      <a:pt x="752" y="6982"/>
                    </a:cubicBezTo>
                    <a:cubicBezTo>
                      <a:pt x="463" y="3303"/>
                      <a:pt x="3130" y="805"/>
                      <a:pt x="6689" y="736"/>
                    </a:cubicBezTo>
                    <a:lnTo>
                      <a:pt x="6689" y="736"/>
                    </a:lnTo>
                    <a:cubicBezTo>
                      <a:pt x="6692" y="737"/>
                      <a:pt x="6696" y="737"/>
                      <a:pt x="6699" y="737"/>
                    </a:cubicBezTo>
                    <a:cubicBezTo>
                      <a:pt x="6708" y="737"/>
                      <a:pt x="6716" y="736"/>
                      <a:pt x="6725" y="736"/>
                    </a:cubicBezTo>
                    <a:lnTo>
                      <a:pt x="6725" y="736"/>
                    </a:lnTo>
                    <a:cubicBezTo>
                      <a:pt x="6725" y="736"/>
                      <a:pt x="6725" y="736"/>
                      <a:pt x="6725" y="736"/>
                    </a:cubicBezTo>
                    <a:cubicBezTo>
                      <a:pt x="6737" y="736"/>
                      <a:pt x="6750" y="735"/>
                      <a:pt x="6761" y="734"/>
                    </a:cubicBezTo>
                    <a:lnTo>
                      <a:pt x="6761" y="734"/>
                    </a:lnTo>
                    <a:cubicBezTo>
                      <a:pt x="6892" y="727"/>
                      <a:pt x="7021" y="723"/>
                      <a:pt x="7149" y="723"/>
                    </a:cubicBezTo>
                    <a:close/>
                    <a:moveTo>
                      <a:pt x="7158" y="1"/>
                    </a:moveTo>
                    <a:cubicBezTo>
                      <a:pt x="7015" y="1"/>
                      <a:pt x="6870" y="5"/>
                      <a:pt x="6725" y="14"/>
                    </a:cubicBezTo>
                    <a:lnTo>
                      <a:pt x="6724" y="14"/>
                    </a:lnTo>
                    <a:cubicBezTo>
                      <a:pt x="2783" y="71"/>
                      <a:pt x="0" y="2707"/>
                      <a:pt x="18" y="6696"/>
                    </a:cubicBezTo>
                    <a:cubicBezTo>
                      <a:pt x="34" y="10468"/>
                      <a:pt x="2799" y="13731"/>
                      <a:pt x="6581" y="14044"/>
                    </a:cubicBezTo>
                    <a:cubicBezTo>
                      <a:pt x="6789" y="14061"/>
                      <a:pt x="6994" y="14070"/>
                      <a:pt x="7197" y="14070"/>
                    </a:cubicBezTo>
                    <a:cubicBezTo>
                      <a:pt x="11090" y="14070"/>
                      <a:pt x="14057" y="10962"/>
                      <a:pt x="14084" y="7072"/>
                    </a:cubicBezTo>
                    <a:cubicBezTo>
                      <a:pt x="14112" y="3100"/>
                      <a:pt x="11037" y="1"/>
                      <a:pt x="7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6250275" y="1549750"/>
                <a:ext cx="328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275" extrusionOk="0">
                    <a:moveTo>
                      <a:pt x="573" y="1"/>
                    </a:moveTo>
                    <a:cubicBezTo>
                      <a:pt x="392" y="1"/>
                      <a:pt x="205" y="117"/>
                      <a:pt x="192" y="349"/>
                    </a:cubicBezTo>
                    <a:cubicBezTo>
                      <a:pt x="1" y="3883"/>
                      <a:pt x="592" y="7400"/>
                      <a:pt x="192" y="10930"/>
                    </a:cubicBezTo>
                    <a:cubicBezTo>
                      <a:pt x="166" y="11160"/>
                      <a:pt x="332" y="11275"/>
                      <a:pt x="512" y="11275"/>
                    </a:cubicBezTo>
                    <a:cubicBezTo>
                      <a:pt x="693" y="11275"/>
                      <a:pt x="888" y="11159"/>
                      <a:pt x="914" y="10930"/>
                    </a:cubicBezTo>
                    <a:cubicBezTo>
                      <a:pt x="1314" y="7400"/>
                      <a:pt x="723" y="3883"/>
                      <a:pt x="914" y="349"/>
                    </a:cubicBezTo>
                    <a:cubicBezTo>
                      <a:pt x="926" y="117"/>
                      <a:pt x="753" y="1"/>
                      <a:pt x="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6250275" y="2289275"/>
                <a:ext cx="328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275" extrusionOk="0">
                    <a:moveTo>
                      <a:pt x="572" y="1"/>
                    </a:moveTo>
                    <a:cubicBezTo>
                      <a:pt x="392" y="1"/>
                      <a:pt x="205" y="117"/>
                      <a:pt x="192" y="348"/>
                    </a:cubicBezTo>
                    <a:cubicBezTo>
                      <a:pt x="1" y="3882"/>
                      <a:pt x="592" y="7400"/>
                      <a:pt x="192" y="10930"/>
                    </a:cubicBezTo>
                    <a:cubicBezTo>
                      <a:pt x="166" y="11160"/>
                      <a:pt x="332" y="11274"/>
                      <a:pt x="512" y="11274"/>
                    </a:cubicBezTo>
                    <a:cubicBezTo>
                      <a:pt x="693" y="11274"/>
                      <a:pt x="888" y="11159"/>
                      <a:pt x="914" y="10930"/>
                    </a:cubicBezTo>
                    <a:cubicBezTo>
                      <a:pt x="1314" y="7400"/>
                      <a:pt x="723" y="3882"/>
                      <a:pt x="914" y="348"/>
                    </a:cubicBezTo>
                    <a:cubicBezTo>
                      <a:pt x="926" y="116"/>
                      <a:pt x="753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5751925" y="2049400"/>
                <a:ext cx="287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04" extrusionOk="0">
                    <a:moveTo>
                      <a:pt x="8253" y="0"/>
                    </a:moveTo>
                    <a:cubicBezTo>
                      <a:pt x="6176" y="0"/>
                      <a:pt x="4100" y="181"/>
                      <a:pt x="2021" y="181"/>
                    </a:cubicBezTo>
                    <a:cubicBezTo>
                      <a:pt x="1503" y="181"/>
                      <a:pt x="985" y="170"/>
                      <a:pt x="467" y="142"/>
                    </a:cubicBezTo>
                    <a:cubicBezTo>
                      <a:pt x="459" y="142"/>
                      <a:pt x="451" y="142"/>
                      <a:pt x="443" y="142"/>
                    </a:cubicBezTo>
                    <a:cubicBezTo>
                      <a:pt x="1" y="142"/>
                      <a:pt x="11" y="840"/>
                      <a:pt x="467" y="864"/>
                    </a:cubicBezTo>
                    <a:cubicBezTo>
                      <a:pt x="985" y="892"/>
                      <a:pt x="1503" y="904"/>
                      <a:pt x="2021" y="904"/>
                    </a:cubicBezTo>
                    <a:cubicBezTo>
                      <a:pt x="4100" y="904"/>
                      <a:pt x="6176" y="723"/>
                      <a:pt x="8253" y="723"/>
                    </a:cubicBezTo>
                    <a:cubicBezTo>
                      <a:pt x="9184" y="723"/>
                      <a:pt x="10115" y="759"/>
                      <a:pt x="11047" y="864"/>
                    </a:cubicBezTo>
                    <a:cubicBezTo>
                      <a:pt x="11063" y="866"/>
                      <a:pt x="11079" y="867"/>
                      <a:pt x="11094" y="867"/>
                    </a:cubicBezTo>
                    <a:cubicBezTo>
                      <a:pt x="11508" y="867"/>
                      <a:pt x="11488" y="193"/>
                      <a:pt x="11047" y="142"/>
                    </a:cubicBezTo>
                    <a:cubicBezTo>
                      <a:pt x="10115" y="37"/>
                      <a:pt x="9184" y="0"/>
                      <a:pt x="8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6491475" y="2049400"/>
                <a:ext cx="2876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1507" h="904" extrusionOk="0">
                    <a:moveTo>
                      <a:pt x="8252" y="0"/>
                    </a:moveTo>
                    <a:cubicBezTo>
                      <a:pt x="6174" y="0"/>
                      <a:pt x="4099" y="181"/>
                      <a:pt x="2019" y="181"/>
                    </a:cubicBezTo>
                    <a:cubicBezTo>
                      <a:pt x="1501" y="181"/>
                      <a:pt x="983" y="170"/>
                      <a:pt x="464" y="142"/>
                    </a:cubicBezTo>
                    <a:cubicBezTo>
                      <a:pt x="456" y="142"/>
                      <a:pt x="449" y="142"/>
                      <a:pt x="441" y="142"/>
                    </a:cubicBezTo>
                    <a:cubicBezTo>
                      <a:pt x="1" y="142"/>
                      <a:pt x="10" y="840"/>
                      <a:pt x="464" y="864"/>
                    </a:cubicBezTo>
                    <a:cubicBezTo>
                      <a:pt x="983" y="892"/>
                      <a:pt x="1501" y="904"/>
                      <a:pt x="2019" y="904"/>
                    </a:cubicBezTo>
                    <a:cubicBezTo>
                      <a:pt x="4099" y="904"/>
                      <a:pt x="6174" y="723"/>
                      <a:pt x="8252" y="723"/>
                    </a:cubicBezTo>
                    <a:cubicBezTo>
                      <a:pt x="9183" y="723"/>
                      <a:pt x="10114" y="759"/>
                      <a:pt x="11046" y="864"/>
                    </a:cubicBezTo>
                    <a:cubicBezTo>
                      <a:pt x="11062" y="866"/>
                      <a:pt x="11078" y="867"/>
                      <a:pt x="11093" y="867"/>
                    </a:cubicBezTo>
                    <a:cubicBezTo>
                      <a:pt x="11506" y="867"/>
                      <a:pt x="11487" y="193"/>
                      <a:pt x="11046" y="142"/>
                    </a:cubicBezTo>
                    <a:cubicBezTo>
                      <a:pt x="10114" y="37"/>
                      <a:pt x="9183" y="0"/>
                      <a:pt x="8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5897275" y="1697275"/>
                <a:ext cx="211125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8235" extrusionOk="0">
                    <a:moveTo>
                      <a:pt x="508" y="1"/>
                    </a:moveTo>
                    <a:cubicBezTo>
                      <a:pt x="242" y="1"/>
                      <a:pt x="0" y="362"/>
                      <a:pt x="236" y="627"/>
                    </a:cubicBezTo>
                    <a:cubicBezTo>
                      <a:pt x="2588" y="3271"/>
                      <a:pt x="5521" y="5319"/>
                      <a:pt x="7719" y="8109"/>
                    </a:cubicBezTo>
                    <a:cubicBezTo>
                      <a:pt x="7788" y="8197"/>
                      <a:pt x="7871" y="8234"/>
                      <a:pt x="7952" y="8234"/>
                    </a:cubicBezTo>
                    <a:cubicBezTo>
                      <a:pt x="8206" y="8234"/>
                      <a:pt x="8445" y="7873"/>
                      <a:pt x="8229" y="7600"/>
                    </a:cubicBezTo>
                    <a:cubicBezTo>
                      <a:pt x="6030" y="4809"/>
                      <a:pt x="3098" y="2761"/>
                      <a:pt x="746" y="117"/>
                    </a:cubicBezTo>
                    <a:cubicBezTo>
                      <a:pt x="673" y="35"/>
                      <a:pt x="589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5898475" y="2221000"/>
                <a:ext cx="213875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8172" extrusionOk="0">
                    <a:moveTo>
                      <a:pt x="7989" y="0"/>
                    </a:moveTo>
                    <a:cubicBezTo>
                      <a:pt x="7911" y="0"/>
                      <a:pt x="7829" y="25"/>
                      <a:pt x="7755" y="84"/>
                    </a:cubicBezTo>
                    <a:cubicBezTo>
                      <a:pt x="4964" y="2282"/>
                      <a:pt x="2917" y="5215"/>
                      <a:pt x="273" y="7566"/>
                    </a:cubicBezTo>
                    <a:cubicBezTo>
                      <a:pt x="0" y="7808"/>
                      <a:pt x="254" y="8172"/>
                      <a:pt x="544" y="8172"/>
                    </a:cubicBezTo>
                    <a:cubicBezTo>
                      <a:pt x="624" y="8172"/>
                      <a:pt x="708" y="8143"/>
                      <a:pt x="784" y="8076"/>
                    </a:cubicBezTo>
                    <a:cubicBezTo>
                      <a:pt x="3427" y="5725"/>
                      <a:pt x="5474" y="2793"/>
                      <a:pt x="8265" y="595"/>
                    </a:cubicBezTo>
                    <a:cubicBezTo>
                      <a:pt x="8554" y="367"/>
                      <a:pt x="8291" y="0"/>
                      <a:pt x="79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6421400" y="1698075"/>
                <a:ext cx="213875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8173" extrusionOk="0">
                    <a:moveTo>
                      <a:pt x="7989" y="1"/>
                    </a:moveTo>
                    <a:cubicBezTo>
                      <a:pt x="7911" y="1"/>
                      <a:pt x="7829" y="26"/>
                      <a:pt x="7754" y="85"/>
                    </a:cubicBezTo>
                    <a:cubicBezTo>
                      <a:pt x="4963" y="2283"/>
                      <a:pt x="2916" y="5216"/>
                      <a:pt x="273" y="7566"/>
                    </a:cubicBezTo>
                    <a:cubicBezTo>
                      <a:pt x="1" y="7808"/>
                      <a:pt x="254" y="8172"/>
                      <a:pt x="543" y="8172"/>
                    </a:cubicBezTo>
                    <a:cubicBezTo>
                      <a:pt x="624" y="8172"/>
                      <a:pt x="707" y="8144"/>
                      <a:pt x="783" y="8077"/>
                    </a:cubicBezTo>
                    <a:cubicBezTo>
                      <a:pt x="3427" y="5726"/>
                      <a:pt x="5474" y="2793"/>
                      <a:pt x="8264" y="595"/>
                    </a:cubicBezTo>
                    <a:cubicBezTo>
                      <a:pt x="8555" y="367"/>
                      <a:pt x="8291" y="1"/>
                      <a:pt x="7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6343575" y="1721600"/>
                <a:ext cx="6885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5115" extrusionOk="0">
                    <a:moveTo>
                      <a:pt x="2315" y="1"/>
                    </a:moveTo>
                    <a:cubicBezTo>
                      <a:pt x="2169" y="1"/>
                      <a:pt x="2019" y="73"/>
                      <a:pt x="1950" y="240"/>
                    </a:cubicBezTo>
                    <a:lnTo>
                      <a:pt x="109" y="4683"/>
                    </a:lnTo>
                    <a:cubicBezTo>
                      <a:pt x="1" y="4944"/>
                      <a:pt x="214" y="5114"/>
                      <a:pt x="438" y="5114"/>
                    </a:cubicBezTo>
                    <a:cubicBezTo>
                      <a:pt x="584" y="5114"/>
                      <a:pt x="735" y="5042"/>
                      <a:pt x="804" y="4874"/>
                    </a:cubicBezTo>
                    <a:lnTo>
                      <a:pt x="804" y="4876"/>
                    </a:lnTo>
                    <a:lnTo>
                      <a:pt x="2646" y="431"/>
                    </a:lnTo>
                    <a:cubicBezTo>
                      <a:pt x="2753" y="171"/>
                      <a:pt x="2540" y="1"/>
                      <a:pt x="2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7"/>
              <p:cNvSpPr/>
              <p:nvPr/>
            </p:nvSpPr>
            <p:spPr>
              <a:xfrm>
                <a:off x="6115800" y="2271525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2314" y="0"/>
                    </a:moveTo>
                    <a:cubicBezTo>
                      <a:pt x="2168" y="0"/>
                      <a:pt x="2018" y="72"/>
                      <a:pt x="1949" y="239"/>
                    </a:cubicBezTo>
                    <a:cubicBezTo>
                      <a:pt x="1335" y="1721"/>
                      <a:pt x="722" y="3201"/>
                      <a:pt x="109" y="4682"/>
                    </a:cubicBezTo>
                    <a:cubicBezTo>
                      <a:pt x="1" y="4943"/>
                      <a:pt x="215" y="5114"/>
                      <a:pt x="440" y="5114"/>
                    </a:cubicBezTo>
                    <a:cubicBezTo>
                      <a:pt x="585" y="5114"/>
                      <a:pt x="736" y="5042"/>
                      <a:pt x="805" y="4875"/>
                    </a:cubicBezTo>
                    <a:cubicBezTo>
                      <a:pt x="1418" y="3394"/>
                      <a:pt x="2032" y="1912"/>
                      <a:pt x="2644" y="431"/>
                    </a:cubicBezTo>
                    <a:cubicBezTo>
                      <a:pt x="2752" y="171"/>
                      <a:pt x="2538" y="0"/>
                      <a:pt x="2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6115825" y="1721600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438" y="0"/>
                    </a:moveTo>
                    <a:cubicBezTo>
                      <a:pt x="214" y="0"/>
                      <a:pt x="1" y="171"/>
                      <a:pt x="109" y="431"/>
                    </a:cubicBezTo>
                    <a:cubicBezTo>
                      <a:pt x="722" y="1913"/>
                      <a:pt x="1334" y="3394"/>
                      <a:pt x="1948" y="4874"/>
                    </a:cubicBezTo>
                    <a:cubicBezTo>
                      <a:pt x="2017" y="5042"/>
                      <a:pt x="2168" y="5114"/>
                      <a:pt x="2314" y="5114"/>
                    </a:cubicBezTo>
                    <a:cubicBezTo>
                      <a:pt x="2538" y="5114"/>
                      <a:pt x="2751" y="4944"/>
                      <a:pt x="2644" y="4683"/>
                    </a:cubicBezTo>
                    <a:cubicBezTo>
                      <a:pt x="2031" y="3202"/>
                      <a:pt x="1417" y="1720"/>
                      <a:pt x="804" y="240"/>
                    </a:cubicBezTo>
                    <a:cubicBezTo>
                      <a:pt x="735" y="73"/>
                      <a:pt x="584" y="0"/>
                      <a:pt x="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6343600" y="2271525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438" y="0"/>
                    </a:moveTo>
                    <a:cubicBezTo>
                      <a:pt x="214" y="0"/>
                      <a:pt x="1" y="171"/>
                      <a:pt x="108" y="431"/>
                    </a:cubicBezTo>
                    <a:cubicBezTo>
                      <a:pt x="722" y="1912"/>
                      <a:pt x="1335" y="3394"/>
                      <a:pt x="1949" y="4875"/>
                    </a:cubicBezTo>
                    <a:cubicBezTo>
                      <a:pt x="2017" y="5042"/>
                      <a:pt x="2168" y="5114"/>
                      <a:pt x="2313" y="5114"/>
                    </a:cubicBezTo>
                    <a:cubicBezTo>
                      <a:pt x="2538" y="5114"/>
                      <a:pt x="2752" y="4943"/>
                      <a:pt x="2643" y="4682"/>
                    </a:cubicBezTo>
                    <a:cubicBezTo>
                      <a:pt x="2030" y="3202"/>
                      <a:pt x="1416" y="1721"/>
                      <a:pt x="804" y="239"/>
                    </a:cubicBezTo>
                    <a:cubicBezTo>
                      <a:pt x="735" y="72"/>
                      <a:pt x="584" y="0"/>
                      <a:pt x="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5921775" y="1914150"/>
                <a:ext cx="13475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2595" extrusionOk="0">
                    <a:moveTo>
                      <a:pt x="436" y="1"/>
                    </a:moveTo>
                    <a:cubicBezTo>
                      <a:pt x="105" y="1"/>
                      <a:pt x="0" y="570"/>
                      <a:pt x="377" y="725"/>
                    </a:cubicBezTo>
                    <a:cubicBezTo>
                      <a:pt x="1858" y="1339"/>
                      <a:pt x="3340" y="1952"/>
                      <a:pt x="4821" y="2566"/>
                    </a:cubicBezTo>
                    <a:cubicBezTo>
                      <a:pt x="4869" y="2586"/>
                      <a:pt x="4914" y="2594"/>
                      <a:pt x="4955" y="2594"/>
                    </a:cubicBezTo>
                    <a:cubicBezTo>
                      <a:pt x="5285" y="2594"/>
                      <a:pt x="5389" y="2025"/>
                      <a:pt x="5014" y="1870"/>
                    </a:cubicBezTo>
                    <a:lnTo>
                      <a:pt x="570" y="29"/>
                    </a:lnTo>
                    <a:cubicBezTo>
                      <a:pt x="522" y="10"/>
                      <a:pt x="477" y="1"/>
                      <a:pt x="4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6471725" y="2141975"/>
                <a:ext cx="1347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2595" extrusionOk="0">
                    <a:moveTo>
                      <a:pt x="433" y="0"/>
                    </a:moveTo>
                    <a:cubicBezTo>
                      <a:pt x="104" y="0"/>
                      <a:pt x="0" y="569"/>
                      <a:pt x="375" y="724"/>
                    </a:cubicBezTo>
                    <a:lnTo>
                      <a:pt x="4820" y="2566"/>
                    </a:lnTo>
                    <a:cubicBezTo>
                      <a:pt x="4867" y="2586"/>
                      <a:pt x="4912" y="2594"/>
                      <a:pt x="4953" y="2594"/>
                    </a:cubicBezTo>
                    <a:cubicBezTo>
                      <a:pt x="5282" y="2594"/>
                      <a:pt x="5387" y="2025"/>
                      <a:pt x="5011" y="1870"/>
                    </a:cubicBezTo>
                    <a:lnTo>
                      <a:pt x="5011" y="1868"/>
                    </a:lnTo>
                    <a:lnTo>
                      <a:pt x="568" y="29"/>
                    </a:lnTo>
                    <a:cubicBezTo>
                      <a:pt x="520" y="9"/>
                      <a:pt x="475" y="0"/>
                      <a:pt x="4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6471725" y="1914200"/>
                <a:ext cx="134700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2593" extrusionOk="0">
                    <a:moveTo>
                      <a:pt x="4953" y="0"/>
                    </a:moveTo>
                    <a:cubicBezTo>
                      <a:pt x="4912" y="0"/>
                      <a:pt x="4867" y="9"/>
                      <a:pt x="4820" y="29"/>
                    </a:cubicBezTo>
                    <a:lnTo>
                      <a:pt x="375" y="1869"/>
                    </a:lnTo>
                    <a:cubicBezTo>
                      <a:pt x="0" y="2024"/>
                      <a:pt x="104" y="2593"/>
                      <a:pt x="433" y="2593"/>
                    </a:cubicBezTo>
                    <a:cubicBezTo>
                      <a:pt x="475" y="2593"/>
                      <a:pt x="520" y="2584"/>
                      <a:pt x="568" y="2564"/>
                    </a:cubicBezTo>
                    <a:lnTo>
                      <a:pt x="5011" y="725"/>
                    </a:lnTo>
                    <a:cubicBezTo>
                      <a:pt x="5387" y="568"/>
                      <a:pt x="5283" y="0"/>
                      <a:pt x="4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5921800" y="2141950"/>
                <a:ext cx="1347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2595" extrusionOk="0">
                    <a:moveTo>
                      <a:pt x="4954" y="0"/>
                    </a:moveTo>
                    <a:cubicBezTo>
                      <a:pt x="4913" y="0"/>
                      <a:pt x="4868" y="9"/>
                      <a:pt x="4820" y="29"/>
                    </a:cubicBezTo>
                    <a:lnTo>
                      <a:pt x="377" y="1869"/>
                    </a:lnTo>
                    <a:cubicBezTo>
                      <a:pt x="1" y="2025"/>
                      <a:pt x="106" y="2594"/>
                      <a:pt x="435" y="2594"/>
                    </a:cubicBezTo>
                    <a:cubicBezTo>
                      <a:pt x="476" y="2594"/>
                      <a:pt x="521" y="2585"/>
                      <a:pt x="569" y="2565"/>
                    </a:cubicBezTo>
                    <a:lnTo>
                      <a:pt x="5013" y="725"/>
                    </a:lnTo>
                    <a:cubicBezTo>
                      <a:pt x="5388" y="570"/>
                      <a:pt x="5284" y="0"/>
                      <a:pt x="4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6122650" y="1948125"/>
                <a:ext cx="1468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452" extrusionOk="0">
                    <a:moveTo>
                      <a:pt x="293" y="1"/>
                    </a:moveTo>
                    <a:cubicBezTo>
                      <a:pt x="1" y="1"/>
                      <a:pt x="1" y="452"/>
                      <a:pt x="293" y="452"/>
                    </a:cubicBezTo>
                    <a:lnTo>
                      <a:pt x="5583" y="452"/>
                    </a:lnTo>
                    <a:cubicBezTo>
                      <a:pt x="5873" y="452"/>
                      <a:pt x="5873" y="1"/>
                      <a:pt x="55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6107650" y="1979700"/>
                <a:ext cx="14680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70" extrusionOk="0">
                    <a:moveTo>
                      <a:pt x="5583" y="0"/>
                    </a:moveTo>
                    <a:cubicBezTo>
                      <a:pt x="5582" y="0"/>
                      <a:pt x="5581" y="0"/>
                      <a:pt x="5580" y="0"/>
                    </a:cubicBezTo>
                    <a:cubicBezTo>
                      <a:pt x="4304" y="13"/>
                      <a:pt x="3030" y="118"/>
                      <a:pt x="1756" y="118"/>
                    </a:cubicBezTo>
                    <a:cubicBezTo>
                      <a:pt x="1268" y="118"/>
                      <a:pt x="779" y="103"/>
                      <a:pt x="290" y="61"/>
                    </a:cubicBezTo>
                    <a:cubicBezTo>
                      <a:pt x="282" y="60"/>
                      <a:pt x="275" y="60"/>
                      <a:pt x="267" y="60"/>
                    </a:cubicBezTo>
                    <a:cubicBezTo>
                      <a:pt x="0" y="60"/>
                      <a:pt x="10" y="488"/>
                      <a:pt x="290" y="512"/>
                    </a:cubicBezTo>
                    <a:cubicBezTo>
                      <a:pt x="779" y="554"/>
                      <a:pt x="1268" y="569"/>
                      <a:pt x="1756" y="569"/>
                    </a:cubicBezTo>
                    <a:cubicBezTo>
                      <a:pt x="3031" y="569"/>
                      <a:pt x="4305" y="464"/>
                      <a:pt x="5580" y="451"/>
                    </a:cubicBezTo>
                    <a:cubicBezTo>
                      <a:pt x="5871" y="449"/>
                      <a:pt x="5872" y="0"/>
                      <a:pt x="5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6091125" y="2021750"/>
                <a:ext cx="2324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9298" h="575" extrusionOk="0">
                    <a:moveTo>
                      <a:pt x="266" y="1"/>
                    </a:moveTo>
                    <a:cubicBezTo>
                      <a:pt x="1" y="1"/>
                      <a:pt x="10" y="428"/>
                      <a:pt x="289" y="453"/>
                    </a:cubicBezTo>
                    <a:cubicBezTo>
                      <a:pt x="1299" y="544"/>
                      <a:pt x="2308" y="575"/>
                      <a:pt x="3318" y="575"/>
                    </a:cubicBezTo>
                    <a:cubicBezTo>
                      <a:pt x="5213" y="575"/>
                      <a:pt x="7110" y="467"/>
                      <a:pt x="9008" y="453"/>
                    </a:cubicBezTo>
                    <a:cubicBezTo>
                      <a:pt x="9297" y="450"/>
                      <a:pt x="9298" y="2"/>
                      <a:pt x="9009" y="2"/>
                    </a:cubicBezTo>
                    <a:cubicBezTo>
                      <a:pt x="9008" y="2"/>
                      <a:pt x="9008" y="2"/>
                      <a:pt x="9008" y="2"/>
                    </a:cubicBezTo>
                    <a:cubicBezTo>
                      <a:pt x="7110" y="16"/>
                      <a:pt x="5213" y="124"/>
                      <a:pt x="3318" y="124"/>
                    </a:cubicBezTo>
                    <a:cubicBezTo>
                      <a:pt x="2308" y="124"/>
                      <a:pt x="1299" y="93"/>
                      <a:pt x="289" y="2"/>
                    </a:cubicBezTo>
                    <a:cubicBezTo>
                      <a:pt x="281" y="1"/>
                      <a:pt x="273" y="1"/>
                      <a:pt x="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7"/>
              <p:cNvSpPr/>
              <p:nvPr/>
            </p:nvSpPr>
            <p:spPr>
              <a:xfrm>
                <a:off x="6095600" y="2071400"/>
                <a:ext cx="1453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24" extrusionOk="0">
                    <a:moveTo>
                      <a:pt x="5524" y="1"/>
                    </a:moveTo>
                    <a:cubicBezTo>
                      <a:pt x="5524" y="1"/>
                      <a:pt x="5523" y="1"/>
                      <a:pt x="5522" y="1"/>
                    </a:cubicBezTo>
                    <a:cubicBezTo>
                      <a:pt x="4112" y="7"/>
                      <a:pt x="2703" y="73"/>
                      <a:pt x="1293" y="73"/>
                    </a:cubicBezTo>
                    <a:cubicBezTo>
                      <a:pt x="959" y="73"/>
                      <a:pt x="625" y="69"/>
                      <a:pt x="291" y="60"/>
                    </a:cubicBezTo>
                    <a:cubicBezTo>
                      <a:pt x="288" y="60"/>
                      <a:pt x="286" y="60"/>
                      <a:pt x="284" y="60"/>
                    </a:cubicBezTo>
                    <a:cubicBezTo>
                      <a:pt x="0" y="60"/>
                      <a:pt x="3" y="503"/>
                      <a:pt x="291" y="511"/>
                    </a:cubicBezTo>
                    <a:cubicBezTo>
                      <a:pt x="624" y="520"/>
                      <a:pt x="958" y="524"/>
                      <a:pt x="1292" y="524"/>
                    </a:cubicBezTo>
                    <a:cubicBezTo>
                      <a:pt x="2702" y="524"/>
                      <a:pt x="4111" y="458"/>
                      <a:pt x="5522" y="451"/>
                    </a:cubicBezTo>
                    <a:cubicBezTo>
                      <a:pt x="5811" y="449"/>
                      <a:pt x="5812" y="1"/>
                      <a:pt x="55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7"/>
              <p:cNvSpPr/>
              <p:nvPr/>
            </p:nvSpPr>
            <p:spPr>
              <a:xfrm>
                <a:off x="6107625" y="2114975"/>
                <a:ext cx="1934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569" extrusionOk="0">
                    <a:moveTo>
                      <a:pt x="288" y="1"/>
                    </a:moveTo>
                    <a:cubicBezTo>
                      <a:pt x="1" y="1"/>
                      <a:pt x="2" y="449"/>
                      <a:pt x="291" y="452"/>
                    </a:cubicBezTo>
                    <a:cubicBezTo>
                      <a:pt x="2016" y="464"/>
                      <a:pt x="3738" y="568"/>
                      <a:pt x="5461" y="568"/>
                    </a:cubicBezTo>
                    <a:cubicBezTo>
                      <a:pt x="6122" y="568"/>
                      <a:pt x="6784" y="553"/>
                      <a:pt x="7445" y="511"/>
                    </a:cubicBezTo>
                    <a:cubicBezTo>
                      <a:pt x="7729" y="493"/>
                      <a:pt x="7735" y="59"/>
                      <a:pt x="7462" y="59"/>
                    </a:cubicBezTo>
                    <a:cubicBezTo>
                      <a:pt x="7456" y="59"/>
                      <a:pt x="7451" y="59"/>
                      <a:pt x="7445" y="60"/>
                    </a:cubicBezTo>
                    <a:cubicBezTo>
                      <a:pt x="6783" y="102"/>
                      <a:pt x="6120" y="118"/>
                      <a:pt x="5458" y="118"/>
                    </a:cubicBezTo>
                    <a:cubicBezTo>
                      <a:pt x="3736" y="118"/>
                      <a:pt x="2015" y="13"/>
                      <a:pt x="291" y="1"/>
                    </a:cubicBezTo>
                    <a:cubicBezTo>
                      <a:pt x="290" y="1"/>
                      <a:pt x="289" y="1"/>
                      <a:pt x="2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6133150" y="2158500"/>
                <a:ext cx="16782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600" extrusionOk="0">
                    <a:moveTo>
                      <a:pt x="6451" y="1"/>
                    </a:moveTo>
                    <a:cubicBezTo>
                      <a:pt x="6443" y="1"/>
                      <a:pt x="6434" y="1"/>
                      <a:pt x="6424" y="2"/>
                    </a:cubicBezTo>
                    <a:cubicBezTo>
                      <a:pt x="5328" y="120"/>
                      <a:pt x="4231" y="148"/>
                      <a:pt x="3132" y="148"/>
                    </a:cubicBezTo>
                    <a:cubicBezTo>
                      <a:pt x="2186" y="148"/>
                      <a:pt x="1239" y="127"/>
                      <a:pt x="292" y="123"/>
                    </a:cubicBezTo>
                    <a:cubicBezTo>
                      <a:pt x="292" y="123"/>
                      <a:pt x="291" y="123"/>
                      <a:pt x="291" y="123"/>
                    </a:cubicBezTo>
                    <a:cubicBezTo>
                      <a:pt x="1" y="123"/>
                      <a:pt x="2" y="573"/>
                      <a:pt x="292" y="575"/>
                    </a:cubicBezTo>
                    <a:cubicBezTo>
                      <a:pt x="1239" y="578"/>
                      <a:pt x="2186" y="600"/>
                      <a:pt x="3132" y="600"/>
                    </a:cubicBezTo>
                    <a:cubicBezTo>
                      <a:pt x="4231" y="600"/>
                      <a:pt x="5328" y="571"/>
                      <a:pt x="6424" y="454"/>
                    </a:cubicBezTo>
                    <a:cubicBezTo>
                      <a:pt x="6701" y="424"/>
                      <a:pt x="6713" y="1"/>
                      <a:pt x="64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27"/>
            <p:cNvGrpSpPr/>
            <p:nvPr/>
          </p:nvGrpSpPr>
          <p:grpSpPr>
            <a:xfrm>
              <a:off x="5049616" y="2969684"/>
              <a:ext cx="664134" cy="811457"/>
              <a:chOff x="5085675" y="3418850"/>
              <a:chExt cx="654900" cy="800175"/>
            </a:xfrm>
          </p:grpSpPr>
          <p:sp>
            <p:nvSpPr>
              <p:cNvPr id="291" name="Google Shape;291;p27"/>
              <p:cNvSpPr/>
              <p:nvPr/>
            </p:nvSpPr>
            <p:spPr>
              <a:xfrm>
                <a:off x="5085675" y="3418850"/>
                <a:ext cx="654900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196" h="32007" extrusionOk="0">
                    <a:moveTo>
                      <a:pt x="22905" y="2559"/>
                    </a:moveTo>
                    <a:cubicBezTo>
                      <a:pt x="21582" y="4986"/>
                      <a:pt x="20445" y="7657"/>
                      <a:pt x="20111" y="10287"/>
                    </a:cubicBezTo>
                    <a:cubicBezTo>
                      <a:pt x="19960" y="11478"/>
                      <a:pt x="19976" y="12825"/>
                      <a:pt x="21053" y="13581"/>
                    </a:cubicBezTo>
                    <a:cubicBezTo>
                      <a:pt x="21436" y="13849"/>
                      <a:pt x="21887" y="13954"/>
                      <a:pt x="22366" y="13954"/>
                    </a:cubicBezTo>
                    <a:cubicBezTo>
                      <a:pt x="23156" y="13954"/>
                      <a:pt x="24022" y="13668"/>
                      <a:pt x="24780" y="13354"/>
                    </a:cubicBezTo>
                    <a:lnTo>
                      <a:pt x="24780" y="13354"/>
                    </a:lnTo>
                    <a:cubicBezTo>
                      <a:pt x="22472" y="16945"/>
                      <a:pt x="19756" y="20202"/>
                      <a:pt x="16851" y="23335"/>
                    </a:cubicBezTo>
                    <a:cubicBezTo>
                      <a:pt x="14228" y="26165"/>
                      <a:pt x="11555" y="29598"/>
                      <a:pt x="7816" y="30950"/>
                    </a:cubicBezTo>
                    <a:cubicBezTo>
                      <a:pt x="7301" y="31137"/>
                      <a:pt x="6766" y="31225"/>
                      <a:pt x="6240" y="31225"/>
                    </a:cubicBezTo>
                    <a:cubicBezTo>
                      <a:pt x="4074" y="31225"/>
                      <a:pt x="2045" y="29727"/>
                      <a:pt x="2023" y="27393"/>
                    </a:cubicBezTo>
                    <a:cubicBezTo>
                      <a:pt x="2002" y="25272"/>
                      <a:pt x="3295" y="23184"/>
                      <a:pt x="4408" y="21473"/>
                    </a:cubicBezTo>
                    <a:cubicBezTo>
                      <a:pt x="7503" y="16713"/>
                      <a:pt x="11759" y="12662"/>
                      <a:pt x="15878" y="8802"/>
                    </a:cubicBezTo>
                    <a:cubicBezTo>
                      <a:pt x="18150" y="6675"/>
                      <a:pt x="20623" y="4699"/>
                      <a:pt x="22905" y="2559"/>
                    </a:cubicBezTo>
                    <a:close/>
                    <a:moveTo>
                      <a:pt x="24587" y="1"/>
                    </a:moveTo>
                    <a:cubicBezTo>
                      <a:pt x="24505" y="1"/>
                      <a:pt x="24420" y="33"/>
                      <a:pt x="24346" y="112"/>
                    </a:cubicBezTo>
                    <a:lnTo>
                      <a:pt x="24348" y="112"/>
                    </a:lnTo>
                    <a:cubicBezTo>
                      <a:pt x="21420" y="3215"/>
                      <a:pt x="17950" y="5863"/>
                      <a:pt x="14845" y="8786"/>
                    </a:cubicBezTo>
                    <a:cubicBezTo>
                      <a:pt x="10638" y="12745"/>
                      <a:pt x="6351" y="16939"/>
                      <a:pt x="3295" y="21882"/>
                    </a:cubicBezTo>
                    <a:cubicBezTo>
                      <a:pt x="1342" y="25043"/>
                      <a:pt x="1" y="29198"/>
                      <a:pt x="3873" y="31420"/>
                    </a:cubicBezTo>
                    <a:cubicBezTo>
                      <a:pt x="4591" y="31832"/>
                      <a:pt x="5336" y="32006"/>
                      <a:pt x="6085" y="32006"/>
                    </a:cubicBezTo>
                    <a:cubicBezTo>
                      <a:pt x="8491" y="32006"/>
                      <a:pt x="10933" y="30209"/>
                      <a:pt x="12620" y="28740"/>
                    </a:cubicBezTo>
                    <a:cubicBezTo>
                      <a:pt x="15632" y="26115"/>
                      <a:pt x="18341" y="22906"/>
                      <a:pt x="20906" y="19855"/>
                    </a:cubicBezTo>
                    <a:cubicBezTo>
                      <a:pt x="22791" y="17610"/>
                      <a:pt x="24502" y="15226"/>
                      <a:pt x="26027" y="12724"/>
                    </a:cubicBezTo>
                    <a:cubicBezTo>
                      <a:pt x="26195" y="12449"/>
                      <a:pt x="25959" y="12195"/>
                      <a:pt x="25699" y="12195"/>
                    </a:cubicBezTo>
                    <a:cubicBezTo>
                      <a:pt x="25644" y="12195"/>
                      <a:pt x="25587" y="12207"/>
                      <a:pt x="25533" y="12232"/>
                    </a:cubicBezTo>
                    <a:cubicBezTo>
                      <a:pt x="24817" y="12562"/>
                      <a:pt x="23492" y="13218"/>
                      <a:pt x="22406" y="13218"/>
                    </a:cubicBezTo>
                    <a:cubicBezTo>
                      <a:pt x="21866" y="13218"/>
                      <a:pt x="21385" y="13055"/>
                      <a:pt x="21067" y="12610"/>
                    </a:cubicBezTo>
                    <a:cubicBezTo>
                      <a:pt x="20338" y="11588"/>
                      <a:pt x="20892" y="9793"/>
                      <a:pt x="21184" y="8721"/>
                    </a:cubicBezTo>
                    <a:cubicBezTo>
                      <a:pt x="21964" y="5859"/>
                      <a:pt x="23357" y="3067"/>
                      <a:pt x="24913" y="549"/>
                    </a:cubicBezTo>
                    <a:cubicBezTo>
                      <a:pt x="25028" y="364"/>
                      <a:pt x="24953" y="186"/>
                      <a:pt x="24816" y="90"/>
                    </a:cubicBezTo>
                    <a:lnTo>
                      <a:pt x="24816" y="90"/>
                    </a:lnTo>
                    <a:cubicBezTo>
                      <a:pt x="24751" y="35"/>
                      <a:pt x="24670" y="1"/>
                      <a:pt x="245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5172225" y="3978225"/>
                <a:ext cx="191750" cy="17022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6809" extrusionOk="0">
                    <a:moveTo>
                      <a:pt x="4121" y="709"/>
                    </a:moveTo>
                    <a:cubicBezTo>
                      <a:pt x="4592" y="709"/>
                      <a:pt x="5047" y="845"/>
                      <a:pt x="5412" y="1165"/>
                    </a:cubicBezTo>
                    <a:lnTo>
                      <a:pt x="5412" y="1165"/>
                    </a:lnTo>
                    <a:cubicBezTo>
                      <a:pt x="5416" y="1169"/>
                      <a:pt x="5420" y="1173"/>
                      <a:pt x="5425" y="1177"/>
                    </a:cubicBezTo>
                    <a:cubicBezTo>
                      <a:pt x="6583" y="2275"/>
                      <a:pt x="6850" y="3710"/>
                      <a:pt x="5752" y="4953"/>
                    </a:cubicBezTo>
                    <a:cubicBezTo>
                      <a:pt x="5189" y="5589"/>
                      <a:pt x="4296" y="6071"/>
                      <a:pt x="3430" y="6071"/>
                    </a:cubicBezTo>
                    <a:cubicBezTo>
                      <a:pt x="3046" y="6071"/>
                      <a:pt x="2668" y="5976"/>
                      <a:pt x="2327" y="5759"/>
                    </a:cubicBezTo>
                    <a:cubicBezTo>
                      <a:pt x="973" y="4898"/>
                      <a:pt x="928" y="2769"/>
                      <a:pt x="1929" y="1681"/>
                    </a:cubicBezTo>
                    <a:cubicBezTo>
                      <a:pt x="2449" y="1115"/>
                      <a:pt x="3308" y="709"/>
                      <a:pt x="4121" y="709"/>
                    </a:cubicBezTo>
                    <a:close/>
                    <a:moveTo>
                      <a:pt x="4143" y="0"/>
                    </a:moveTo>
                    <a:cubicBezTo>
                      <a:pt x="3207" y="0"/>
                      <a:pt x="2244" y="426"/>
                      <a:pt x="1537" y="1054"/>
                    </a:cubicBezTo>
                    <a:cubicBezTo>
                      <a:pt x="1" y="2417"/>
                      <a:pt x="284" y="4933"/>
                      <a:pt x="1767" y="6234"/>
                    </a:cubicBezTo>
                    <a:cubicBezTo>
                      <a:pt x="2230" y="6641"/>
                      <a:pt x="2778" y="6808"/>
                      <a:pt x="3342" y="6808"/>
                    </a:cubicBezTo>
                    <a:cubicBezTo>
                      <a:pt x="4364" y="6808"/>
                      <a:pt x="5437" y="6257"/>
                      <a:pt x="6144" y="5585"/>
                    </a:cubicBezTo>
                    <a:cubicBezTo>
                      <a:pt x="7670" y="4137"/>
                      <a:pt x="7393" y="2079"/>
                      <a:pt x="5969" y="700"/>
                    </a:cubicBezTo>
                    <a:lnTo>
                      <a:pt x="5969" y="700"/>
                    </a:lnTo>
                    <a:cubicBezTo>
                      <a:pt x="5959" y="689"/>
                      <a:pt x="5948" y="678"/>
                      <a:pt x="5936" y="667"/>
                    </a:cubicBezTo>
                    <a:lnTo>
                      <a:pt x="5936" y="667"/>
                    </a:lnTo>
                    <a:lnTo>
                      <a:pt x="5936" y="668"/>
                    </a:lnTo>
                    <a:lnTo>
                      <a:pt x="5936" y="668"/>
                    </a:lnTo>
                    <a:cubicBezTo>
                      <a:pt x="5935" y="667"/>
                      <a:pt x="5935" y="667"/>
                      <a:pt x="5935" y="667"/>
                    </a:cubicBezTo>
                    <a:cubicBezTo>
                      <a:pt x="5922" y="655"/>
                      <a:pt x="5910" y="644"/>
                      <a:pt x="5897" y="635"/>
                    </a:cubicBezTo>
                    <a:lnTo>
                      <a:pt x="5897" y="635"/>
                    </a:lnTo>
                    <a:cubicBezTo>
                      <a:pt x="5380" y="190"/>
                      <a:pt x="4768" y="0"/>
                      <a:pt x="4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5244375" y="3986175"/>
                <a:ext cx="10177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79" extrusionOk="0">
                    <a:moveTo>
                      <a:pt x="320" y="0"/>
                    </a:moveTo>
                    <a:cubicBezTo>
                      <a:pt x="153" y="0"/>
                      <a:pt x="1" y="226"/>
                      <a:pt x="151" y="390"/>
                    </a:cubicBezTo>
                    <a:cubicBezTo>
                      <a:pt x="1137" y="1470"/>
                      <a:pt x="2338" y="2269"/>
                      <a:pt x="3624" y="2950"/>
                    </a:cubicBezTo>
                    <a:cubicBezTo>
                      <a:pt x="3661" y="2970"/>
                      <a:pt x="3698" y="2979"/>
                      <a:pt x="3733" y="2979"/>
                    </a:cubicBezTo>
                    <a:cubicBezTo>
                      <a:pt x="3937" y="2979"/>
                      <a:pt x="4071" y="2677"/>
                      <a:pt x="3851" y="2561"/>
                    </a:cubicBezTo>
                    <a:cubicBezTo>
                      <a:pt x="2599" y="1897"/>
                      <a:pt x="1431" y="1123"/>
                      <a:pt x="470" y="71"/>
                    </a:cubicBezTo>
                    <a:cubicBezTo>
                      <a:pt x="424" y="21"/>
                      <a:pt x="371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5215825" y="4005700"/>
                <a:ext cx="1225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642" extrusionOk="0">
                    <a:moveTo>
                      <a:pt x="320" y="1"/>
                    </a:moveTo>
                    <a:cubicBezTo>
                      <a:pt x="152" y="1"/>
                      <a:pt x="0" y="227"/>
                      <a:pt x="151" y="391"/>
                    </a:cubicBezTo>
                    <a:cubicBezTo>
                      <a:pt x="1374" y="1722"/>
                      <a:pt x="3121" y="2340"/>
                      <a:pt x="4419" y="3578"/>
                    </a:cubicBezTo>
                    <a:cubicBezTo>
                      <a:pt x="4466" y="3622"/>
                      <a:pt x="4519" y="3641"/>
                      <a:pt x="4569" y="3641"/>
                    </a:cubicBezTo>
                    <a:cubicBezTo>
                      <a:pt x="4746" y="3641"/>
                      <a:pt x="4902" y="3415"/>
                      <a:pt x="4738" y="3259"/>
                    </a:cubicBezTo>
                    <a:cubicBezTo>
                      <a:pt x="3440" y="2021"/>
                      <a:pt x="1690" y="1402"/>
                      <a:pt x="470" y="71"/>
                    </a:cubicBezTo>
                    <a:cubicBezTo>
                      <a:pt x="424" y="21"/>
                      <a:pt x="371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5195075" y="4032650"/>
                <a:ext cx="122375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3349" extrusionOk="0">
                    <a:moveTo>
                      <a:pt x="311" y="1"/>
                    </a:moveTo>
                    <a:cubicBezTo>
                      <a:pt x="149" y="1"/>
                      <a:pt x="0" y="227"/>
                      <a:pt x="139" y="397"/>
                    </a:cubicBezTo>
                    <a:cubicBezTo>
                      <a:pt x="1267" y="1772"/>
                      <a:pt x="2945" y="2453"/>
                      <a:pt x="4453" y="3317"/>
                    </a:cubicBezTo>
                    <a:cubicBezTo>
                      <a:pt x="4491" y="3339"/>
                      <a:pt x="4529" y="3348"/>
                      <a:pt x="4565" y="3348"/>
                    </a:cubicBezTo>
                    <a:cubicBezTo>
                      <a:pt x="4764" y="3348"/>
                      <a:pt x="4895" y="3050"/>
                      <a:pt x="4681" y="2928"/>
                    </a:cubicBezTo>
                    <a:cubicBezTo>
                      <a:pt x="3207" y="2083"/>
                      <a:pt x="1561" y="1423"/>
                      <a:pt x="458" y="77"/>
                    </a:cubicBezTo>
                    <a:cubicBezTo>
                      <a:pt x="414" y="23"/>
                      <a:pt x="362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5190075" y="4074800"/>
                <a:ext cx="92725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2385" extrusionOk="0">
                    <a:moveTo>
                      <a:pt x="315" y="1"/>
                    </a:moveTo>
                    <a:cubicBezTo>
                      <a:pt x="125" y="1"/>
                      <a:pt x="1" y="296"/>
                      <a:pt x="204" y="429"/>
                    </a:cubicBezTo>
                    <a:cubicBezTo>
                      <a:pt x="1218" y="1083"/>
                      <a:pt x="2232" y="1737"/>
                      <a:pt x="3270" y="2352"/>
                    </a:cubicBezTo>
                    <a:cubicBezTo>
                      <a:pt x="3309" y="2375"/>
                      <a:pt x="3348" y="2385"/>
                      <a:pt x="3384" y="2385"/>
                    </a:cubicBezTo>
                    <a:cubicBezTo>
                      <a:pt x="3580" y="2385"/>
                      <a:pt x="3709" y="2088"/>
                      <a:pt x="3497" y="1962"/>
                    </a:cubicBezTo>
                    <a:cubicBezTo>
                      <a:pt x="2459" y="1347"/>
                      <a:pt x="1445" y="694"/>
                      <a:pt x="431" y="38"/>
                    </a:cubicBezTo>
                    <a:cubicBezTo>
                      <a:pt x="391" y="12"/>
                      <a:pt x="352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7"/>
              <p:cNvSpPr/>
              <p:nvPr/>
            </p:nvSpPr>
            <p:spPr>
              <a:xfrm>
                <a:off x="5352625" y="3667875"/>
                <a:ext cx="19730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9272" extrusionOk="0">
                    <a:moveTo>
                      <a:pt x="7577" y="0"/>
                    </a:moveTo>
                    <a:cubicBezTo>
                      <a:pt x="7508" y="0"/>
                      <a:pt x="7439" y="31"/>
                      <a:pt x="7390" y="104"/>
                    </a:cubicBezTo>
                    <a:lnTo>
                      <a:pt x="7389" y="104"/>
                    </a:lnTo>
                    <a:cubicBezTo>
                      <a:pt x="6271" y="1809"/>
                      <a:pt x="5033" y="3432"/>
                      <a:pt x="3686" y="4961"/>
                    </a:cubicBezTo>
                    <a:cubicBezTo>
                      <a:pt x="2504" y="6302"/>
                      <a:pt x="1126" y="7456"/>
                      <a:pt x="115" y="8942"/>
                    </a:cubicBezTo>
                    <a:cubicBezTo>
                      <a:pt x="1" y="9110"/>
                      <a:pt x="157" y="9271"/>
                      <a:pt x="317" y="9271"/>
                    </a:cubicBezTo>
                    <a:cubicBezTo>
                      <a:pt x="386" y="9271"/>
                      <a:pt x="455" y="9241"/>
                      <a:pt x="504" y="9169"/>
                    </a:cubicBezTo>
                    <a:cubicBezTo>
                      <a:pt x="1601" y="7560"/>
                      <a:pt x="3126" y="6278"/>
                      <a:pt x="4410" y="4821"/>
                    </a:cubicBezTo>
                    <a:cubicBezTo>
                      <a:pt x="5646" y="3415"/>
                      <a:pt x="6753" y="1895"/>
                      <a:pt x="7780" y="331"/>
                    </a:cubicBezTo>
                    <a:cubicBezTo>
                      <a:pt x="7892" y="161"/>
                      <a:pt x="7736" y="0"/>
                      <a:pt x="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7"/>
              <p:cNvSpPr/>
              <p:nvPr/>
            </p:nvSpPr>
            <p:spPr>
              <a:xfrm>
                <a:off x="5387575" y="3774250"/>
                <a:ext cx="153350" cy="17857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143" extrusionOk="0">
                    <a:moveTo>
                      <a:pt x="5816" y="0"/>
                    </a:moveTo>
                    <a:cubicBezTo>
                      <a:pt x="5765" y="0"/>
                      <a:pt x="5712" y="21"/>
                      <a:pt x="5666" y="72"/>
                    </a:cubicBezTo>
                    <a:cubicBezTo>
                      <a:pt x="3723" y="2214"/>
                      <a:pt x="1919" y="4471"/>
                      <a:pt x="134" y="6745"/>
                    </a:cubicBezTo>
                    <a:cubicBezTo>
                      <a:pt x="1" y="6917"/>
                      <a:pt x="150" y="7142"/>
                      <a:pt x="308" y="7142"/>
                    </a:cubicBezTo>
                    <a:cubicBezTo>
                      <a:pt x="358" y="7142"/>
                      <a:pt x="410" y="7119"/>
                      <a:pt x="453" y="7064"/>
                    </a:cubicBezTo>
                    <a:cubicBezTo>
                      <a:pt x="2237" y="4790"/>
                      <a:pt x="4042" y="2533"/>
                      <a:pt x="5985" y="391"/>
                    </a:cubicBezTo>
                    <a:cubicBezTo>
                      <a:pt x="6134" y="226"/>
                      <a:pt x="5983" y="0"/>
                      <a:pt x="5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7"/>
              <p:cNvSpPr/>
              <p:nvPr/>
            </p:nvSpPr>
            <p:spPr>
              <a:xfrm>
                <a:off x="5415700" y="3804275"/>
                <a:ext cx="18230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8204" extrusionOk="0">
                    <a:moveTo>
                      <a:pt x="6974" y="1"/>
                    </a:moveTo>
                    <a:cubicBezTo>
                      <a:pt x="6923" y="1"/>
                      <a:pt x="6870" y="22"/>
                      <a:pt x="6825" y="73"/>
                    </a:cubicBezTo>
                    <a:cubicBezTo>
                      <a:pt x="4545" y="2639"/>
                      <a:pt x="2075" y="5042"/>
                      <a:pt x="116" y="7875"/>
                    </a:cubicBezTo>
                    <a:cubicBezTo>
                      <a:pt x="1" y="8044"/>
                      <a:pt x="157" y="8203"/>
                      <a:pt x="317" y="8203"/>
                    </a:cubicBezTo>
                    <a:cubicBezTo>
                      <a:pt x="386" y="8203"/>
                      <a:pt x="456" y="8174"/>
                      <a:pt x="505" y="8102"/>
                    </a:cubicBezTo>
                    <a:cubicBezTo>
                      <a:pt x="2442" y="5302"/>
                      <a:pt x="4889" y="2929"/>
                      <a:pt x="7144" y="392"/>
                    </a:cubicBezTo>
                    <a:cubicBezTo>
                      <a:pt x="7291" y="226"/>
                      <a:pt x="7140" y="1"/>
                      <a:pt x="69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27"/>
            <p:cNvSpPr/>
            <p:nvPr/>
          </p:nvSpPr>
          <p:spPr>
            <a:xfrm>
              <a:off x="4719494" y="319505"/>
              <a:ext cx="140250" cy="147602"/>
            </a:xfrm>
            <a:custGeom>
              <a:avLst/>
              <a:gdLst/>
              <a:ahLst/>
              <a:cxnLst/>
              <a:rect l="l" t="t" r="r" b="b"/>
              <a:pathLst>
                <a:path w="5532" h="5822" extrusionOk="0">
                  <a:moveTo>
                    <a:pt x="2790" y="1"/>
                  </a:moveTo>
                  <a:lnTo>
                    <a:pt x="2128" y="2226"/>
                  </a:lnTo>
                  <a:lnTo>
                    <a:pt x="2128" y="2226"/>
                  </a:lnTo>
                  <a:cubicBezTo>
                    <a:pt x="957" y="2238"/>
                    <a:pt x="1" y="2262"/>
                    <a:pt x="1" y="2262"/>
                  </a:cubicBezTo>
                  <a:cubicBezTo>
                    <a:pt x="570" y="2755"/>
                    <a:pt x="1139" y="3204"/>
                    <a:pt x="1708" y="3637"/>
                  </a:cubicBezTo>
                  <a:lnTo>
                    <a:pt x="1708" y="3637"/>
                  </a:lnTo>
                  <a:lnTo>
                    <a:pt x="1058" y="5822"/>
                  </a:lnTo>
                  <a:cubicBezTo>
                    <a:pt x="1489" y="5422"/>
                    <a:pt x="2101" y="4914"/>
                    <a:pt x="2735" y="4408"/>
                  </a:cubicBezTo>
                  <a:lnTo>
                    <a:pt x="2735" y="4408"/>
                  </a:lnTo>
                  <a:cubicBezTo>
                    <a:pt x="3267" y="4805"/>
                    <a:pt x="3798" y="5204"/>
                    <a:pt x="4329" y="5629"/>
                  </a:cubicBezTo>
                  <a:cubicBezTo>
                    <a:pt x="4186" y="5056"/>
                    <a:pt x="3992" y="4325"/>
                    <a:pt x="3789" y="3581"/>
                  </a:cubicBezTo>
                  <a:lnTo>
                    <a:pt x="3789" y="3581"/>
                  </a:lnTo>
                  <a:cubicBezTo>
                    <a:pt x="4744" y="2844"/>
                    <a:pt x="5532" y="2262"/>
                    <a:pt x="5532" y="2262"/>
                  </a:cubicBezTo>
                  <a:cubicBezTo>
                    <a:pt x="4975" y="2231"/>
                    <a:pt x="4204" y="2220"/>
                    <a:pt x="3414" y="2219"/>
                  </a:cubicBezTo>
                  <a:lnTo>
                    <a:pt x="3414" y="2219"/>
                  </a:lnTo>
                  <a:cubicBezTo>
                    <a:pt x="3074" y="994"/>
                    <a:pt x="2790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6854597" y="958708"/>
              <a:ext cx="139058" cy="139033"/>
            </a:xfrm>
            <a:custGeom>
              <a:avLst/>
              <a:gdLst/>
              <a:ahLst/>
              <a:cxnLst/>
              <a:rect l="l" t="t" r="r" b="b"/>
              <a:pathLst>
                <a:path w="5485" h="5484" extrusionOk="0">
                  <a:moveTo>
                    <a:pt x="723" y="5483"/>
                  </a:moveTo>
                  <a:cubicBezTo>
                    <a:pt x="722" y="5483"/>
                    <a:pt x="722" y="5483"/>
                    <a:pt x="721" y="5484"/>
                  </a:cubicBezTo>
                  <a:lnTo>
                    <a:pt x="722" y="5484"/>
                  </a:lnTo>
                  <a:cubicBezTo>
                    <a:pt x="723" y="5483"/>
                    <a:pt x="723" y="5483"/>
                    <a:pt x="723" y="5483"/>
                  </a:cubicBezTo>
                  <a:close/>
                  <a:moveTo>
                    <a:pt x="2791" y="1"/>
                  </a:moveTo>
                  <a:cubicBezTo>
                    <a:pt x="2791" y="1"/>
                    <a:pt x="2445" y="1108"/>
                    <a:pt x="1991" y="2387"/>
                  </a:cubicBezTo>
                  <a:lnTo>
                    <a:pt x="1991" y="2387"/>
                  </a:lnTo>
                  <a:cubicBezTo>
                    <a:pt x="1327" y="2400"/>
                    <a:pt x="660" y="2432"/>
                    <a:pt x="0" y="2502"/>
                  </a:cubicBezTo>
                  <a:cubicBezTo>
                    <a:pt x="539" y="2851"/>
                    <a:pt x="1063" y="3179"/>
                    <a:pt x="1582" y="3500"/>
                  </a:cubicBezTo>
                  <a:lnTo>
                    <a:pt x="1582" y="3500"/>
                  </a:lnTo>
                  <a:cubicBezTo>
                    <a:pt x="1294" y="4253"/>
                    <a:pt x="992" y="4975"/>
                    <a:pt x="723" y="5483"/>
                  </a:cubicBezTo>
                  <a:lnTo>
                    <a:pt x="723" y="5483"/>
                  </a:lnTo>
                  <a:cubicBezTo>
                    <a:pt x="1453" y="5053"/>
                    <a:pt x="2126" y="4670"/>
                    <a:pt x="2805" y="4253"/>
                  </a:cubicBezTo>
                  <a:lnTo>
                    <a:pt x="2805" y="4253"/>
                  </a:lnTo>
                  <a:cubicBezTo>
                    <a:pt x="3447" y="4649"/>
                    <a:pt x="4093" y="5050"/>
                    <a:pt x="4764" y="5484"/>
                  </a:cubicBezTo>
                  <a:cubicBezTo>
                    <a:pt x="4583" y="4791"/>
                    <a:pt x="4351" y="4108"/>
                    <a:pt x="4095" y="3421"/>
                  </a:cubicBezTo>
                  <a:lnTo>
                    <a:pt x="4095" y="3421"/>
                  </a:lnTo>
                  <a:cubicBezTo>
                    <a:pt x="4535" y="3120"/>
                    <a:pt x="4993" y="2788"/>
                    <a:pt x="5484" y="2407"/>
                  </a:cubicBezTo>
                  <a:cubicBezTo>
                    <a:pt x="4905" y="2407"/>
                    <a:pt x="4307" y="2395"/>
                    <a:pt x="3698" y="2388"/>
                  </a:cubicBezTo>
                  <a:lnTo>
                    <a:pt x="3698" y="2388"/>
                  </a:lnTo>
                  <a:cubicBezTo>
                    <a:pt x="3394" y="1612"/>
                    <a:pt x="3078" y="822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5668863" y="3890796"/>
              <a:ext cx="136599" cy="126864"/>
            </a:xfrm>
            <a:custGeom>
              <a:avLst/>
              <a:gdLst/>
              <a:ahLst/>
              <a:cxnLst/>
              <a:rect l="l" t="t" r="r" b="b"/>
              <a:pathLst>
                <a:path w="5388" h="5004" extrusionOk="0">
                  <a:moveTo>
                    <a:pt x="2503" y="0"/>
                  </a:moveTo>
                  <a:cubicBezTo>
                    <a:pt x="2287" y="576"/>
                    <a:pt x="2071" y="1205"/>
                    <a:pt x="1856" y="1847"/>
                  </a:cubicBezTo>
                  <a:lnTo>
                    <a:pt x="1856" y="1847"/>
                  </a:lnTo>
                  <a:cubicBezTo>
                    <a:pt x="1247" y="1872"/>
                    <a:pt x="629" y="1913"/>
                    <a:pt x="1" y="1973"/>
                  </a:cubicBezTo>
                  <a:cubicBezTo>
                    <a:pt x="472" y="2297"/>
                    <a:pt x="959" y="2669"/>
                    <a:pt x="1454" y="3049"/>
                  </a:cubicBezTo>
                  <a:lnTo>
                    <a:pt x="1454" y="3049"/>
                  </a:lnTo>
                  <a:cubicBezTo>
                    <a:pt x="1227" y="3729"/>
                    <a:pt x="999" y="4396"/>
                    <a:pt x="771" y="5003"/>
                  </a:cubicBezTo>
                  <a:cubicBezTo>
                    <a:pt x="1359" y="4672"/>
                    <a:pt x="2003" y="4320"/>
                    <a:pt x="2638" y="3942"/>
                  </a:cubicBezTo>
                  <a:lnTo>
                    <a:pt x="2638" y="3942"/>
                  </a:lnTo>
                  <a:cubicBezTo>
                    <a:pt x="3186" y="4341"/>
                    <a:pt x="3738" y="4712"/>
                    <a:pt x="4283" y="5003"/>
                  </a:cubicBezTo>
                  <a:cubicBezTo>
                    <a:pt x="4213" y="4479"/>
                    <a:pt x="4048" y="3841"/>
                    <a:pt x="3834" y="3181"/>
                  </a:cubicBezTo>
                  <a:lnTo>
                    <a:pt x="3834" y="3181"/>
                  </a:lnTo>
                  <a:cubicBezTo>
                    <a:pt x="4419" y="2776"/>
                    <a:pt x="4957" y="2343"/>
                    <a:pt x="5388" y="1877"/>
                  </a:cubicBezTo>
                  <a:cubicBezTo>
                    <a:pt x="4713" y="1839"/>
                    <a:pt x="4030" y="1818"/>
                    <a:pt x="3337" y="1818"/>
                  </a:cubicBezTo>
                  <a:lnTo>
                    <a:pt x="3337" y="1818"/>
                  </a:lnTo>
                  <a:cubicBezTo>
                    <a:pt x="3060" y="1128"/>
                    <a:pt x="2764" y="485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438412" y="1203543"/>
              <a:ext cx="147552" cy="152445"/>
            </a:xfrm>
            <a:custGeom>
              <a:avLst/>
              <a:gdLst/>
              <a:ahLst/>
              <a:cxnLst/>
              <a:rect l="l" t="t" r="r" b="b"/>
              <a:pathLst>
                <a:path w="5820" h="6013" extrusionOk="0">
                  <a:moveTo>
                    <a:pt x="2982" y="0"/>
                  </a:moveTo>
                  <a:cubicBezTo>
                    <a:pt x="2766" y="759"/>
                    <a:pt x="2535" y="1518"/>
                    <a:pt x="2291" y="2272"/>
                  </a:cubicBezTo>
                  <a:lnTo>
                    <a:pt x="2291" y="2272"/>
                  </a:lnTo>
                  <a:cubicBezTo>
                    <a:pt x="2127" y="2268"/>
                    <a:pt x="1964" y="2267"/>
                    <a:pt x="1800" y="2267"/>
                  </a:cubicBezTo>
                  <a:cubicBezTo>
                    <a:pt x="1194" y="2267"/>
                    <a:pt x="593" y="2291"/>
                    <a:pt x="0" y="2356"/>
                  </a:cubicBezTo>
                  <a:cubicBezTo>
                    <a:pt x="485" y="2861"/>
                    <a:pt x="1088" y="3419"/>
                    <a:pt x="1718" y="3963"/>
                  </a:cubicBezTo>
                  <a:lnTo>
                    <a:pt x="1718" y="3963"/>
                  </a:lnTo>
                  <a:cubicBezTo>
                    <a:pt x="1477" y="4639"/>
                    <a:pt x="1226" y="5307"/>
                    <a:pt x="963" y="5964"/>
                  </a:cubicBezTo>
                  <a:cubicBezTo>
                    <a:pt x="1593" y="5599"/>
                    <a:pt x="2183" y="5217"/>
                    <a:pt x="2749" y="4822"/>
                  </a:cubicBezTo>
                  <a:lnTo>
                    <a:pt x="2749" y="4822"/>
                  </a:lnTo>
                  <a:cubicBezTo>
                    <a:pt x="3318" y="5279"/>
                    <a:pt x="3867" y="5693"/>
                    <a:pt x="4329" y="6013"/>
                  </a:cubicBezTo>
                  <a:cubicBezTo>
                    <a:pt x="4262" y="5282"/>
                    <a:pt x="4139" y="4591"/>
                    <a:pt x="3986" y="3913"/>
                  </a:cubicBezTo>
                  <a:lnTo>
                    <a:pt x="3986" y="3913"/>
                  </a:lnTo>
                  <a:cubicBezTo>
                    <a:pt x="4605" y="3438"/>
                    <a:pt x="5209" y="2949"/>
                    <a:pt x="5820" y="2453"/>
                  </a:cubicBezTo>
                  <a:cubicBezTo>
                    <a:pt x="5082" y="2416"/>
                    <a:pt x="4332" y="2362"/>
                    <a:pt x="3582" y="2322"/>
                  </a:cubicBezTo>
                  <a:lnTo>
                    <a:pt x="3582" y="2322"/>
                  </a:lnTo>
                  <a:cubicBezTo>
                    <a:pt x="3379" y="1572"/>
                    <a:pt x="3167" y="811"/>
                    <a:pt x="2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633529" y="4218460"/>
              <a:ext cx="129298" cy="124430"/>
            </a:xfrm>
            <a:custGeom>
              <a:avLst/>
              <a:gdLst/>
              <a:ahLst/>
              <a:cxnLst/>
              <a:rect l="l" t="t" r="r" b="b"/>
              <a:pathLst>
                <a:path w="5100" h="4908" extrusionOk="0">
                  <a:moveTo>
                    <a:pt x="2308" y="1"/>
                  </a:moveTo>
                  <a:cubicBezTo>
                    <a:pt x="2308" y="1"/>
                    <a:pt x="2094" y="911"/>
                    <a:pt x="1822" y="2011"/>
                  </a:cubicBezTo>
                  <a:lnTo>
                    <a:pt x="1822" y="2011"/>
                  </a:lnTo>
                  <a:cubicBezTo>
                    <a:pt x="876" y="2038"/>
                    <a:pt x="75" y="2062"/>
                    <a:pt x="0" y="2070"/>
                  </a:cubicBezTo>
                  <a:cubicBezTo>
                    <a:pt x="419" y="2279"/>
                    <a:pt x="990" y="2614"/>
                    <a:pt x="1579" y="2976"/>
                  </a:cubicBezTo>
                  <a:lnTo>
                    <a:pt x="1579" y="2976"/>
                  </a:lnTo>
                  <a:cubicBezTo>
                    <a:pt x="1399" y="3680"/>
                    <a:pt x="1214" y="4379"/>
                    <a:pt x="1058" y="4907"/>
                  </a:cubicBezTo>
                  <a:cubicBezTo>
                    <a:pt x="1448" y="4550"/>
                    <a:pt x="2037" y="4093"/>
                    <a:pt x="2645" y="3645"/>
                  </a:cubicBezTo>
                  <a:lnTo>
                    <a:pt x="2645" y="3645"/>
                  </a:lnTo>
                  <a:cubicBezTo>
                    <a:pt x="3547" y="4223"/>
                    <a:pt x="4281" y="4716"/>
                    <a:pt x="4281" y="4716"/>
                  </a:cubicBezTo>
                  <a:lnTo>
                    <a:pt x="3558" y="2987"/>
                  </a:lnTo>
                  <a:lnTo>
                    <a:pt x="3558" y="2987"/>
                  </a:lnTo>
                  <a:cubicBezTo>
                    <a:pt x="4403" y="2389"/>
                    <a:pt x="5099" y="1925"/>
                    <a:pt x="5099" y="1925"/>
                  </a:cubicBezTo>
                  <a:lnTo>
                    <a:pt x="5099" y="1925"/>
                  </a:lnTo>
                  <a:cubicBezTo>
                    <a:pt x="5099" y="1925"/>
                    <a:pt x="4187" y="1948"/>
                    <a:pt x="3135" y="1976"/>
                  </a:cubicBezTo>
                  <a:lnTo>
                    <a:pt x="3135" y="1976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851639" y="799541"/>
              <a:ext cx="74993" cy="84196"/>
            </a:xfrm>
            <a:custGeom>
              <a:avLst/>
              <a:gdLst/>
              <a:ahLst/>
              <a:cxnLst/>
              <a:rect l="l" t="t" r="r" b="b"/>
              <a:pathLst>
                <a:path w="2958" h="3321" extrusionOk="0">
                  <a:moveTo>
                    <a:pt x="1588" y="1"/>
                  </a:moveTo>
                  <a:cubicBezTo>
                    <a:pt x="1408" y="417"/>
                    <a:pt x="1246" y="832"/>
                    <a:pt x="1096" y="1242"/>
                  </a:cubicBezTo>
                  <a:lnTo>
                    <a:pt x="1096" y="1242"/>
                  </a:lnTo>
                  <a:cubicBezTo>
                    <a:pt x="745" y="1243"/>
                    <a:pt x="386" y="1251"/>
                    <a:pt x="0" y="1251"/>
                  </a:cubicBezTo>
                  <a:cubicBezTo>
                    <a:pt x="289" y="1506"/>
                    <a:pt x="563" y="1748"/>
                    <a:pt x="832" y="1987"/>
                  </a:cubicBezTo>
                  <a:lnTo>
                    <a:pt x="832" y="1987"/>
                  </a:lnTo>
                  <a:cubicBezTo>
                    <a:pt x="693" y="2391"/>
                    <a:pt x="562" y="2788"/>
                    <a:pt x="434" y="3176"/>
                  </a:cubicBezTo>
                  <a:cubicBezTo>
                    <a:pt x="814" y="2958"/>
                    <a:pt x="1147" y="2755"/>
                    <a:pt x="1460" y="2546"/>
                  </a:cubicBezTo>
                  <a:lnTo>
                    <a:pt x="1460" y="2546"/>
                  </a:lnTo>
                  <a:cubicBezTo>
                    <a:pt x="1743" y="2797"/>
                    <a:pt x="2030" y="3052"/>
                    <a:pt x="2333" y="3320"/>
                  </a:cubicBezTo>
                  <a:lnTo>
                    <a:pt x="2333" y="3319"/>
                  </a:lnTo>
                  <a:cubicBezTo>
                    <a:pt x="2296" y="2903"/>
                    <a:pt x="2215" y="2493"/>
                    <a:pt x="2114" y="2077"/>
                  </a:cubicBezTo>
                  <a:lnTo>
                    <a:pt x="2114" y="2077"/>
                  </a:lnTo>
                  <a:cubicBezTo>
                    <a:pt x="2390" y="1864"/>
                    <a:pt x="2665" y="1634"/>
                    <a:pt x="2958" y="1371"/>
                  </a:cubicBezTo>
                  <a:cubicBezTo>
                    <a:pt x="2586" y="1308"/>
                    <a:pt x="2239" y="1275"/>
                    <a:pt x="1901" y="1258"/>
                  </a:cubicBezTo>
                  <a:lnTo>
                    <a:pt x="1901" y="1258"/>
                  </a:lnTo>
                  <a:cubicBezTo>
                    <a:pt x="1793" y="856"/>
                    <a:pt x="1682" y="441"/>
                    <a:pt x="1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6934763" y="3293045"/>
              <a:ext cx="70150" cy="73826"/>
            </a:xfrm>
            <a:custGeom>
              <a:avLst/>
              <a:gdLst/>
              <a:ahLst/>
              <a:cxnLst/>
              <a:rect l="l" t="t" r="r" b="b"/>
              <a:pathLst>
                <a:path w="2767" h="2912" extrusionOk="0">
                  <a:moveTo>
                    <a:pt x="1372" y="1"/>
                  </a:moveTo>
                  <a:cubicBezTo>
                    <a:pt x="1372" y="1"/>
                    <a:pt x="1230" y="497"/>
                    <a:pt x="1059" y="1110"/>
                  </a:cubicBezTo>
                  <a:lnTo>
                    <a:pt x="1059" y="1110"/>
                  </a:lnTo>
                  <a:cubicBezTo>
                    <a:pt x="664" y="1110"/>
                    <a:pt x="279" y="1116"/>
                    <a:pt x="1" y="1131"/>
                  </a:cubicBezTo>
                  <a:cubicBezTo>
                    <a:pt x="1" y="1131"/>
                    <a:pt x="394" y="1422"/>
                    <a:pt x="872" y="1791"/>
                  </a:cubicBezTo>
                  <a:lnTo>
                    <a:pt x="872" y="1791"/>
                  </a:lnTo>
                  <a:cubicBezTo>
                    <a:pt x="771" y="2163"/>
                    <a:pt x="673" y="2528"/>
                    <a:pt x="602" y="2815"/>
                  </a:cubicBezTo>
                  <a:cubicBezTo>
                    <a:pt x="867" y="2602"/>
                    <a:pt x="1133" y="2403"/>
                    <a:pt x="1399" y="2204"/>
                  </a:cubicBezTo>
                  <a:lnTo>
                    <a:pt x="1399" y="2204"/>
                  </a:lnTo>
                  <a:cubicBezTo>
                    <a:pt x="1716" y="2457"/>
                    <a:pt x="2022" y="2711"/>
                    <a:pt x="2237" y="2911"/>
                  </a:cubicBezTo>
                  <a:lnTo>
                    <a:pt x="1912" y="1819"/>
                  </a:lnTo>
                  <a:lnTo>
                    <a:pt x="1912" y="1819"/>
                  </a:lnTo>
                  <a:cubicBezTo>
                    <a:pt x="2197" y="1602"/>
                    <a:pt x="2482" y="1378"/>
                    <a:pt x="2767" y="1131"/>
                  </a:cubicBezTo>
                  <a:cubicBezTo>
                    <a:pt x="2767" y="1131"/>
                    <a:pt x="2289" y="1119"/>
                    <a:pt x="1703" y="1113"/>
                  </a:cubicBezTo>
                  <a:lnTo>
                    <a:pt x="1703" y="1113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677819" y="2508037"/>
              <a:ext cx="69567" cy="69517"/>
            </a:xfrm>
            <a:custGeom>
              <a:avLst/>
              <a:gdLst/>
              <a:ahLst/>
              <a:cxnLst/>
              <a:rect l="l" t="t" r="r" b="b"/>
              <a:pathLst>
                <a:path w="2744" h="2742" extrusionOk="0">
                  <a:moveTo>
                    <a:pt x="1349" y="0"/>
                  </a:moveTo>
                  <a:cubicBezTo>
                    <a:pt x="1205" y="411"/>
                    <a:pt x="1047" y="805"/>
                    <a:pt x="895" y="1193"/>
                  </a:cubicBezTo>
                  <a:lnTo>
                    <a:pt x="895" y="1193"/>
                  </a:lnTo>
                  <a:cubicBezTo>
                    <a:pt x="590" y="1197"/>
                    <a:pt x="291" y="1203"/>
                    <a:pt x="1" y="1203"/>
                  </a:cubicBezTo>
                  <a:cubicBezTo>
                    <a:pt x="246" y="1394"/>
                    <a:pt x="476" y="1560"/>
                    <a:pt x="696" y="1711"/>
                  </a:cubicBezTo>
                  <a:lnTo>
                    <a:pt x="696" y="1711"/>
                  </a:lnTo>
                  <a:cubicBezTo>
                    <a:pt x="568" y="2054"/>
                    <a:pt x="452" y="2396"/>
                    <a:pt x="362" y="2742"/>
                  </a:cubicBezTo>
                  <a:cubicBezTo>
                    <a:pt x="697" y="2525"/>
                    <a:pt x="1020" y="2324"/>
                    <a:pt x="1340" y="2126"/>
                  </a:cubicBezTo>
                  <a:lnTo>
                    <a:pt x="1340" y="2126"/>
                  </a:lnTo>
                  <a:cubicBezTo>
                    <a:pt x="1680" y="2335"/>
                    <a:pt x="2017" y="2527"/>
                    <a:pt x="2382" y="2742"/>
                  </a:cubicBezTo>
                  <a:lnTo>
                    <a:pt x="2383" y="2742"/>
                  </a:lnTo>
                  <a:cubicBezTo>
                    <a:pt x="2248" y="2488"/>
                    <a:pt x="2097" y="2126"/>
                    <a:pt x="1953" y="1749"/>
                  </a:cubicBezTo>
                  <a:lnTo>
                    <a:pt x="1953" y="1749"/>
                  </a:lnTo>
                  <a:cubicBezTo>
                    <a:pt x="2212" y="1588"/>
                    <a:pt x="2474" y="1425"/>
                    <a:pt x="2743" y="1251"/>
                  </a:cubicBezTo>
                  <a:cubicBezTo>
                    <a:pt x="2413" y="1216"/>
                    <a:pt x="2080" y="1200"/>
                    <a:pt x="1749" y="1193"/>
                  </a:cubicBezTo>
                  <a:lnTo>
                    <a:pt x="1749" y="1193"/>
                  </a:lnTo>
                  <a:cubicBezTo>
                    <a:pt x="1522" y="554"/>
                    <a:pt x="1349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3436835" y="287814"/>
              <a:ext cx="68300" cy="63407"/>
            </a:xfrm>
            <a:custGeom>
              <a:avLst/>
              <a:gdLst/>
              <a:ahLst/>
              <a:cxnLst/>
              <a:rect l="l" t="t" r="r" b="b"/>
              <a:pathLst>
                <a:path w="2694" h="2501" extrusionOk="0">
                  <a:moveTo>
                    <a:pt x="1443" y="0"/>
                  </a:moveTo>
                  <a:cubicBezTo>
                    <a:pt x="1313" y="242"/>
                    <a:pt x="1165" y="563"/>
                    <a:pt x="1026" y="908"/>
                  </a:cubicBezTo>
                  <a:lnTo>
                    <a:pt x="1026" y="908"/>
                  </a:lnTo>
                  <a:cubicBezTo>
                    <a:pt x="684" y="909"/>
                    <a:pt x="342" y="918"/>
                    <a:pt x="0" y="938"/>
                  </a:cubicBezTo>
                  <a:cubicBezTo>
                    <a:pt x="216" y="1172"/>
                    <a:pt x="485" y="1388"/>
                    <a:pt x="778" y="1590"/>
                  </a:cubicBezTo>
                  <a:lnTo>
                    <a:pt x="778" y="1590"/>
                  </a:lnTo>
                  <a:cubicBezTo>
                    <a:pt x="671" y="1920"/>
                    <a:pt x="588" y="2239"/>
                    <a:pt x="553" y="2501"/>
                  </a:cubicBezTo>
                  <a:cubicBezTo>
                    <a:pt x="826" y="2355"/>
                    <a:pt x="1102" y="2170"/>
                    <a:pt x="1376" y="1971"/>
                  </a:cubicBezTo>
                  <a:lnTo>
                    <a:pt x="1376" y="1971"/>
                  </a:lnTo>
                  <a:cubicBezTo>
                    <a:pt x="1694" y="2160"/>
                    <a:pt x="2016" y="2335"/>
                    <a:pt x="2310" y="2501"/>
                  </a:cubicBezTo>
                  <a:cubicBezTo>
                    <a:pt x="2196" y="2197"/>
                    <a:pt x="2082" y="1864"/>
                    <a:pt x="1968" y="1524"/>
                  </a:cubicBezTo>
                  <a:lnTo>
                    <a:pt x="1968" y="1524"/>
                  </a:lnTo>
                  <a:cubicBezTo>
                    <a:pt x="2215" y="1334"/>
                    <a:pt x="2459" y="1148"/>
                    <a:pt x="2694" y="986"/>
                  </a:cubicBezTo>
                  <a:cubicBezTo>
                    <a:pt x="2385" y="958"/>
                    <a:pt x="2076" y="937"/>
                    <a:pt x="1767" y="924"/>
                  </a:cubicBezTo>
                  <a:lnTo>
                    <a:pt x="1767" y="924"/>
                  </a:lnTo>
                  <a:cubicBezTo>
                    <a:pt x="1659" y="602"/>
                    <a:pt x="1551" y="288"/>
                    <a:pt x="1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466673" y="1700464"/>
              <a:ext cx="73826" cy="76210"/>
            </a:xfrm>
            <a:custGeom>
              <a:avLst/>
              <a:gdLst/>
              <a:ahLst/>
              <a:cxnLst/>
              <a:rect l="l" t="t" r="r" b="b"/>
              <a:pathLst>
                <a:path w="2912" h="3006" extrusionOk="0">
                  <a:moveTo>
                    <a:pt x="1419" y="0"/>
                  </a:moveTo>
                  <a:cubicBezTo>
                    <a:pt x="1327" y="405"/>
                    <a:pt x="1220" y="786"/>
                    <a:pt x="1119" y="1160"/>
                  </a:cubicBezTo>
                  <a:lnTo>
                    <a:pt x="1119" y="1160"/>
                  </a:lnTo>
                  <a:cubicBezTo>
                    <a:pt x="744" y="1180"/>
                    <a:pt x="370" y="1207"/>
                    <a:pt x="1" y="1226"/>
                  </a:cubicBezTo>
                  <a:cubicBezTo>
                    <a:pt x="306" y="1474"/>
                    <a:pt x="608" y="1719"/>
                    <a:pt x="918" y="1957"/>
                  </a:cubicBezTo>
                  <a:lnTo>
                    <a:pt x="918" y="1957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7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799"/>
                    <a:pt x="2430" y="2981"/>
                  </a:cubicBezTo>
                  <a:cubicBezTo>
                    <a:pt x="2298" y="2652"/>
                    <a:pt x="2172" y="2318"/>
                    <a:pt x="2052" y="1981"/>
                  </a:cubicBezTo>
                  <a:lnTo>
                    <a:pt x="2052" y="1981"/>
                  </a:lnTo>
                  <a:cubicBezTo>
                    <a:pt x="2367" y="1709"/>
                    <a:pt x="2669" y="1430"/>
                    <a:pt x="2911" y="1178"/>
                  </a:cubicBezTo>
                  <a:cubicBezTo>
                    <a:pt x="2615" y="1145"/>
                    <a:pt x="2313" y="1133"/>
                    <a:pt x="2010" y="1133"/>
                  </a:cubicBezTo>
                  <a:cubicBezTo>
                    <a:pt x="1929" y="1133"/>
                    <a:pt x="1847" y="1134"/>
                    <a:pt x="1765" y="1135"/>
                  </a:cubicBezTo>
                  <a:lnTo>
                    <a:pt x="1765" y="1135"/>
                  </a:lnTo>
                  <a:cubicBezTo>
                    <a:pt x="1643" y="759"/>
                    <a:pt x="1527" y="379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988089" y="4408735"/>
              <a:ext cx="64649" cy="62240"/>
            </a:xfrm>
            <a:custGeom>
              <a:avLst/>
              <a:gdLst/>
              <a:ahLst/>
              <a:cxnLst/>
              <a:rect l="l" t="t" r="r" b="b"/>
              <a:pathLst>
                <a:path w="2550" h="2455" extrusionOk="0">
                  <a:moveTo>
                    <a:pt x="1396" y="1"/>
                  </a:moveTo>
                  <a:lnTo>
                    <a:pt x="982" y="989"/>
                  </a:lnTo>
                  <a:lnTo>
                    <a:pt x="982" y="989"/>
                  </a:lnTo>
                  <a:cubicBezTo>
                    <a:pt x="456" y="975"/>
                    <a:pt x="1" y="964"/>
                    <a:pt x="1" y="964"/>
                  </a:cubicBezTo>
                  <a:lnTo>
                    <a:pt x="1" y="964"/>
                  </a:lnTo>
                  <a:cubicBezTo>
                    <a:pt x="1" y="964"/>
                    <a:pt x="349" y="1195"/>
                    <a:pt x="771" y="1494"/>
                  </a:cubicBezTo>
                  <a:lnTo>
                    <a:pt x="771" y="1494"/>
                  </a:lnTo>
                  <a:lnTo>
                    <a:pt x="409" y="2358"/>
                  </a:lnTo>
                  <a:cubicBezTo>
                    <a:pt x="409" y="2358"/>
                    <a:pt x="776" y="2112"/>
                    <a:pt x="1228" y="1823"/>
                  </a:cubicBezTo>
                  <a:lnTo>
                    <a:pt x="1228" y="1823"/>
                  </a:lnTo>
                  <a:cubicBezTo>
                    <a:pt x="1532" y="2047"/>
                    <a:pt x="1826" y="2276"/>
                    <a:pt x="2021" y="2455"/>
                  </a:cubicBezTo>
                  <a:cubicBezTo>
                    <a:pt x="1944" y="2190"/>
                    <a:pt x="1851" y="1840"/>
                    <a:pt x="1761" y="1488"/>
                  </a:cubicBezTo>
                  <a:lnTo>
                    <a:pt x="1761" y="1488"/>
                  </a:lnTo>
                  <a:cubicBezTo>
                    <a:pt x="2055" y="1307"/>
                    <a:pt x="2341" y="1140"/>
                    <a:pt x="2550" y="1035"/>
                  </a:cubicBezTo>
                  <a:cubicBezTo>
                    <a:pt x="2512" y="1031"/>
                    <a:pt x="2112" y="1020"/>
                    <a:pt x="1640" y="1007"/>
                  </a:cubicBezTo>
                  <a:lnTo>
                    <a:pt x="1640" y="1007"/>
                  </a:lnTo>
                  <a:cubicBezTo>
                    <a:pt x="1503" y="456"/>
                    <a:pt x="1396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6831475" y="281146"/>
              <a:ext cx="185555" cy="371997"/>
            </a:xfrm>
            <a:custGeom>
              <a:avLst/>
              <a:gdLst/>
              <a:ahLst/>
              <a:cxnLst/>
              <a:rect l="l" t="t" r="r" b="b"/>
              <a:pathLst>
                <a:path w="7319" h="14673" extrusionOk="0">
                  <a:moveTo>
                    <a:pt x="3626" y="3640"/>
                  </a:moveTo>
                  <a:lnTo>
                    <a:pt x="3626" y="3640"/>
                  </a:lnTo>
                  <a:cubicBezTo>
                    <a:pt x="3989" y="5177"/>
                    <a:pt x="4724" y="6541"/>
                    <a:pt x="6172" y="7419"/>
                  </a:cubicBezTo>
                  <a:lnTo>
                    <a:pt x="6172" y="7419"/>
                  </a:lnTo>
                  <a:cubicBezTo>
                    <a:pt x="4515" y="8598"/>
                    <a:pt x="3945" y="10275"/>
                    <a:pt x="3589" y="12147"/>
                  </a:cubicBezTo>
                  <a:lnTo>
                    <a:pt x="3589" y="12147"/>
                  </a:lnTo>
                  <a:cubicBezTo>
                    <a:pt x="3215" y="10345"/>
                    <a:pt x="2598" y="8681"/>
                    <a:pt x="1074" y="7520"/>
                  </a:cubicBezTo>
                  <a:lnTo>
                    <a:pt x="1074" y="7520"/>
                  </a:lnTo>
                  <a:cubicBezTo>
                    <a:pt x="2465" y="6550"/>
                    <a:pt x="3228" y="5178"/>
                    <a:pt x="3626" y="3640"/>
                  </a:cubicBezTo>
                  <a:close/>
                  <a:moveTo>
                    <a:pt x="3660" y="1"/>
                  </a:moveTo>
                  <a:cubicBezTo>
                    <a:pt x="3650" y="1"/>
                    <a:pt x="3640" y="1"/>
                    <a:pt x="3631" y="2"/>
                  </a:cubicBezTo>
                  <a:lnTo>
                    <a:pt x="3631" y="2"/>
                  </a:lnTo>
                  <a:cubicBezTo>
                    <a:pt x="3457" y="10"/>
                    <a:pt x="3291" y="126"/>
                    <a:pt x="3293" y="350"/>
                  </a:cubicBezTo>
                  <a:cubicBezTo>
                    <a:pt x="3293" y="367"/>
                    <a:pt x="3294" y="385"/>
                    <a:pt x="3294" y="402"/>
                  </a:cubicBezTo>
                  <a:lnTo>
                    <a:pt x="3294" y="402"/>
                  </a:lnTo>
                  <a:cubicBezTo>
                    <a:pt x="3247" y="3074"/>
                    <a:pt x="2735" y="5758"/>
                    <a:pt x="241" y="7196"/>
                  </a:cubicBezTo>
                  <a:cubicBezTo>
                    <a:pt x="0" y="7333"/>
                    <a:pt x="13" y="7677"/>
                    <a:pt x="241" y="7818"/>
                  </a:cubicBezTo>
                  <a:cubicBezTo>
                    <a:pt x="2575" y="9269"/>
                    <a:pt x="2867" y="11924"/>
                    <a:pt x="3249" y="14413"/>
                  </a:cubicBezTo>
                  <a:cubicBezTo>
                    <a:pt x="3276" y="14587"/>
                    <a:pt x="3436" y="14673"/>
                    <a:pt x="3596" y="14673"/>
                  </a:cubicBezTo>
                  <a:cubicBezTo>
                    <a:pt x="3757" y="14673"/>
                    <a:pt x="3918" y="14586"/>
                    <a:pt x="3945" y="14413"/>
                  </a:cubicBezTo>
                  <a:cubicBezTo>
                    <a:pt x="4365" y="11786"/>
                    <a:pt x="4511" y="9164"/>
                    <a:pt x="7069" y="7704"/>
                  </a:cubicBezTo>
                  <a:cubicBezTo>
                    <a:pt x="7289" y="7577"/>
                    <a:pt x="7318" y="7197"/>
                    <a:pt x="7069" y="7080"/>
                  </a:cubicBezTo>
                  <a:cubicBezTo>
                    <a:pt x="4384" y="5818"/>
                    <a:pt x="4039" y="3017"/>
                    <a:pt x="4015" y="350"/>
                  </a:cubicBezTo>
                  <a:cubicBezTo>
                    <a:pt x="4019" y="117"/>
                    <a:pt x="3840" y="1"/>
                    <a:pt x="3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2163329" y="252675"/>
              <a:ext cx="185606" cy="372023"/>
            </a:xfrm>
            <a:custGeom>
              <a:avLst/>
              <a:gdLst/>
              <a:ahLst/>
              <a:cxnLst/>
              <a:rect l="l" t="t" r="r" b="b"/>
              <a:pathLst>
                <a:path w="7321" h="14674" extrusionOk="0">
                  <a:moveTo>
                    <a:pt x="3627" y="3636"/>
                  </a:moveTo>
                  <a:cubicBezTo>
                    <a:pt x="3990" y="5175"/>
                    <a:pt x="4725" y="6541"/>
                    <a:pt x="6174" y="7418"/>
                  </a:cubicBezTo>
                  <a:lnTo>
                    <a:pt x="6174" y="7418"/>
                  </a:lnTo>
                  <a:cubicBezTo>
                    <a:pt x="4516" y="8598"/>
                    <a:pt x="3946" y="10275"/>
                    <a:pt x="3590" y="12146"/>
                  </a:cubicBezTo>
                  <a:lnTo>
                    <a:pt x="3590" y="12146"/>
                  </a:lnTo>
                  <a:cubicBezTo>
                    <a:pt x="3216" y="10345"/>
                    <a:pt x="2599" y="8681"/>
                    <a:pt x="1075" y="7519"/>
                  </a:cubicBezTo>
                  <a:lnTo>
                    <a:pt x="1075" y="7519"/>
                  </a:lnTo>
                  <a:cubicBezTo>
                    <a:pt x="2466" y="6548"/>
                    <a:pt x="3229" y="5175"/>
                    <a:pt x="3627" y="3636"/>
                  </a:cubicBezTo>
                  <a:close/>
                  <a:moveTo>
                    <a:pt x="3652" y="0"/>
                  </a:moveTo>
                  <a:cubicBezTo>
                    <a:pt x="3487" y="0"/>
                    <a:pt x="3323" y="98"/>
                    <a:pt x="3297" y="292"/>
                  </a:cubicBezTo>
                  <a:lnTo>
                    <a:pt x="3297" y="292"/>
                  </a:lnTo>
                  <a:cubicBezTo>
                    <a:pt x="3295" y="310"/>
                    <a:pt x="3293" y="329"/>
                    <a:pt x="3293" y="349"/>
                  </a:cubicBezTo>
                  <a:lnTo>
                    <a:pt x="3294" y="349"/>
                  </a:lnTo>
                  <a:cubicBezTo>
                    <a:pt x="3294" y="367"/>
                    <a:pt x="3294" y="384"/>
                    <a:pt x="3294" y="401"/>
                  </a:cubicBezTo>
                  <a:lnTo>
                    <a:pt x="3294" y="401"/>
                  </a:lnTo>
                  <a:cubicBezTo>
                    <a:pt x="3249" y="3073"/>
                    <a:pt x="2736" y="5757"/>
                    <a:pt x="242" y="7195"/>
                  </a:cubicBezTo>
                  <a:cubicBezTo>
                    <a:pt x="1" y="7333"/>
                    <a:pt x="15" y="7677"/>
                    <a:pt x="242" y="7818"/>
                  </a:cubicBezTo>
                  <a:cubicBezTo>
                    <a:pt x="2576" y="9269"/>
                    <a:pt x="2868" y="11924"/>
                    <a:pt x="3250" y="14414"/>
                  </a:cubicBezTo>
                  <a:cubicBezTo>
                    <a:pt x="3277" y="14587"/>
                    <a:pt x="3437" y="14673"/>
                    <a:pt x="3597" y="14673"/>
                  </a:cubicBezTo>
                  <a:cubicBezTo>
                    <a:pt x="3758" y="14673"/>
                    <a:pt x="3918" y="14587"/>
                    <a:pt x="3946" y="14414"/>
                  </a:cubicBezTo>
                  <a:cubicBezTo>
                    <a:pt x="4365" y="11787"/>
                    <a:pt x="4511" y="9165"/>
                    <a:pt x="7070" y="7703"/>
                  </a:cubicBezTo>
                  <a:cubicBezTo>
                    <a:pt x="7290" y="7578"/>
                    <a:pt x="7320" y="7198"/>
                    <a:pt x="7070" y="7080"/>
                  </a:cubicBezTo>
                  <a:cubicBezTo>
                    <a:pt x="4385" y="5817"/>
                    <a:pt x="4041" y="3018"/>
                    <a:pt x="4016" y="349"/>
                  </a:cubicBezTo>
                  <a:cubicBezTo>
                    <a:pt x="4016" y="329"/>
                    <a:pt x="4014" y="309"/>
                    <a:pt x="4012" y="291"/>
                  </a:cubicBezTo>
                  <a:lnTo>
                    <a:pt x="4012" y="291"/>
                  </a:lnTo>
                  <a:cubicBezTo>
                    <a:pt x="3988" y="108"/>
                    <a:pt x="3841" y="11"/>
                    <a:pt x="3686" y="2"/>
                  </a:cubicBezTo>
                  <a:lnTo>
                    <a:pt x="3686" y="2"/>
                  </a:lnTo>
                  <a:cubicBezTo>
                    <a:pt x="3675" y="1"/>
                    <a:pt x="3664" y="0"/>
                    <a:pt x="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27"/>
            <p:cNvGrpSpPr/>
            <p:nvPr/>
          </p:nvGrpSpPr>
          <p:grpSpPr>
            <a:xfrm>
              <a:off x="2180828" y="1054505"/>
              <a:ext cx="394510" cy="384344"/>
              <a:chOff x="2256775" y="1530300"/>
              <a:chExt cx="389025" cy="379000"/>
            </a:xfrm>
          </p:grpSpPr>
          <p:sp>
            <p:nvSpPr>
              <p:cNvPr id="314" name="Google Shape;314;p27"/>
              <p:cNvSpPr/>
              <p:nvPr/>
            </p:nvSpPr>
            <p:spPr>
              <a:xfrm>
                <a:off x="2256775" y="1530300"/>
                <a:ext cx="389025" cy="379000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15160" extrusionOk="0">
                    <a:moveTo>
                      <a:pt x="7374" y="723"/>
                    </a:moveTo>
                    <a:cubicBezTo>
                      <a:pt x="7413" y="723"/>
                      <a:pt x="7453" y="723"/>
                      <a:pt x="7493" y="724"/>
                    </a:cubicBezTo>
                    <a:lnTo>
                      <a:pt x="7493" y="724"/>
                    </a:lnTo>
                    <a:cubicBezTo>
                      <a:pt x="7498" y="724"/>
                      <a:pt x="7504" y="724"/>
                      <a:pt x="7510" y="724"/>
                    </a:cubicBezTo>
                    <a:cubicBezTo>
                      <a:pt x="7511" y="724"/>
                      <a:pt x="7513" y="724"/>
                      <a:pt x="7514" y="724"/>
                    </a:cubicBezTo>
                    <a:cubicBezTo>
                      <a:pt x="7516" y="724"/>
                      <a:pt x="7518" y="724"/>
                      <a:pt x="7521" y="724"/>
                    </a:cubicBezTo>
                    <a:cubicBezTo>
                      <a:pt x="7525" y="724"/>
                      <a:pt x="7530" y="724"/>
                      <a:pt x="7535" y="724"/>
                    </a:cubicBezTo>
                    <a:lnTo>
                      <a:pt x="7535" y="724"/>
                    </a:lnTo>
                    <a:cubicBezTo>
                      <a:pt x="7558" y="724"/>
                      <a:pt x="7582" y="724"/>
                      <a:pt x="7605" y="724"/>
                    </a:cubicBezTo>
                    <a:cubicBezTo>
                      <a:pt x="11633" y="724"/>
                      <a:pt x="14511" y="3433"/>
                      <a:pt x="14443" y="7529"/>
                    </a:cubicBezTo>
                    <a:cubicBezTo>
                      <a:pt x="14377" y="11488"/>
                      <a:pt x="11215" y="14423"/>
                      <a:pt x="7324" y="14423"/>
                    </a:cubicBezTo>
                    <a:cubicBezTo>
                      <a:pt x="7320" y="14423"/>
                      <a:pt x="7317" y="14423"/>
                      <a:pt x="7313" y="14423"/>
                    </a:cubicBezTo>
                    <a:cubicBezTo>
                      <a:pt x="3508" y="14418"/>
                      <a:pt x="979" y="11059"/>
                      <a:pt x="749" y="7506"/>
                    </a:cubicBezTo>
                    <a:cubicBezTo>
                      <a:pt x="487" y="3448"/>
                      <a:pt x="3464" y="723"/>
                      <a:pt x="7374" y="723"/>
                    </a:cubicBezTo>
                    <a:close/>
                    <a:moveTo>
                      <a:pt x="7355" y="1"/>
                    </a:moveTo>
                    <a:cubicBezTo>
                      <a:pt x="3089" y="1"/>
                      <a:pt x="38" y="2878"/>
                      <a:pt x="19" y="7215"/>
                    </a:cubicBezTo>
                    <a:cubicBezTo>
                      <a:pt x="1" y="11262"/>
                      <a:pt x="2910" y="14758"/>
                      <a:pt x="6967" y="15128"/>
                    </a:cubicBezTo>
                    <a:cubicBezTo>
                      <a:pt x="7201" y="15149"/>
                      <a:pt x="7433" y="15159"/>
                      <a:pt x="7661" y="15159"/>
                    </a:cubicBezTo>
                    <a:cubicBezTo>
                      <a:pt x="11738" y="15159"/>
                      <a:pt x="14790" y="11816"/>
                      <a:pt x="15148" y="7825"/>
                    </a:cubicBezTo>
                    <a:cubicBezTo>
                      <a:pt x="15561" y="3228"/>
                      <a:pt x="12012" y="2"/>
                      <a:pt x="7606" y="2"/>
                    </a:cubicBezTo>
                    <a:cubicBezTo>
                      <a:pt x="7576" y="2"/>
                      <a:pt x="7545" y="2"/>
                      <a:pt x="7514" y="2"/>
                    </a:cubicBezTo>
                    <a:lnTo>
                      <a:pt x="7513" y="2"/>
                    </a:lnTo>
                    <a:cubicBezTo>
                      <a:pt x="7460" y="1"/>
                      <a:pt x="7408" y="1"/>
                      <a:pt x="7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7"/>
              <p:cNvSpPr/>
              <p:nvPr/>
            </p:nvSpPr>
            <p:spPr>
              <a:xfrm>
                <a:off x="2264425" y="1572250"/>
                <a:ext cx="217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7958" extrusionOk="0">
                    <a:moveTo>
                      <a:pt x="2531" y="0"/>
                    </a:moveTo>
                    <a:cubicBezTo>
                      <a:pt x="2384" y="0"/>
                      <a:pt x="2226" y="165"/>
                      <a:pt x="2312" y="345"/>
                    </a:cubicBezTo>
                    <a:cubicBezTo>
                      <a:pt x="2764" y="1294"/>
                      <a:pt x="3095" y="1981"/>
                      <a:pt x="3862" y="1981"/>
                    </a:cubicBezTo>
                    <a:cubicBezTo>
                      <a:pt x="4115" y="1981"/>
                      <a:pt x="4416" y="1906"/>
                      <a:pt x="4784" y="1741"/>
                    </a:cubicBezTo>
                    <a:cubicBezTo>
                      <a:pt x="5361" y="1482"/>
                      <a:pt x="5813" y="1295"/>
                      <a:pt x="6373" y="1295"/>
                    </a:cubicBezTo>
                    <a:cubicBezTo>
                      <a:pt x="6511" y="1295"/>
                      <a:pt x="6656" y="1307"/>
                      <a:pt x="6810" y="1331"/>
                    </a:cubicBezTo>
                    <a:cubicBezTo>
                      <a:pt x="7641" y="1433"/>
                      <a:pt x="7659" y="1958"/>
                      <a:pt x="6867" y="2906"/>
                    </a:cubicBezTo>
                    <a:cubicBezTo>
                      <a:pt x="6578" y="3045"/>
                      <a:pt x="6274" y="3147"/>
                      <a:pt x="5960" y="3209"/>
                    </a:cubicBezTo>
                    <a:cubicBezTo>
                      <a:pt x="5268" y="3378"/>
                      <a:pt x="4440" y="3422"/>
                      <a:pt x="3863" y="3896"/>
                    </a:cubicBezTo>
                    <a:cubicBezTo>
                      <a:pt x="3632" y="4085"/>
                      <a:pt x="3274" y="4407"/>
                      <a:pt x="3478" y="4756"/>
                    </a:cubicBezTo>
                    <a:cubicBezTo>
                      <a:pt x="3630" y="5019"/>
                      <a:pt x="3806" y="5173"/>
                      <a:pt x="4051" y="5363"/>
                    </a:cubicBezTo>
                    <a:cubicBezTo>
                      <a:pt x="4156" y="5445"/>
                      <a:pt x="4264" y="5524"/>
                      <a:pt x="4377" y="5597"/>
                    </a:cubicBezTo>
                    <a:cubicBezTo>
                      <a:pt x="5325" y="6198"/>
                      <a:pt x="5062" y="6638"/>
                      <a:pt x="3589" y="6916"/>
                    </a:cubicBezTo>
                    <a:cubicBezTo>
                      <a:pt x="3218" y="6753"/>
                      <a:pt x="2711" y="6276"/>
                      <a:pt x="2226" y="6276"/>
                    </a:cubicBezTo>
                    <a:cubicBezTo>
                      <a:pt x="2138" y="6276"/>
                      <a:pt x="2051" y="6291"/>
                      <a:pt x="1966" y="6327"/>
                    </a:cubicBezTo>
                    <a:cubicBezTo>
                      <a:pt x="1281" y="6613"/>
                      <a:pt x="762" y="7134"/>
                      <a:pt x="183" y="7587"/>
                    </a:cubicBezTo>
                    <a:cubicBezTo>
                      <a:pt x="1" y="7729"/>
                      <a:pt x="166" y="7958"/>
                      <a:pt x="356" y="7958"/>
                    </a:cubicBezTo>
                    <a:cubicBezTo>
                      <a:pt x="405" y="7958"/>
                      <a:pt x="456" y="7942"/>
                      <a:pt x="502" y="7906"/>
                    </a:cubicBezTo>
                    <a:cubicBezTo>
                      <a:pt x="1009" y="7510"/>
                      <a:pt x="1563" y="6832"/>
                      <a:pt x="2264" y="6832"/>
                    </a:cubicBezTo>
                    <a:cubicBezTo>
                      <a:pt x="2442" y="6832"/>
                      <a:pt x="2629" y="6875"/>
                      <a:pt x="2827" y="6978"/>
                    </a:cubicBezTo>
                    <a:cubicBezTo>
                      <a:pt x="3244" y="7192"/>
                      <a:pt x="3548" y="7425"/>
                      <a:pt x="4014" y="7515"/>
                    </a:cubicBezTo>
                    <a:cubicBezTo>
                      <a:pt x="4085" y="7529"/>
                      <a:pt x="4155" y="7536"/>
                      <a:pt x="4226" y="7536"/>
                    </a:cubicBezTo>
                    <a:cubicBezTo>
                      <a:pt x="4698" y="7536"/>
                      <a:pt x="5145" y="7238"/>
                      <a:pt x="5403" y="6869"/>
                    </a:cubicBezTo>
                    <a:cubicBezTo>
                      <a:pt x="5649" y="6517"/>
                      <a:pt x="5358" y="5885"/>
                      <a:pt x="5110" y="5636"/>
                    </a:cubicBezTo>
                    <a:cubicBezTo>
                      <a:pt x="4808" y="5331"/>
                      <a:pt x="4467" y="5121"/>
                      <a:pt x="4125" y="4854"/>
                    </a:cubicBezTo>
                    <a:cubicBezTo>
                      <a:pt x="3308" y="4217"/>
                      <a:pt x="5940" y="3672"/>
                      <a:pt x="6080" y="3643"/>
                    </a:cubicBezTo>
                    <a:cubicBezTo>
                      <a:pt x="7075" y="3441"/>
                      <a:pt x="8699" y="2423"/>
                      <a:pt x="7764" y="1276"/>
                    </a:cubicBezTo>
                    <a:cubicBezTo>
                      <a:pt x="7428" y="865"/>
                      <a:pt x="6666" y="823"/>
                      <a:pt x="6143" y="823"/>
                    </a:cubicBezTo>
                    <a:cubicBezTo>
                      <a:pt x="6094" y="823"/>
                      <a:pt x="6047" y="823"/>
                      <a:pt x="6003" y="823"/>
                    </a:cubicBezTo>
                    <a:cubicBezTo>
                      <a:pt x="5611" y="828"/>
                      <a:pt x="5277" y="994"/>
                      <a:pt x="4931" y="1158"/>
                    </a:cubicBezTo>
                    <a:cubicBezTo>
                      <a:pt x="4612" y="1309"/>
                      <a:pt x="4339" y="1377"/>
                      <a:pt x="4102" y="1377"/>
                    </a:cubicBezTo>
                    <a:cubicBezTo>
                      <a:pt x="3420" y="1377"/>
                      <a:pt x="3036" y="819"/>
                      <a:pt x="2702" y="116"/>
                    </a:cubicBezTo>
                    <a:cubicBezTo>
                      <a:pt x="2663" y="34"/>
                      <a:pt x="2598" y="0"/>
                      <a:pt x="2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7"/>
              <p:cNvSpPr/>
              <p:nvPr/>
            </p:nvSpPr>
            <p:spPr>
              <a:xfrm>
                <a:off x="2467275" y="1547000"/>
                <a:ext cx="16195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780" extrusionOk="0">
                    <a:moveTo>
                      <a:pt x="1659" y="0"/>
                    </a:moveTo>
                    <a:cubicBezTo>
                      <a:pt x="1546" y="0"/>
                      <a:pt x="1436" y="73"/>
                      <a:pt x="1441" y="219"/>
                    </a:cubicBezTo>
                    <a:lnTo>
                      <a:pt x="1442" y="219"/>
                    </a:lnTo>
                    <a:cubicBezTo>
                      <a:pt x="1460" y="762"/>
                      <a:pt x="1540" y="1279"/>
                      <a:pt x="1633" y="1814"/>
                    </a:cubicBezTo>
                    <a:cubicBezTo>
                      <a:pt x="1820" y="2895"/>
                      <a:pt x="1053" y="3546"/>
                      <a:pt x="483" y="4349"/>
                    </a:cubicBezTo>
                    <a:cubicBezTo>
                      <a:pt x="0" y="5032"/>
                      <a:pt x="223" y="5659"/>
                      <a:pt x="842" y="6117"/>
                    </a:cubicBezTo>
                    <a:cubicBezTo>
                      <a:pt x="1304" y="6459"/>
                      <a:pt x="2057" y="6779"/>
                      <a:pt x="2709" y="6779"/>
                    </a:cubicBezTo>
                    <a:cubicBezTo>
                      <a:pt x="2928" y="6779"/>
                      <a:pt x="3136" y="6743"/>
                      <a:pt x="3318" y="6659"/>
                    </a:cubicBezTo>
                    <a:cubicBezTo>
                      <a:pt x="4017" y="6336"/>
                      <a:pt x="3058" y="5418"/>
                      <a:pt x="4354" y="5245"/>
                    </a:cubicBezTo>
                    <a:cubicBezTo>
                      <a:pt x="4482" y="5228"/>
                      <a:pt x="4607" y="5222"/>
                      <a:pt x="4730" y="5222"/>
                    </a:cubicBezTo>
                    <a:cubicBezTo>
                      <a:pt x="4986" y="5222"/>
                      <a:pt x="5234" y="5247"/>
                      <a:pt x="5484" y="5247"/>
                    </a:cubicBezTo>
                    <a:cubicBezTo>
                      <a:pt x="5730" y="5247"/>
                      <a:pt x="5977" y="5223"/>
                      <a:pt x="6236" y="5125"/>
                    </a:cubicBezTo>
                    <a:cubicBezTo>
                      <a:pt x="6478" y="5035"/>
                      <a:pt x="6408" y="4675"/>
                      <a:pt x="6195" y="4675"/>
                    </a:cubicBezTo>
                    <a:cubicBezTo>
                      <a:pt x="6171" y="4675"/>
                      <a:pt x="6144" y="4680"/>
                      <a:pt x="6116" y="4690"/>
                    </a:cubicBezTo>
                    <a:cubicBezTo>
                      <a:pt x="5925" y="4763"/>
                      <a:pt x="5709" y="4783"/>
                      <a:pt x="5483" y="4783"/>
                    </a:cubicBezTo>
                    <a:cubicBezTo>
                      <a:pt x="5186" y="4783"/>
                      <a:pt x="4873" y="4748"/>
                      <a:pt x="4574" y="4748"/>
                    </a:cubicBezTo>
                    <a:cubicBezTo>
                      <a:pt x="4230" y="4748"/>
                      <a:pt x="3906" y="4794"/>
                      <a:pt x="3653" y="4994"/>
                    </a:cubicBezTo>
                    <a:cubicBezTo>
                      <a:pt x="3371" y="5217"/>
                      <a:pt x="3269" y="5391"/>
                      <a:pt x="3201" y="5743"/>
                    </a:cubicBezTo>
                    <a:cubicBezTo>
                      <a:pt x="3118" y="6177"/>
                      <a:pt x="2908" y="6308"/>
                      <a:pt x="2660" y="6308"/>
                    </a:cubicBezTo>
                    <a:cubicBezTo>
                      <a:pt x="2389" y="6308"/>
                      <a:pt x="2074" y="6151"/>
                      <a:pt x="1831" y="6065"/>
                    </a:cubicBezTo>
                    <a:cubicBezTo>
                      <a:pt x="1562" y="5989"/>
                      <a:pt x="1304" y="5875"/>
                      <a:pt x="1068" y="5726"/>
                    </a:cubicBezTo>
                    <a:cubicBezTo>
                      <a:pt x="82" y="5193"/>
                      <a:pt x="1249" y="4088"/>
                      <a:pt x="1553" y="3715"/>
                    </a:cubicBezTo>
                    <a:cubicBezTo>
                      <a:pt x="1786" y="3432"/>
                      <a:pt x="1929" y="3122"/>
                      <a:pt x="2050" y="2784"/>
                    </a:cubicBezTo>
                    <a:cubicBezTo>
                      <a:pt x="2325" y="2019"/>
                      <a:pt x="1918" y="983"/>
                      <a:pt x="1892" y="219"/>
                    </a:cubicBezTo>
                    <a:cubicBezTo>
                      <a:pt x="1887" y="73"/>
                      <a:pt x="1772" y="0"/>
                      <a:pt x="1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2407650" y="1727300"/>
                <a:ext cx="222525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8901" h="4239" extrusionOk="0">
                    <a:moveTo>
                      <a:pt x="8553" y="0"/>
                    </a:moveTo>
                    <a:cubicBezTo>
                      <a:pt x="8520" y="0"/>
                      <a:pt x="8485" y="8"/>
                      <a:pt x="8449" y="26"/>
                    </a:cubicBezTo>
                    <a:lnTo>
                      <a:pt x="8447" y="27"/>
                    </a:lnTo>
                    <a:cubicBezTo>
                      <a:pt x="8008" y="246"/>
                      <a:pt x="7559" y="292"/>
                      <a:pt x="7108" y="292"/>
                    </a:cubicBezTo>
                    <a:cubicBezTo>
                      <a:pt x="6772" y="292"/>
                      <a:pt x="6435" y="267"/>
                      <a:pt x="6098" y="267"/>
                    </a:cubicBezTo>
                    <a:cubicBezTo>
                      <a:pt x="5768" y="267"/>
                      <a:pt x="5439" y="291"/>
                      <a:pt x="5112" y="388"/>
                    </a:cubicBezTo>
                    <a:cubicBezTo>
                      <a:pt x="4886" y="454"/>
                      <a:pt x="4017" y="838"/>
                      <a:pt x="3992" y="846"/>
                    </a:cubicBezTo>
                    <a:cubicBezTo>
                      <a:pt x="3806" y="918"/>
                      <a:pt x="3661" y="947"/>
                      <a:pt x="3540" y="947"/>
                    </a:cubicBezTo>
                    <a:cubicBezTo>
                      <a:pt x="3148" y="947"/>
                      <a:pt x="3007" y="641"/>
                      <a:pt x="2549" y="485"/>
                    </a:cubicBezTo>
                    <a:cubicBezTo>
                      <a:pt x="2270" y="390"/>
                      <a:pt x="1986" y="340"/>
                      <a:pt x="1717" y="340"/>
                    </a:cubicBezTo>
                    <a:cubicBezTo>
                      <a:pt x="920" y="340"/>
                      <a:pt x="243" y="777"/>
                      <a:pt x="130" y="1783"/>
                    </a:cubicBezTo>
                    <a:cubicBezTo>
                      <a:pt x="0" y="2916"/>
                      <a:pt x="976" y="3285"/>
                      <a:pt x="1915" y="3518"/>
                    </a:cubicBezTo>
                    <a:cubicBezTo>
                      <a:pt x="2607" y="3690"/>
                      <a:pt x="3308" y="3860"/>
                      <a:pt x="4004" y="4004"/>
                    </a:cubicBezTo>
                    <a:cubicBezTo>
                      <a:pt x="4109" y="4026"/>
                      <a:pt x="4216" y="4035"/>
                      <a:pt x="4324" y="4035"/>
                    </a:cubicBezTo>
                    <a:cubicBezTo>
                      <a:pt x="4883" y="4035"/>
                      <a:pt x="5489" y="3795"/>
                      <a:pt x="6039" y="3795"/>
                    </a:cubicBezTo>
                    <a:cubicBezTo>
                      <a:pt x="6374" y="3795"/>
                      <a:pt x="6689" y="3884"/>
                      <a:pt x="6959" y="4169"/>
                    </a:cubicBezTo>
                    <a:cubicBezTo>
                      <a:pt x="7005" y="4218"/>
                      <a:pt x="7058" y="4238"/>
                      <a:pt x="7109" y="4238"/>
                    </a:cubicBezTo>
                    <a:cubicBezTo>
                      <a:pt x="7279" y="4238"/>
                      <a:pt x="7432" y="4012"/>
                      <a:pt x="7278" y="3850"/>
                    </a:cubicBezTo>
                    <a:cubicBezTo>
                      <a:pt x="6921" y="3474"/>
                      <a:pt x="6521" y="3362"/>
                      <a:pt x="6098" y="3362"/>
                    </a:cubicBezTo>
                    <a:cubicBezTo>
                      <a:pt x="5552" y="3362"/>
                      <a:pt x="4968" y="3547"/>
                      <a:pt x="4384" y="3589"/>
                    </a:cubicBezTo>
                    <a:cubicBezTo>
                      <a:pt x="4351" y="3591"/>
                      <a:pt x="4315" y="3592"/>
                      <a:pt x="4275" y="3592"/>
                    </a:cubicBezTo>
                    <a:cubicBezTo>
                      <a:pt x="3351" y="3592"/>
                      <a:pt x="665" y="2969"/>
                      <a:pt x="549" y="2055"/>
                    </a:cubicBezTo>
                    <a:cubicBezTo>
                      <a:pt x="597" y="1214"/>
                      <a:pt x="1074" y="795"/>
                      <a:pt x="1979" y="795"/>
                    </a:cubicBezTo>
                    <a:cubicBezTo>
                      <a:pt x="2007" y="795"/>
                      <a:pt x="2037" y="795"/>
                      <a:pt x="2066" y="796"/>
                    </a:cubicBezTo>
                    <a:cubicBezTo>
                      <a:pt x="2494" y="869"/>
                      <a:pt x="2819" y="1188"/>
                      <a:pt x="3198" y="1364"/>
                    </a:cubicBezTo>
                    <a:cubicBezTo>
                      <a:pt x="3289" y="1406"/>
                      <a:pt x="3389" y="1424"/>
                      <a:pt x="3494" y="1424"/>
                    </a:cubicBezTo>
                    <a:cubicBezTo>
                      <a:pt x="3860" y="1424"/>
                      <a:pt x="4285" y="1213"/>
                      <a:pt x="4562" y="1106"/>
                    </a:cubicBezTo>
                    <a:cubicBezTo>
                      <a:pt x="5947" y="569"/>
                      <a:pt x="7364" y="1069"/>
                      <a:pt x="8676" y="415"/>
                    </a:cubicBezTo>
                    <a:cubicBezTo>
                      <a:pt x="8901" y="304"/>
                      <a:pt x="8762" y="0"/>
                      <a:pt x="8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>
                <a:off x="2309200" y="1805100"/>
                <a:ext cx="181000" cy="95675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27" extrusionOk="0">
                    <a:moveTo>
                      <a:pt x="1952" y="0"/>
                    </a:moveTo>
                    <a:cubicBezTo>
                      <a:pt x="1117" y="0"/>
                      <a:pt x="495" y="565"/>
                      <a:pt x="99" y="1265"/>
                    </a:cubicBezTo>
                    <a:cubicBezTo>
                      <a:pt x="0" y="1441"/>
                      <a:pt x="157" y="1604"/>
                      <a:pt x="309" y="1604"/>
                    </a:cubicBezTo>
                    <a:cubicBezTo>
                      <a:pt x="377" y="1604"/>
                      <a:pt x="445" y="1571"/>
                      <a:pt x="488" y="1493"/>
                    </a:cubicBezTo>
                    <a:lnTo>
                      <a:pt x="490" y="1492"/>
                    </a:lnTo>
                    <a:cubicBezTo>
                      <a:pt x="812" y="919"/>
                      <a:pt x="1489" y="428"/>
                      <a:pt x="2137" y="428"/>
                    </a:cubicBezTo>
                    <a:cubicBezTo>
                      <a:pt x="2539" y="428"/>
                      <a:pt x="2930" y="617"/>
                      <a:pt x="3219" y="1093"/>
                    </a:cubicBezTo>
                    <a:cubicBezTo>
                      <a:pt x="3471" y="1508"/>
                      <a:pt x="3790" y="1825"/>
                      <a:pt x="4234" y="2019"/>
                    </a:cubicBezTo>
                    <a:cubicBezTo>
                      <a:pt x="5332" y="2497"/>
                      <a:pt x="6918" y="1595"/>
                      <a:pt x="6630" y="3543"/>
                    </a:cubicBezTo>
                    <a:cubicBezTo>
                      <a:pt x="6605" y="3714"/>
                      <a:pt x="6752" y="3827"/>
                      <a:pt x="6883" y="3827"/>
                    </a:cubicBezTo>
                    <a:cubicBezTo>
                      <a:pt x="6969" y="3827"/>
                      <a:pt x="7048" y="3778"/>
                      <a:pt x="7065" y="3664"/>
                    </a:cubicBezTo>
                    <a:cubicBezTo>
                      <a:pt x="7161" y="3010"/>
                      <a:pt x="7240" y="2342"/>
                      <a:pt x="6649" y="1918"/>
                    </a:cubicBezTo>
                    <a:cubicBezTo>
                      <a:pt x="6342" y="1698"/>
                      <a:pt x="5933" y="1677"/>
                      <a:pt x="5513" y="1677"/>
                    </a:cubicBezTo>
                    <a:cubicBezTo>
                      <a:pt x="5414" y="1677"/>
                      <a:pt x="5315" y="1678"/>
                      <a:pt x="5216" y="1678"/>
                    </a:cubicBezTo>
                    <a:cubicBezTo>
                      <a:pt x="4876" y="1678"/>
                      <a:pt x="4542" y="1665"/>
                      <a:pt x="4263" y="1543"/>
                    </a:cubicBezTo>
                    <a:cubicBezTo>
                      <a:pt x="3747" y="1317"/>
                      <a:pt x="3571" y="687"/>
                      <a:pt x="3186" y="316"/>
                    </a:cubicBezTo>
                    <a:cubicBezTo>
                      <a:pt x="2923" y="63"/>
                      <a:pt x="2493" y="47"/>
                      <a:pt x="2158" y="12"/>
                    </a:cubicBezTo>
                    <a:cubicBezTo>
                      <a:pt x="2088" y="4"/>
                      <a:pt x="2019" y="0"/>
                      <a:pt x="19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6710813" y="1790286"/>
              <a:ext cx="390403" cy="310416"/>
              <a:chOff x="6723775" y="2255850"/>
              <a:chExt cx="384975" cy="306100"/>
            </a:xfrm>
          </p:grpSpPr>
          <p:sp>
            <p:nvSpPr>
              <p:cNvPr id="320" name="Google Shape;320;p27"/>
              <p:cNvSpPr/>
              <p:nvPr/>
            </p:nvSpPr>
            <p:spPr>
              <a:xfrm>
                <a:off x="6723775" y="2255850"/>
                <a:ext cx="384975" cy="306100"/>
              </a:xfrm>
              <a:custGeom>
                <a:avLst/>
                <a:gdLst/>
                <a:ahLst/>
                <a:cxnLst/>
                <a:rect l="l" t="t" r="r" b="b"/>
                <a:pathLst>
                  <a:path w="15399" h="12244" extrusionOk="0">
                    <a:moveTo>
                      <a:pt x="8269" y="731"/>
                    </a:moveTo>
                    <a:cubicBezTo>
                      <a:pt x="8510" y="731"/>
                      <a:pt x="8759" y="746"/>
                      <a:pt x="9015" y="776"/>
                    </a:cubicBezTo>
                    <a:lnTo>
                      <a:pt x="9015" y="776"/>
                    </a:lnTo>
                    <a:cubicBezTo>
                      <a:pt x="12251" y="1257"/>
                      <a:pt x="14469" y="3682"/>
                      <a:pt x="13959" y="7038"/>
                    </a:cubicBezTo>
                    <a:cubicBezTo>
                      <a:pt x="13520" y="9924"/>
                      <a:pt x="11180" y="11480"/>
                      <a:pt x="8531" y="11480"/>
                    </a:cubicBezTo>
                    <a:cubicBezTo>
                      <a:pt x="8133" y="11480"/>
                      <a:pt x="7729" y="11445"/>
                      <a:pt x="7322" y="11374"/>
                    </a:cubicBezTo>
                    <a:cubicBezTo>
                      <a:pt x="822" y="10237"/>
                      <a:pt x="2138" y="731"/>
                      <a:pt x="8269" y="731"/>
                    </a:cubicBezTo>
                    <a:close/>
                    <a:moveTo>
                      <a:pt x="8146" y="0"/>
                    </a:moveTo>
                    <a:cubicBezTo>
                      <a:pt x="1278" y="0"/>
                      <a:pt x="1" y="10453"/>
                      <a:pt x="7131" y="12070"/>
                    </a:cubicBezTo>
                    <a:cubicBezTo>
                      <a:pt x="7649" y="12187"/>
                      <a:pt x="8161" y="12244"/>
                      <a:pt x="8658" y="12244"/>
                    </a:cubicBezTo>
                    <a:cubicBezTo>
                      <a:pt x="11588" y="12244"/>
                      <a:pt x="14043" y="10286"/>
                      <a:pt x="14655" y="7231"/>
                    </a:cubicBezTo>
                    <a:cubicBezTo>
                      <a:pt x="15398" y="3525"/>
                      <a:pt x="12735" y="598"/>
                      <a:pt x="9194" y="78"/>
                    </a:cubicBezTo>
                    <a:cubicBezTo>
                      <a:pt x="9178" y="76"/>
                      <a:pt x="9162" y="74"/>
                      <a:pt x="9147" y="74"/>
                    </a:cubicBezTo>
                    <a:lnTo>
                      <a:pt x="9147" y="74"/>
                    </a:lnTo>
                    <a:cubicBezTo>
                      <a:pt x="9131" y="70"/>
                      <a:pt x="9115" y="67"/>
                      <a:pt x="9098" y="64"/>
                    </a:cubicBezTo>
                    <a:cubicBezTo>
                      <a:pt x="8770" y="21"/>
                      <a:pt x="8453" y="0"/>
                      <a:pt x="8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6790300" y="2294100"/>
                <a:ext cx="220575" cy="1677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6709" extrusionOk="0">
                    <a:moveTo>
                      <a:pt x="1812" y="1"/>
                    </a:moveTo>
                    <a:cubicBezTo>
                      <a:pt x="1700" y="1"/>
                      <a:pt x="1597" y="72"/>
                      <a:pt x="1615" y="215"/>
                    </a:cubicBezTo>
                    <a:cubicBezTo>
                      <a:pt x="1770" y="1459"/>
                      <a:pt x="2385" y="1943"/>
                      <a:pt x="3621" y="1944"/>
                    </a:cubicBezTo>
                    <a:cubicBezTo>
                      <a:pt x="4947" y="1946"/>
                      <a:pt x="5527" y="1995"/>
                      <a:pt x="5743" y="3566"/>
                    </a:cubicBezTo>
                    <a:cubicBezTo>
                      <a:pt x="5820" y="4125"/>
                      <a:pt x="6114" y="4612"/>
                      <a:pt x="6711" y="4762"/>
                    </a:cubicBezTo>
                    <a:cubicBezTo>
                      <a:pt x="7067" y="4852"/>
                      <a:pt x="7422" y="4872"/>
                      <a:pt x="7785" y="4935"/>
                    </a:cubicBezTo>
                    <a:cubicBezTo>
                      <a:pt x="7866" y="5802"/>
                      <a:pt x="7591" y="6235"/>
                      <a:pt x="6964" y="6235"/>
                    </a:cubicBezTo>
                    <a:cubicBezTo>
                      <a:pt x="6895" y="6235"/>
                      <a:pt x="6822" y="6230"/>
                      <a:pt x="6744" y="6220"/>
                    </a:cubicBezTo>
                    <a:cubicBezTo>
                      <a:pt x="6185" y="6188"/>
                      <a:pt x="5749" y="5968"/>
                      <a:pt x="5436" y="5563"/>
                    </a:cubicBezTo>
                    <a:cubicBezTo>
                      <a:pt x="5042" y="5154"/>
                      <a:pt x="4605" y="4401"/>
                      <a:pt x="3945" y="4379"/>
                    </a:cubicBezTo>
                    <a:cubicBezTo>
                      <a:pt x="3917" y="4378"/>
                      <a:pt x="3890" y="4378"/>
                      <a:pt x="3863" y="4378"/>
                    </a:cubicBezTo>
                    <a:cubicBezTo>
                      <a:pt x="3402" y="4378"/>
                      <a:pt x="3065" y="4513"/>
                      <a:pt x="2715" y="4830"/>
                    </a:cubicBezTo>
                    <a:cubicBezTo>
                      <a:pt x="2156" y="5336"/>
                      <a:pt x="1941" y="6228"/>
                      <a:pt x="1333" y="6228"/>
                    </a:cubicBezTo>
                    <a:cubicBezTo>
                      <a:pt x="1116" y="6228"/>
                      <a:pt x="849" y="6114"/>
                      <a:pt x="498" y="5828"/>
                    </a:cubicBezTo>
                    <a:cubicBezTo>
                      <a:pt x="450" y="5789"/>
                      <a:pt x="399" y="5773"/>
                      <a:pt x="349" y="5773"/>
                    </a:cubicBezTo>
                    <a:cubicBezTo>
                      <a:pt x="163" y="5773"/>
                      <a:pt x="0" y="6001"/>
                      <a:pt x="178" y="6147"/>
                    </a:cubicBezTo>
                    <a:cubicBezTo>
                      <a:pt x="657" y="6536"/>
                      <a:pt x="1034" y="6709"/>
                      <a:pt x="1357" y="6709"/>
                    </a:cubicBezTo>
                    <a:cubicBezTo>
                      <a:pt x="1901" y="6709"/>
                      <a:pt x="2298" y="6222"/>
                      <a:pt x="2786" y="5460"/>
                    </a:cubicBezTo>
                    <a:cubicBezTo>
                      <a:pt x="3072" y="5015"/>
                      <a:pt x="3351" y="4845"/>
                      <a:pt x="3624" y="4845"/>
                    </a:cubicBezTo>
                    <a:cubicBezTo>
                      <a:pt x="4444" y="4845"/>
                      <a:pt x="5222" y="6370"/>
                      <a:pt x="6049" y="6565"/>
                    </a:cubicBezTo>
                    <a:cubicBezTo>
                      <a:pt x="6298" y="6623"/>
                      <a:pt x="6616" y="6671"/>
                      <a:pt x="6939" y="6671"/>
                    </a:cubicBezTo>
                    <a:cubicBezTo>
                      <a:pt x="7420" y="6671"/>
                      <a:pt x="7911" y="6565"/>
                      <a:pt x="8196" y="6236"/>
                    </a:cubicBezTo>
                    <a:cubicBezTo>
                      <a:pt x="8492" y="5895"/>
                      <a:pt x="8822" y="5195"/>
                      <a:pt x="8393" y="4799"/>
                    </a:cubicBezTo>
                    <a:cubicBezTo>
                      <a:pt x="8154" y="4577"/>
                      <a:pt x="7982" y="4513"/>
                      <a:pt x="7648" y="4455"/>
                    </a:cubicBezTo>
                    <a:cubicBezTo>
                      <a:pt x="6769" y="4301"/>
                      <a:pt x="6359" y="3573"/>
                      <a:pt x="6130" y="2793"/>
                    </a:cubicBezTo>
                    <a:cubicBezTo>
                      <a:pt x="5461" y="517"/>
                      <a:pt x="2353" y="2519"/>
                      <a:pt x="2066" y="215"/>
                    </a:cubicBezTo>
                    <a:cubicBezTo>
                      <a:pt x="2048" y="73"/>
                      <a:pt x="1926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6953725" y="2266800"/>
                <a:ext cx="1205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944" extrusionOk="0">
                    <a:moveTo>
                      <a:pt x="308" y="1"/>
                    </a:moveTo>
                    <a:cubicBezTo>
                      <a:pt x="156" y="1"/>
                      <a:pt x="0" y="163"/>
                      <a:pt x="98" y="339"/>
                    </a:cubicBezTo>
                    <a:lnTo>
                      <a:pt x="100" y="339"/>
                    </a:lnTo>
                    <a:cubicBezTo>
                      <a:pt x="402" y="880"/>
                      <a:pt x="504" y="1324"/>
                      <a:pt x="467" y="1936"/>
                    </a:cubicBezTo>
                    <a:cubicBezTo>
                      <a:pt x="441" y="2368"/>
                      <a:pt x="317" y="2869"/>
                      <a:pt x="428" y="3298"/>
                    </a:cubicBezTo>
                    <a:cubicBezTo>
                      <a:pt x="600" y="3959"/>
                      <a:pt x="1228" y="4367"/>
                      <a:pt x="1772" y="4719"/>
                    </a:cubicBezTo>
                    <a:cubicBezTo>
                      <a:pt x="2018" y="4878"/>
                      <a:pt x="2231" y="4944"/>
                      <a:pt x="2420" y="4944"/>
                    </a:cubicBezTo>
                    <a:cubicBezTo>
                      <a:pt x="3278" y="4944"/>
                      <a:pt x="3658" y="3581"/>
                      <a:pt x="4562" y="3329"/>
                    </a:cubicBezTo>
                    <a:cubicBezTo>
                      <a:pt x="4819" y="3257"/>
                      <a:pt x="4740" y="2885"/>
                      <a:pt x="4508" y="2885"/>
                    </a:cubicBezTo>
                    <a:cubicBezTo>
                      <a:pt x="4487" y="2885"/>
                      <a:pt x="4465" y="2888"/>
                      <a:pt x="4442" y="2895"/>
                    </a:cubicBezTo>
                    <a:cubicBezTo>
                      <a:pt x="3968" y="3025"/>
                      <a:pt x="3618" y="3269"/>
                      <a:pt x="3311" y="3653"/>
                    </a:cubicBezTo>
                    <a:cubicBezTo>
                      <a:pt x="3004" y="4038"/>
                      <a:pt x="2839" y="4467"/>
                      <a:pt x="2444" y="4467"/>
                    </a:cubicBezTo>
                    <a:cubicBezTo>
                      <a:pt x="2321" y="4467"/>
                      <a:pt x="2177" y="4426"/>
                      <a:pt x="1999" y="4329"/>
                    </a:cubicBezTo>
                    <a:cubicBezTo>
                      <a:pt x="1655" y="4142"/>
                      <a:pt x="1336" y="3866"/>
                      <a:pt x="1062" y="3587"/>
                    </a:cubicBezTo>
                    <a:cubicBezTo>
                      <a:pt x="713" y="3232"/>
                      <a:pt x="869" y="2616"/>
                      <a:pt x="899" y="2178"/>
                    </a:cubicBezTo>
                    <a:cubicBezTo>
                      <a:pt x="954" y="1387"/>
                      <a:pt x="881" y="812"/>
                      <a:pt x="488" y="112"/>
                    </a:cubicBezTo>
                    <a:cubicBezTo>
                      <a:pt x="444" y="33"/>
                      <a:pt x="376" y="1"/>
                      <a:pt x="3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6850175" y="2451375"/>
                <a:ext cx="226950" cy="85050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3402" extrusionOk="0">
                    <a:moveTo>
                      <a:pt x="7776" y="0"/>
                    </a:moveTo>
                    <a:cubicBezTo>
                      <a:pt x="7659" y="0"/>
                      <a:pt x="7536" y="24"/>
                      <a:pt x="7407" y="79"/>
                    </a:cubicBezTo>
                    <a:cubicBezTo>
                      <a:pt x="6253" y="563"/>
                      <a:pt x="5649" y="1658"/>
                      <a:pt x="4549" y="1658"/>
                    </a:cubicBezTo>
                    <a:cubicBezTo>
                      <a:pt x="4210" y="1658"/>
                      <a:pt x="3824" y="1554"/>
                      <a:pt x="3360" y="1296"/>
                    </a:cubicBezTo>
                    <a:cubicBezTo>
                      <a:pt x="2826" y="999"/>
                      <a:pt x="2311" y="853"/>
                      <a:pt x="1852" y="853"/>
                    </a:cubicBezTo>
                    <a:cubicBezTo>
                      <a:pt x="777" y="853"/>
                      <a:pt x="4" y="1651"/>
                      <a:pt x="1" y="3183"/>
                    </a:cubicBezTo>
                    <a:cubicBezTo>
                      <a:pt x="1" y="3329"/>
                      <a:pt x="114" y="3402"/>
                      <a:pt x="226" y="3402"/>
                    </a:cubicBezTo>
                    <a:cubicBezTo>
                      <a:pt x="339" y="3402"/>
                      <a:pt x="452" y="3329"/>
                      <a:pt x="452" y="3183"/>
                    </a:cubicBezTo>
                    <a:cubicBezTo>
                      <a:pt x="454" y="2058"/>
                      <a:pt x="1290" y="1556"/>
                      <a:pt x="2206" y="1556"/>
                    </a:cubicBezTo>
                    <a:cubicBezTo>
                      <a:pt x="2648" y="1556"/>
                      <a:pt x="3109" y="1673"/>
                      <a:pt x="3504" y="1893"/>
                    </a:cubicBezTo>
                    <a:cubicBezTo>
                      <a:pt x="3949" y="2139"/>
                      <a:pt x="4412" y="2171"/>
                      <a:pt x="4903" y="2176"/>
                    </a:cubicBezTo>
                    <a:cubicBezTo>
                      <a:pt x="4905" y="2176"/>
                      <a:pt x="4907" y="2176"/>
                      <a:pt x="4908" y="2176"/>
                    </a:cubicBezTo>
                    <a:cubicBezTo>
                      <a:pt x="5710" y="2176"/>
                      <a:pt x="6924" y="671"/>
                      <a:pt x="7868" y="671"/>
                    </a:cubicBezTo>
                    <a:cubicBezTo>
                      <a:pt x="8127" y="671"/>
                      <a:pt x="8365" y="784"/>
                      <a:pt x="8569" y="1073"/>
                    </a:cubicBezTo>
                    <a:cubicBezTo>
                      <a:pt x="8619" y="1143"/>
                      <a:pt x="8689" y="1172"/>
                      <a:pt x="8758" y="1172"/>
                    </a:cubicBezTo>
                    <a:cubicBezTo>
                      <a:pt x="8920" y="1172"/>
                      <a:pt x="9077" y="1012"/>
                      <a:pt x="8960" y="845"/>
                    </a:cubicBezTo>
                    <a:cubicBezTo>
                      <a:pt x="8680" y="450"/>
                      <a:pt x="8284" y="0"/>
                      <a:pt x="7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27"/>
            <p:cNvGrpSpPr/>
            <p:nvPr/>
          </p:nvGrpSpPr>
          <p:grpSpPr>
            <a:xfrm>
              <a:off x="4604324" y="848035"/>
              <a:ext cx="352096" cy="329101"/>
              <a:chOff x="4646575" y="1326700"/>
              <a:chExt cx="347200" cy="324525"/>
            </a:xfrm>
          </p:grpSpPr>
          <p:sp>
            <p:nvSpPr>
              <p:cNvPr id="325" name="Google Shape;325;p27"/>
              <p:cNvSpPr/>
              <p:nvPr/>
            </p:nvSpPr>
            <p:spPr>
              <a:xfrm>
                <a:off x="4646575" y="1326700"/>
                <a:ext cx="347200" cy="324525"/>
              </a:xfrm>
              <a:custGeom>
                <a:avLst/>
                <a:gdLst/>
                <a:ahLst/>
                <a:cxnLst/>
                <a:rect l="l" t="t" r="r" b="b"/>
                <a:pathLst>
                  <a:path w="13888" h="12981" extrusionOk="0">
                    <a:moveTo>
                      <a:pt x="7588" y="724"/>
                    </a:moveTo>
                    <a:cubicBezTo>
                      <a:pt x="7735" y="724"/>
                      <a:pt x="7882" y="729"/>
                      <a:pt x="8030" y="738"/>
                    </a:cubicBezTo>
                    <a:lnTo>
                      <a:pt x="8030" y="738"/>
                    </a:lnTo>
                    <a:cubicBezTo>
                      <a:pt x="11043" y="1231"/>
                      <a:pt x="12782" y="3899"/>
                      <a:pt x="12819" y="6845"/>
                    </a:cubicBezTo>
                    <a:cubicBezTo>
                      <a:pt x="12860" y="10361"/>
                      <a:pt x="10073" y="12230"/>
                      <a:pt x="6900" y="12230"/>
                    </a:cubicBezTo>
                    <a:cubicBezTo>
                      <a:pt x="6679" y="12230"/>
                      <a:pt x="6457" y="12221"/>
                      <a:pt x="6233" y="12203"/>
                    </a:cubicBezTo>
                    <a:cubicBezTo>
                      <a:pt x="2806" y="11925"/>
                      <a:pt x="797" y="8974"/>
                      <a:pt x="1403" y="5694"/>
                    </a:cubicBezTo>
                    <a:cubicBezTo>
                      <a:pt x="1970" y="2629"/>
                      <a:pt x="4604" y="724"/>
                      <a:pt x="7588" y="724"/>
                    </a:cubicBezTo>
                    <a:close/>
                    <a:moveTo>
                      <a:pt x="7542" y="1"/>
                    </a:moveTo>
                    <a:cubicBezTo>
                      <a:pt x="4089" y="1"/>
                      <a:pt x="1296" y="2321"/>
                      <a:pt x="655" y="5784"/>
                    </a:cubicBezTo>
                    <a:cubicBezTo>
                      <a:pt x="0" y="9325"/>
                      <a:pt x="2304" y="12259"/>
                      <a:pt x="5754" y="12863"/>
                    </a:cubicBezTo>
                    <a:cubicBezTo>
                      <a:pt x="6205" y="12942"/>
                      <a:pt x="6657" y="12981"/>
                      <a:pt x="7104" y="12981"/>
                    </a:cubicBezTo>
                    <a:cubicBezTo>
                      <a:pt x="10223" y="12981"/>
                      <a:pt x="13083" y="11087"/>
                      <a:pt x="13475" y="7731"/>
                    </a:cubicBezTo>
                    <a:cubicBezTo>
                      <a:pt x="13888" y="4198"/>
                      <a:pt x="11825" y="581"/>
                      <a:pt x="8141" y="29"/>
                    </a:cubicBezTo>
                    <a:cubicBezTo>
                      <a:pt x="8129" y="27"/>
                      <a:pt x="8117" y="26"/>
                      <a:pt x="8106" y="25"/>
                    </a:cubicBezTo>
                    <a:lnTo>
                      <a:pt x="8106" y="25"/>
                    </a:lnTo>
                    <a:cubicBezTo>
                      <a:pt x="8087" y="21"/>
                      <a:pt x="8066" y="18"/>
                      <a:pt x="8045" y="17"/>
                    </a:cubicBezTo>
                    <a:cubicBezTo>
                      <a:pt x="7876" y="6"/>
                      <a:pt x="7708" y="1"/>
                      <a:pt x="75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4687150" y="1407000"/>
                <a:ext cx="161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633" extrusionOk="0">
                    <a:moveTo>
                      <a:pt x="269" y="1"/>
                    </a:moveTo>
                    <a:cubicBezTo>
                      <a:pt x="1" y="1"/>
                      <a:pt x="11" y="430"/>
                      <a:pt x="291" y="453"/>
                    </a:cubicBezTo>
                    <a:cubicBezTo>
                      <a:pt x="2252" y="618"/>
                      <a:pt x="4217" y="633"/>
                      <a:pt x="6184" y="633"/>
                    </a:cubicBezTo>
                    <a:cubicBezTo>
                      <a:pt x="6474" y="633"/>
                      <a:pt x="6474" y="182"/>
                      <a:pt x="6184" y="182"/>
                    </a:cubicBezTo>
                    <a:cubicBezTo>
                      <a:pt x="4217" y="182"/>
                      <a:pt x="2252" y="167"/>
                      <a:pt x="291" y="1"/>
                    </a:cubicBezTo>
                    <a:cubicBezTo>
                      <a:pt x="283" y="1"/>
                      <a:pt x="276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>
                <a:off x="4715775" y="1372425"/>
                <a:ext cx="1152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547" extrusionOk="0">
                    <a:moveTo>
                      <a:pt x="258" y="0"/>
                    </a:moveTo>
                    <a:cubicBezTo>
                      <a:pt x="1" y="0"/>
                      <a:pt x="15" y="420"/>
                      <a:pt x="289" y="453"/>
                    </a:cubicBezTo>
                    <a:cubicBezTo>
                      <a:pt x="901" y="526"/>
                      <a:pt x="1514" y="547"/>
                      <a:pt x="2127" y="547"/>
                    </a:cubicBezTo>
                    <a:cubicBezTo>
                      <a:pt x="2856" y="547"/>
                      <a:pt x="3586" y="518"/>
                      <a:pt x="4316" y="512"/>
                    </a:cubicBezTo>
                    <a:cubicBezTo>
                      <a:pt x="4606" y="511"/>
                      <a:pt x="4608" y="63"/>
                      <a:pt x="4319" y="63"/>
                    </a:cubicBezTo>
                    <a:cubicBezTo>
                      <a:pt x="4318" y="63"/>
                      <a:pt x="4317" y="63"/>
                      <a:pt x="4316" y="63"/>
                    </a:cubicBezTo>
                    <a:cubicBezTo>
                      <a:pt x="3588" y="67"/>
                      <a:pt x="2860" y="96"/>
                      <a:pt x="2133" y="96"/>
                    </a:cubicBezTo>
                    <a:cubicBezTo>
                      <a:pt x="1518" y="96"/>
                      <a:pt x="903" y="75"/>
                      <a:pt x="289" y="2"/>
                    </a:cubicBezTo>
                    <a:cubicBezTo>
                      <a:pt x="278" y="1"/>
                      <a:pt x="268" y="0"/>
                      <a:pt x="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4672175" y="1447575"/>
                <a:ext cx="14075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527" extrusionOk="0">
                    <a:moveTo>
                      <a:pt x="264" y="0"/>
                    </a:moveTo>
                    <a:cubicBezTo>
                      <a:pt x="0" y="0"/>
                      <a:pt x="11" y="426"/>
                      <a:pt x="289" y="453"/>
                    </a:cubicBezTo>
                    <a:cubicBezTo>
                      <a:pt x="872" y="508"/>
                      <a:pt x="1455" y="527"/>
                      <a:pt x="2038" y="527"/>
                    </a:cubicBezTo>
                    <a:cubicBezTo>
                      <a:pt x="3138" y="527"/>
                      <a:pt x="4238" y="461"/>
                      <a:pt x="5340" y="453"/>
                    </a:cubicBezTo>
                    <a:cubicBezTo>
                      <a:pt x="5629" y="451"/>
                      <a:pt x="5630" y="2"/>
                      <a:pt x="5341" y="2"/>
                    </a:cubicBezTo>
                    <a:cubicBezTo>
                      <a:pt x="5341" y="2"/>
                      <a:pt x="5340" y="2"/>
                      <a:pt x="5340" y="2"/>
                    </a:cubicBezTo>
                    <a:cubicBezTo>
                      <a:pt x="4238" y="10"/>
                      <a:pt x="3138" y="76"/>
                      <a:pt x="2037" y="76"/>
                    </a:cubicBezTo>
                    <a:cubicBezTo>
                      <a:pt x="1454" y="76"/>
                      <a:pt x="871" y="57"/>
                      <a:pt x="289" y="2"/>
                    </a:cubicBezTo>
                    <a:cubicBezTo>
                      <a:pt x="280" y="1"/>
                      <a:pt x="272" y="0"/>
                      <a:pt x="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4664600" y="1491200"/>
                <a:ext cx="18742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452" extrusionOk="0">
                    <a:moveTo>
                      <a:pt x="292" y="1"/>
                    </a:moveTo>
                    <a:cubicBezTo>
                      <a:pt x="0" y="1"/>
                      <a:pt x="0" y="452"/>
                      <a:pt x="292" y="452"/>
                    </a:cubicBezTo>
                    <a:lnTo>
                      <a:pt x="7205" y="452"/>
                    </a:lnTo>
                    <a:cubicBezTo>
                      <a:pt x="7497" y="452"/>
                      <a:pt x="7497" y="1"/>
                      <a:pt x="7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7"/>
              <p:cNvSpPr/>
              <p:nvPr/>
            </p:nvSpPr>
            <p:spPr>
              <a:xfrm>
                <a:off x="4672125" y="1533300"/>
                <a:ext cx="1017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511" extrusionOk="0">
                    <a:moveTo>
                      <a:pt x="3779" y="0"/>
                    </a:moveTo>
                    <a:cubicBezTo>
                      <a:pt x="3779" y="0"/>
                      <a:pt x="3778" y="0"/>
                      <a:pt x="3778" y="0"/>
                    </a:cubicBezTo>
                    <a:cubicBezTo>
                      <a:pt x="2615" y="5"/>
                      <a:pt x="1453" y="55"/>
                      <a:pt x="291" y="60"/>
                    </a:cubicBezTo>
                    <a:cubicBezTo>
                      <a:pt x="1" y="61"/>
                      <a:pt x="0" y="511"/>
                      <a:pt x="289" y="511"/>
                    </a:cubicBezTo>
                    <a:cubicBezTo>
                      <a:pt x="290" y="511"/>
                      <a:pt x="290" y="511"/>
                      <a:pt x="291" y="511"/>
                    </a:cubicBezTo>
                    <a:cubicBezTo>
                      <a:pt x="1453" y="507"/>
                      <a:pt x="2615" y="456"/>
                      <a:pt x="3778" y="452"/>
                    </a:cubicBezTo>
                    <a:cubicBezTo>
                      <a:pt x="4067" y="450"/>
                      <a:pt x="4069" y="0"/>
                      <a:pt x="3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>
                <a:off x="4683100" y="1564850"/>
                <a:ext cx="1854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97" extrusionOk="0">
                    <a:moveTo>
                      <a:pt x="7016" y="1"/>
                    </a:moveTo>
                    <a:cubicBezTo>
                      <a:pt x="5394" y="1"/>
                      <a:pt x="3781" y="256"/>
                      <a:pt x="2165" y="256"/>
                    </a:cubicBezTo>
                    <a:cubicBezTo>
                      <a:pt x="1575" y="256"/>
                      <a:pt x="985" y="222"/>
                      <a:pt x="394" y="129"/>
                    </a:cubicBezTo>
                    <a:cubicBezTo>
                      <a:pt x="380" y="127"/>
                      <a:pt x="366" y="126"/>
                      <a:pt x="353" y="126"/>
                    </a:cubicBezTo>
                    <a:cubicBezTo>
                      <a:pt x="98" y="126"/>
                      <a:pt x="1" y="521"/>
                      <a:pt x="273" y="564"/>
                    </a:cubicBezTo>
                    <a:lnTo>
                      <a:pt x="274" y="564"/>
                    </a:lnTo>
                    <a:cubicBezTo>
                      <a:pt x="894" y="661"/>
                      <a:pt x="1511" y="697"/>
                      <a:pt x="2129" y="697"/>
                    </a:cubicBezTo>
                    <a:cubicBezTo>
                      <a:pt x="3757" y="697"/>
                      <a:pt x="5382" y="451"/>
                      <a:pt x="7021" y="451"/>
                    </a:cubicBezTo>
                    <a:cubicBezTo>
                      <a:pt x="7056" y="451"/>
                      <a:pt x="7092" y="451"/>
                      <a:pt x="7127" y="451"/>
                    </a:cubicBezTo>
                    <a:cubicBezTo>
                      <a:pt x="7128" y="451"/>
                      <a:pt x="7129" y="451"/>
                      <a:pt x="7130" y="451"/>
                    </a:cubicBezTo>
                    <a:cubicBezTo>
                      <a:pt x="7418" y="451"/>
                      <a:pt x="7416" y="3"/>
                      <a:pt x="7127" y="1"/>
                    </a:cubicBezTo>
                    <a:cubicBezTo>
                      <a:pt x="7090" y="1"/>
                      <a:pt x="7053" y="1"/>
                      <a:pt x="70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4711225" y="1602400"/>
                <a:ext cx="1182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525" extrusionOk="0">
                    <a:moveTo>
                      <a:pt x="270" y="0"/>
                    </a:moveTo>
                    <a:cubicBezTo>
                      <a:pt x="1" y="0"/>
                      <a:pt x="9" y="431"/>
                      <a:pt x="291" y="452"/>
                    </a:cubicBezTo>
                    <a:cubicBezTo>
                      <a:pt x="1041" y="511"/>
                      <a:pt x="1792" y="525"/>
                      <a:pt x="2543" y="525"/>
                    </a:cubicBezTo>
                    <a:cubicBezTo>
                      <a:pt x="3175" y="525"/>
                      <a:pt x="3807" y="515"/>
                      <a:pt x="4439" y="513"/>
                    </a:cubicBezTo>
                    <a:cubicBezTo>
                      <a:pt x="4729" y="513"/>
                      <a:pt x="4729" y="62"/>
                      <a:pt x="4441" y="62"/>
                    </a:cubicBezTo>
                    <a:cubicBezTo>
                      <a:pt x="4440" y="62"/>
                      <a:pt x="4440" y="62"/>
                      <a:pt x="4439" y="62"/>
                    </a:cubicBezTo>
                    <a:cubicBezTo>
                      <a:pt x="3807" y="64"/>
                      <a:pt x="3175" y="74"/>
                      <a:pt x="2543" y="74"/>
                    </a:cubicBezTo>
                    <a:cubicBezTo>
                      <a:pt x="1792" y="74"/>
                      <a:pt x="1041" y="60"/>
                      <a:pt x="291" y="1"/>
                    </a:cubicBezTo>
                    <a:cubicBezTo>
                      <a:pt x="284" y="1"/>
                      <a:pt x="277" y="0"/>
                      <a:pt x="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27"/>
            <p:cNvGrpSpPr/>
            <p:nvPr/>
          </p:nvGrpSpPr>
          <p:grpSpPr>
            <a:xfrm>
              <a:off x="433889" y="2624028"/>
              <a:ext cx="353591" cy="320861"/>
              <a:chOff x="534125" y="3078000"/>
              <a:chExt cx="348675" cy="3164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534125" y="3078000"/>
                <a:ext cx="348675" cy="316400"/>
              </a:xfrm>
              <a:custGeom>
                <a:avLst/>
                <a:gdLst/>
                <a:ahLst/>
                <a:cxnLst/>
                <a:rect l="l" t="t" r="r" b="b"/>
                <a:pathLst>
                  <a:path w="13947" h="12656" extrusionOk="0">
                    <a:moveTo>
                      <a:pt x="7350" y="722"/>
                    </a:moveTo>
                    <a:cubicBezTo>
                      <a:pt x="10295" y="722"/>
                      <a:pt x="12913" y="2182"/>
                      <a:pt x="13181" y="5440"/>
                    </a:cubicBezTo>
                    <a:cubicBezTo>
                      <a:pt x="13441" y="8594"/>
                      <a:pt x="11087" y="11207"/>
                      <a:pt x="8115" y="11834"/>
                    </a:cubicBezTo>
                    <a:cubicBezTo>
                      <a:pt x="7621" y="11938"/>
                      <a:pt x="7127" y="11989"/>
                      <a:pt x="6643" y="11989"/>
                    </a:cubicBezTo>
                    <a:cubicBezTo>
                      <a:pt x="3931" y="11989"/>
                      <a:pt x="1524" y="10381"/>
                      <a:pt x="969" y="7515"/>
                    </a:cubicBezTo>
                    <a:cubicBezTo>
                      <a:pt x="267" y="3893"/>
                      <a:pt x="3291" y="1187"/>
                      <a:pt x="6618" y="751"/>
                    </a:cubicBezTo>
                    <a:cubicBezTo>
                      <a:pt x="6864" y="732"/>
                      <a:pt x="7108" y="722"/>
                      <a:pt x="7350" y="722"/>
                    </a:cubicBezTo>
                    <a:close/>
                    <a:moveTo>
                      <a:pt x="7330" y="1"/>
                    </a:moveTo>
                    <a:cubicBezTo>
                      <a:pt x="7108" y="1"/>
                      <a:pt x="6884" y="9"/>
                      <a:pt x="6661" y="26"/>
                    </a:cubicBezTo>
                    <a:lnTo>
                      <a:pt x="6661" y="26"/>
                    </a:lnTo>
                    <a:cubicBezTo>
                      <a:pt x="6648" y="26"/>
                      <a:pt x="6633" y="27"/>
                      <a:pt x="6618" y="29"/>
                    </a:cubicBezTo>
                    <a:cubicBezTo>
                      <a:pt x="6618" y="29"/>
                      <a:pt x="6618" y="29"/>
                      <a:pt x="6618" y="29"/>
                    </a:cubicBezTo>
                    <a:lnTo>
                      <a:pt x="6618" y="29"/>
                    </a:lnTo>
                    <a:cubicBezTo>
                      <a:pt x="6603" y="30"/>
                      <a:pt x="6588" y="32"/>
                      <a:pt x="6574" y="35"/>
                    </a:cubicBezTo>
                    <a:lnTo>
                      <a:pt x="6574" y="35"/>
                    </a:lnTo>
                    <a:cubicBezTo>
                      <a:pt x="2902" y="531"/>
                      <a:pt x="0" y="3146"/>
                      <a:pt x="190" y="7037"/>
                    </a:cubicBezTo>
                    <a:cubicBezTo>
                      <a:pt x="373" y="10750"/>
                      <a:pt x="3534" y="12655"/>
                      <a:pt x="6870" y="12655"/>
                    </a:cubicBezTo>
                    <a:cubicBezTo>
                      <a:pt x="7197" y="12655"/>
                      <a:pt x="7526" y="12637"/>
                      <a:pt x="7854" y="12600"/>
                    </a:cubicBezTo>
                    <a:cubicBezTo>
                      <a:pt x="11361" y="12207"/>
                      <a:pt x="13883" y="9187"/>
                      <a:pt x="13913" y="5721"/>
                    </a:cubicBezTo>
                    <a:cubicBezTo>
                      <a:pt x="13946" y="1925"/>
                      <a:pt x="10712" y="1"/>
                      <a:pt x="7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552225" y="3182175"/>
                <a:ext cx="1453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524" extrusionOk="0">
                    <a:moveTo>
                      <a:pt x="275" y="0"/>
                    </a:moveTo>
                    <a:cubicBezTo>
                      <a:pt x="0" y="0"/>
                      <a:pt x="9" y="435"/>
                      <a:pt x="292" y="451"/>
                    </a:cubicBezTo>
                    <a:cubicBezTo>
                      <a:pt x="1238" y="509"/>
                      <a:pt x="2185" y="523"/>
                      <a:pt x="3132" y="523"/>
                    </a:cubicBezTo>
                    <a:cubicBezTo>
                      <a:pt x="3928" y="523"/>
                      <a:pt x="4725" y="513"/>
                      <a:pt x="5522" y="511"/>
                    </a:cubicBezTo>
                    <a:cubicBezTo>
                      <a:pt x="5813" y="511"/>
                      <a:pt x="5813" y="60"/>
                      <a:pt x="5522" y="60"/>
                    </a:cubicBezTo>
                    <a:cubicBezTo>
                      <a:pt x="4720" y="62"/>
                      <a:pt x="3918" y="72"/>
                      <a:pt x="3116" y="72"/>
                    </a:cubicBezTo>
                    <a:cubicBezTo>
                      <a:pt x="2174" y="72"/>
                      <a:pt x="1233" y="58"/>
                      <a:pt x="292" y="1"/>
                    </a:cubicBezTo>
                    <a:cubicBezTo>
                      <a:pt x="286" y="1"/>
                      <a:pt x="281" y="0"/>
                      <a:pt x="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571825" y="3146075"/>
                <a:ext cx="1347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548" extrusionOk="0">
                    <a:moveTo>
                      <a:pt x="262" y="1"/>
                    </a:moveTo>
                    <a:cubicBezTo>
                      <a:pt x="1" y="1"/>
                      <a:pt x="12" y="424"/>
                      <a:pt x="289" y="452"/>
                    </a:cubicBezTo>
                    <a:cubicBezTo>
                      <a:pt x="1016" y="526"/>
                      <a:pt x="1744" y="547"/>
                      <a:pt x="2472" y="547"/>
                    </a:cubicBezTo>
                    <a:cubicBezTo>
                      <a:pt x="3347" y="547"/>
                      <a:pt x="4223" y="517"/>
                      <a:pt x="5099" y="512"/>
                    </a:cubicBezTo>
                    <a:cubicBezTo>
                      <a:pt x="5389" y="511"/>
                      <a:pt x="5390" y="61"/>
                      <a:pt x="5101" y="61"/>
                    </a:cubicBezTo>
                    <a:cubicBezTo>
                      <a:pt x="5100" y="61"/>
                      <a:pt x="5100" y="61"/>
                      <a:pt x="5099" y="61"/>
                    </a:cubicBezTo>
                    <a:cubicBezTo>
                      <a:pt x="4220" y="66"/>
                      <a:pt x="3341" y="96"/>
                      <a:pt x="2462" y="96"/>
                    </a:cubicBezTo>
                    <a:cubicBezTo>
                      <a:pt x="1737" y="96"/>
                      <a:pt x="1012" y="75"/>
                      <a:pt x="289" y="2"/>
                    </a:cubicBezTo>
                    <a:cubicBezTo>
                      <a:pt x="280" y="1"/>
                      <a:pt x="271" y="1"/>
                      <a:pt x="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546200" y="3219450"/>
                <a:ext cx="1167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524" extrusionOk="0">
                    <a:moveTo>
                      <a:pt x="2143" y="1"/>
                    </a:moveTo>
                    <a:cubicBezTo>
                      <a:pt x="1526" y="1"/>
                      <a:pt x="909" y="10"/>
                      <a:pt x="292" y="12"/>
                    </a:cubicBezTo>
                    <a:cubicBezTo>
                      <a:pt x="0" y="12"/>
                      <a:pt x="0" y="463"/>
                      <a:pt x="292" y="463"/>
                    </a:cubicBezTo>
                    <a:cubicBezTo>
                      <a:pt x="914" y="461"/>
                      <a:pt x="1535" y="452"/>
                      <a:pt x="2155" y="452"/>
                    </a:cubicBezTo>
                    <a:cubicBezTo>
                      <a:pt x="2897" y="452"/>
                      <a:pt x="3639" y="465"/>
                      <a:pt x="4380" y="522"/>
                    </a:cubicBezTo>
                    <a:cubicBezTo>
                      <a:pt x="4387" y="523"/>
                      <a:pt x="4395" y="523"/>
                      <a:pt x="4402" y="523"/>
                    </a:cubicBezTo>
                    <a:cubicBezTo>
                      <a:pt x="4670" y="523"/>
                      <a:pt x="4660" y="94"/>
                      <a:pt x="4380" y="73"/>
                    </a:cubicBezTo>
                    <a:cubicBezTo>
                      <a:pt x="3635" y="15"/>
                      <a:pt x="288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546250" y="3266325"/>
                <a:ext cx="167850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619" extrusionOk="0">
                    <a:moveTo>
                      <a:pt x="6425" y="1"/>
                    </a:moveTo>
                    <a:cubicBezTo>
                      <a:pt x="6424" y="1"/>
                      <a:pt x="6423" y="1"/>
                      <a:pt x="6422" y="1"/>
                    </a:cubicBezTo>
                    <a:cubicBezTo>
                      <a:pt x="4843" y="18"/>
                      <a:pt x="3269" y="169"/>
                      <a:pt x="1692" y="169"/>
                    </a:cubicBezTo>
                    <a:cubicBezTo>
                      <a:pt x="1225" y="169"/>
                      <a:pt x="758" y="156"/>
                      <a:pt x="290" y="122"/>
                    </a:cubicBezTo>
                    <a:cubicBezTo>
                      <a:pt x="283" y="121"/>
                      <a:pt x="276" y="121"/>
                      <a:pt x="270" y="121"/>
                    </a:cubicBezTo>
                    <a:cubicBezTo>
                      <a:pt x="0" y="121"/>
                      <a:pt x="8" y="552"/>
                      <a:pt x="290" y="572"/>
                    </a:cubicBezTo>
                    <a:cubicBezTo>
                      <a:pt x="758" y="606"/>
                      <a:pt x="1225" y="619"/>
                      <a:pt x="1692" y="619"/>
                    </a:cubicBezTo>
                    <a:cubicBezTo>
                      <a:pt x="3268" y="619"/>
                      <a:pt x="4843" y="468"/>
                      <a:pt x="6422" y="452"/>
                    </a:cubicBezTo>
                    <a:cubicBezTo>
                      <a:pt x="6712" y="448"/>
                      <a:pt x="6714" y="1"/>
                      <a:pt x="6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565800" y="3315900"/>
                <a:ext cx="13777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547" extrusionOk="0">
                    <a:moveTo>
                      <a:pt x="265" y="0"/>
                    </a:moveTo>
                    <a:cubicBezTo>
                      <a:pt x="1" y="0"/>
                      <a:pt x="12" y="426"/>
                      <a:pt x="289" y="453"/>
                    </a:cubicBezTo>
                    <a:cubicBezTo>
                      <a:pt x="1042" y="526"/>
                      <a:pt x="1794" y="546"/>
                      <a:pt x="2547" y="546"/>
                    </a:cubicBezTo>
                    <a:cubicBezTo>
                      <a:pt x="3438" y="546"/>
                      <a:pt x="4328" y="518"/>
                      <a:pt x="5219" y="513"/>
                    </a:cubicBezTo>
                    <a:cubicBezTo>
                      <a:pt x="5509" y="512"/>
                      <a:pt x="5511" y="62"/>
                      <a:pt x="5221" y="62"/>
                    </a:cubicBezTo>
                    <a:cubicBezTo>
                      <a:pt x="5220" y="62"/>
                      <a:pt x="5220" y="62"/>
                      <a:pt x="5219" y="62"/>
                    </a:cubicBezTo>
                    <a:cubicBezTo>
                      <a:pt x="4332" y="67"/>
                      <a:pt x="3444" y="96"/>
                      <a:pt x="2557" y="96"/>
                    </a:cubicBezTo>
                    <a:cubicBezTo>
                      <a:pt x="1801" y="96"/>
                      <a:pt x="1045" y="75"/>
                      <a:pt x="289" y="1"/>
                    </a:cubicBezTo>
                    <a:cubicBezTo>
                      <a:pt x="281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27"/>
            <p:cNvGrpSpPr/>
            <p:nvPr/>
          </p:nvGrpSpPr>
          <p:grpSpPr>
            <a:xfrm>
              <a:off x="2525901" y="3915180"/>
              <a:ext cx="347405" cy="265136"/>
              <a:chOff x="2597050" y="4351200"/>
              <a:chExt cx="342575" cy="261450"/>
            </a:xfrm>
          </p:grpSpPr>
          <p:sp>
            <p:nvSpPr>
              <p:cNvPr id="341" name="Google Shape;341;p27"/>
              <p:cNvSpPr/>
              <p:nvPr/>
            </p:nvSpPr>
            <p:spPr>
              <a:xfrm>
                <a:off x="2597050" y="4351200"/>
                <a:ext cx="342575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3703" h="10458" extrusionOk="0">
                    <a:moveTo>
                      <a:pt x="7101" y="724"/>
                    </a:moveTo>
                    <a:cubicBezTo>
                      <a:pt x="9624" y="724"/>
                      <a:pt x="11278" y="2633"/>
                      <a:pt x="11437" y="5117"/>
                    </a:cubicBezTo>
                    <a:cubicBezTo>
                      <a:pt x="11617" y="7955"/>
                      <a:pt x="9405" y="9699"/>
                      <a:pt x="6735" y="9729"/>
                    </a:cubicBezTo>
                    <a:cubicBezTo>
                      <a:pt x="6713" y="9729"/>
                      <a:pt x="6690" y="9730"/>
                      <a:pt x="6668" y="9730"/>
                    </a:cubicBezTo>
                    <a:cubicBezTo>
                      <a:pt x="879" y="9730"/>
                      <a:pt x="1341" y="1093"/>
                      <a:pt x="6876" y="729"/>
                    </a:cubicBezTo>
                    <a:cubicBezTo>
                      <a:pt x="6951" y="726"/>
                      <a:pt x="7026" y="724"/>
                      <a:pt x="7101" y="724"/>
                    </a:cubicBezTo>
                    <a:close/>
                    <a:moveTo>
                      <a:pt x="7152" y="1"/>
                    </a:moveTo>
                    <a:cubicBezTo>
                      <a:pt x="7067" y="1"/>
                      <a:pt x="6982" y="2"/>
                      <a:pt x="6896" y="6"/>
                    </a:cubicBezTo>
                    <a:lnTo>
                      <a:pt x="6896" y="6"/>
                    </a:lnTo>
                    <a:cubicBezTo>
                      <a:pt x="6889" y="6"/>
                      <a:pt x="6882" y="6"/>
                      <a:pt x="6876" y="7"/>
                    </a:cubicBezTo>
                    <a:cubicBezTo>
                      <a:pt x="6876" y="7"/>
                      <a:pt x="6876" y="7"/>
                      <a:pt x="6876" y="7"/>
                    </a:cubicBezTo>
                    <a:lnTo>
                      <a:pt x="6876" y="7"/>
                    </a:lnTo>
                    <a:cubicBezTo>
                      <a:pt x="6869" y="7"/>
                      <a:pt x="6862" y="8"/>
                      <a:pt x="6855" y="8"/>
                    </a:cubicBezTo>
                    <a:lnTo>
                      <a:pt x="6855" y="8"/>
                    </a:lnTo>
                    <a:cubicBezTo>
                      <a:pt x="351" y="456"/>
                      <a:pt x="1" y="10134"/>
                      <a:pt x="6735" y="10450"/>
                    </a:cubicBezTo>
                    <a:cubicBezTo>
                      <a:pt x="6840" y="10455"/>
                      <a:pt x="6943" y="10457"/>
                      <a:pt x="7044" y="10457"/>
                    </a:cubicBezTo>
                    <a:cubicBezTo>
                      <a:pt x="13702" y="10457"/>
                      <a:pt x="13662" y="1"/>
                      <a:pt x="7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2770425" y="4402625"/>
                <a:ext cx="525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723" extrusionOk="0">
                    <a:moveTo>
                      <a:pt x="938" y="453"/>
                    </a:moveTo>
                    <a:cubicBezTo>
                      <a:pt x="942" y="453"/>
                      <a:pt x="946" y="453"/>
                      <a:pt x="950" y="453"/>
                    </a:cubicBezTo>
                    <a:cubicBezTo>
                      <a:pt x="1208" y="460"/>
                      <a:pt x="1476" y="592"/>
                      <a:pt x="1567" y="848"/>
                    </a:cubicBezTo>
                    <a:cubicBezTo>
                      <a:pt x="1674" y="1153"/>
                      <a:pt x="1304" y="1265"/>
                      <a:pt x="1067" y="1268"/>
                    </a:cubicBezTo>
                    <a:cubicBezTo>
                      <a:pt x="1064" y="1268"/>
                      <a:pt x="1061" y="1268"/>
                      <a:pt x="1058" y="1268"/>
                    </a:cubicBezTo>
                    <a:cubicBezTo>
                      <a:pt x="803" y="1268"/>
                      <a:pt x="570" y="1094"/>
                      <a:pt x="502" y="849"/>
                    </a:cubicBezTo>
                    <a:cubicBezTo>
                      <a:pt x="425" y="571"/>
                      <a:pt x="719" y="469"/>
                      <a:pt x="938" y="453"/>
                    </a:cubicBezTo>
                    <a:close/>
                    <a:moveTo>
                      <a:pt x="966" y="0"/>
                    </a:moveTo>
                    <a:cubicBezTo>
                      <a:pt x="960" y="0"/>
                      <a:pt x="955" y="0"/>
                      <a:pt x="949" y="1"/>
                    </a:cubicBezTo>
                    <a:lnTo>
                      <a:pt x="950" y="2"/>
                    </a:lnTo>
                    <a:cubicBezTo>
                      <a:pt x="948" y="2"/>
                      <a:pt x="945" y="2"/>
                      <a:pt x="942" y="2"/>
                    </a:cubicBezTo>
                    <a:cubicBezTo>
                      <a:pt x="925" y="2"/>
                      <a:pt x="909" y="4"/>
                      <a:pt x="894" y="7"/>
                    </a:cubicBezTo>
                    <a:lnTo>
                      <a:pt x="894" y="7"/>
                    </a:lnTo>
                    <a:cubicBezTo>
                      <a:pt x="440" y="52"/>
                      <a:pt x="0" y="318"/>
                      <a:pt x="45" y="834"/>
                    </a:cubicBezTo>
                    <a:cubicBezTo>
                      <a:pt x="89" y="1342"/>
                      <a:pt x="539" y="1671"/>
                      <a:pt x="1016" y="1717"/>
                    </a:cubicBezTo>
                    <a:cubicBezTo>
                      <a:pt x="1049" y="1721"/>
                      <a:pt x="1081" y="1722"/>
                      <a:pt x="1114" y="1722"/>
                    </a:cubicBezTo>
                    <a:cubicBezTo>
                      <a:pt x="1602" y="1722"/>
                      <a:pt x="2101" y="1371"/>
                      <a:pt x="2026" y="844"/>
                    </a:cubicBezTo>
                    <a:cubicBezTo>
                      <a:pt x="1956" y="351"/>
                      <a:pt x="1480" y="43"/>
                      <a:pt x="1016" y="6"/>
                    </a:cubicBezTo>
                    <a:lnTo>
                      <a:pt x="1016" y="6"/>
                    </a:lnTo>
                    <a:cubicBezTo>
                      <a:pt x="1000" y="2"/>
                      <a:pt x="983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2691100" y="4435175"/>
                <a:ext cx="64450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406" extrusionOk="0">
                    <a:moveTo>
                      <a:pt x="1533" y="442"/>
                    </a:moveTo>
                    <a:cubicBezTo>
                      <a:pt x="1929" y="442"/>
                      <a:pt x="2123" y="835"/>
                      <a:pt x="2119" y="1209"/>
                    </a:cubicBezTo>
                    <a:cubicBezTo>
                      <a:pt x="2113" y="1718"/>
                      <a:pt x="1697" y="1950"/>
                      <a:pt x="1246" y="1950"/>
                    </a:cubicBezTo>
                    <a:cubicBezTo>
                      <a:pt x="1222" y="1950"/>
                      <a:pt x="1197" y="1949"/>
                      <a:pt x="1173" y="1948"/>
                    </a:cubicBezTo>
                    <a:cubicBezTo>
                      <a:pt x="726" y="1923"/>
                      <a:pt x="514" y="1517"/>
                      <a:pt x="543" y="1114"/>
                    </a:cubicBezTo>
                    <a:cubicBezTo>
                      <a:pt x="574" y="695"/>
                      <a:pt x="919" y="456"/>
                      <a:pt x="1306" y="456"/>
                    </a:cubicBezTo>
                    <a:cubicBezTo>
                      <a:pt x="1328" y="456"/>
                      <a:pt x="1350" y="457"/>
                      <a:pt x="1372" y="458"/>
                    </a:cubicBezTo>
                    <a:cubicBezTo>
                      <a:pt x="1379" y="459"/>
                      <a:pt x="1385" y="459"/>
                      <a:pt x="1391" y="459"/>
                    </a:cubicBezTo>
                    <a:cubicBezTo>
                      <a:pt x="1420" y="459"/>
                      <a:pt x="1445" y="454"/>
                      <a:pt x="1468" y="445"/>
                    </a:cubicBezTo>
                    <a:lnTo>
                      <a:pt x="1468" y="445"/>
                    </a:lnTo>
                    <a:cubicBezTo>
                      <a:pt x="1490" y="443"/>
                      <a:pt x="1512" y="442"/>
                      <a:pt x="1533" y="442"/>
                    </a:cubicBezTo>
                    <a:close/>
                    <a:moveTo>
                      <a:pt x="1495" y="1"/>
                    </a:moveTo>
                    <a:cubicBezTo>
                      <a:pt x="1456" y="1"/>
                      <a:pt x="1415" y="3"/>
                      <a:pt x="1375" y="7"/>
                    </a:cubicBezTo>
                    <a:lnTo>
                      <a:pt x="1375" y="7"/>
                    </a:lnTo>
                    <a:cubicBezTo>
                      <a:pt x="1374" y="7"/>
                      <a:pt x="1373" y="7"/>
                      <a:pt x="1372" y="7"/>
                    </a:cubicBezTo>
                    <a:cubicBezTo>
                      <a:pt x="1340" y="5"/>
                      <a:pt x="1308" y="4"/>
                      <a:pt x="1277" y="4"/>
                    </a:cubicBezTo>
                    <a:cubicBezTo>
                      <a:pt x="629" y="4"/>
                      <a:pt x="174" y="473"/>
                      <a:pt x="93" y="1114"/>
                    </a:cubicBezTo>
                    <a:cubicBezTo>
                      <a:pt x="1" y="1834"/>
                      <a:pt x="570" y="2366"/>
                      <a:pt x="1251" y="2403"/>
                    </a:cubicBezTo>
                    <a:cubicBezTo>
                      <a:pt x="1277" y="2405"/>
                      <a:pt x="1303" y="2405"/>
                      <a:pt x="1329" y="2405"/>
                    </a:cubicBezTo>
                    <a:cubicBezTo>
                      <a:pt x="2043" y="2405"/>
                      <a:pt x="2561" y="1860"/>
                      <a:pt x="2570" y="1147"/>
                    </a:cubicBezTo>
                    <a:cubicBezTo>
                      <a:pt x="2578" y="495"/>
                      <a:pt x="2112" y="1"/>
                      <a:pt x="14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2780375" y="4467950"/>
                <a:ext cx="64900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258" extrusionOk="0">
                    <a:moveTo>
                      <a:pt x="1373" y="452"/>
                    </a:moveTo>
                    <a:cubicBezTo>
                      <a:pt x="1379" y="452"/>
                      <a:pt x="1384" y="452"/>
                      <a:pt x="1389" y="452"/>
                    </a:cubicBezTo>
                    <a:lnTo>
                      <a:pt x="1389" y="452"/>
                    </a:lnTo>
                    <a:cubicBezTo>
                      <a:pt x="1402" y="455"/>
                      <a:pt x="1416" y="456"/>
                      <a:pt x="1431" y="456"/>
                    </a:cubicBezTo>
                    <a:cubicBezTo>
                      <a:pt x="1438" y="456"/>
                      <a:pt x="1446" y="456"/>
                      <a:pt x="1453" y="455"/>
                    </a:cubicBezTo>
                    <a:cubicBezTo>
                      <a:pt x="1460" y="456"/>
                      <a:pt x="1466" y="456"/>
                      <a:pt x="1472" y="456"/>
                    </a:cubicBezTo>
                    <a:cubicBezTo>
                      <a:pt x="1487" y="456"/>
                      <a:pt x="1500" y="455"/>
                      <a:pt x="1513" y="452"/>
                    </a:cubicBezTo>
                    <a:lnTo>
                      <a:pt x="1513" y="452"/>
                    </a:lnTo>
                    <a:cubicBezTo>
                      <a:pt x="1516" y="452"/>
                      <a:pt x="1519" y="452"/>
                      <a:pt x="1522" y="452"/>
                    </a:cubicBezTo>
                    <a:cubicBezTo>
                      <a:pt x="1858" y="452"/>
                      <a:pt x="2099" y="663"/>
                      <a:pt x="2129" y="1018"/>
                    </a:cubicBezTo>
                    <a:cubicBezTo>
                      <a:pt x="2166" y="1466"/>
                      <a:pt x="1814" y="1763"/>
                      <a:pt x="1394" y="1805"/>
                    </a:cubicBezTo>
                    <a:cubicBezTo>
                      <a:pt x="1358" y="1808"/>
                      <a:pt x="1323" y="1810"/>
                      <a:pt x="1287" y="1810"/>
                    </a:cubicBezTo>
                    <a:cubicBezTo>
                      <a:pt x="880" y="1810"/>
                      <a:pt x="500" y="1579"/>
                      <a:pt x="510" y="1132"/>
                    </a:cubicBezTo>
                    <a:cubicBezTo>
                      <a:pt x="519" y="666"/>
                      <a:pt x="969" y="452"/>
                      <a:pt x="1373" y="452"/>
                    </a:cubicBezTo>
                    <a:close/>
                    <a:moveTo>
                      <a:pt x="1348" y="0"/>
                    </a:moveTo>
                    <a:cubicBezTo>
                      <a:pt x="719" y="0"/>
                      <a:pt x="120" y="405"/>
                      <a:pt x="64" y="1074"/>
                    </a:cubicBezTo>
                    <a:cubicBezTo>
                      <a:pt x="0" y="1820"/>
                      <a:pt x="643" y="2257"/>
                      <a:pt x="1323" y="2257"/>
                    </a:cubicBezTo>
                    <a:cubicBezTo>
                      <a:pt x="1347" y="2257"/>
                      <a:pt x="1370" y="2257"/>
                      <a:pt x="1394" y="2256"/>
                    </a:cubicBezTo>
                    <a:cubicBezTo>
                      <a:pt x="2056" y="2224"/>
                      <a:pt x="2566" y="1734"/>
                      <a:pt x="2581" y="1071"/>
                    </a:cubicBezTo>
                    <a:cubicBezTo>
                      <a:pt x="2596" y="471"/>
                      <a:pt x="2125" y="2"/>
                      <a:pt x="1545" y="2"/>
                    </a:cubicBezTo>
                    <a:cubicBezTo>
                      <a:pt x="1514" y="2"/>
                      <a:pt x="1484" y="3"/>
                      <a:pt x="1453" y="5"/>
                    </a:cubicBezTo>
                    <a:lnTo>
                      <a:pt x="1453" y="4"/>
                    </a:lnTo>
                    <a:cubicBezTo>
                      <a:pt x="1418" y="1"/>
                      <a:pt x="1383" y="0"/>
                      <a:pt x="13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2711550" y="4516225"/>
                <a:ext cx="8050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2455" extrusionOk="0">
                    <a:moveTo>
                      <a:pt x="1668" y="454"/>
                    </a:moveTo>
                    <a:cubicBezTo>
                      <a:pt x="2534" y="454"/>
                      <a:pt x="2672" y="1697"/>
                      <a:pt x="1831" y="1964"/>
                    </a:cubicBezTo>
                    <a:cubicBezTo>
                      <a:pt x="1729" y="1997"/>
                      <a:pt x="1635" y="2011"/>
                      <a:pt x="1548" y="2011"/>
                    </a:cubicBezTo>
                    <a:cubicBezTo>
                      <a:pt x="669" y="2011"/>
                      <a:pt x="587" y="497"/>
                      <a:pt x="1482" y="462"/>
                    </a:cubicBezTo>
                    <a:lnTo>
                      <a:pt x="1482" y="462"/>
                    </a:lnTo>
                    <a:cubicBezTo>
                      <a:pt x="1492" y="464"/>
                      <a:pt x="1503" y="465"/>
                      <a:pt x="1513" y="465"/>
                    </a:cubicBezTo>
                    <a:cubicBezTo>
                      <a:pt x="1524" y="465"/>
                      <a:pt x="1535" y="464"/>
                      <a:pt x="1546" y="462"/>
                    </a:cubicBezTo>
                    <a:cubicBezTo>
                      <a:pt x="1550" y="462"/>
                      <a:pt x="1553" y="463"/>
                      <a:pt x="1556" y="463"/>
                    </a:cubicBezTo>
                    <a:cubicBezTo>
                      <a:pt x="1576" y="463"/>
                      <a:pt x="1595" y="460"/>
                      <a:pt x="1612" y="456"/>
                    </a:cubicBezTo>
                    <a:lnTo>
                      <a:pt x="1612" y="456"/>
                    </a:lnTo>
                    <a:cubicBezTo>
                      <a:pt x="1631" y="455"/>
                      <a:pt x="1650" y="454"/>
                      <a:pt x="1668" y="454"/>
                    </a:cubicBezTo>
                    <a:close/>
                    <a:moveTo>
                      <a:pt x="1730" y="1"/>
                    </a:moveTo>
                    <a:cubicBezTo>
                      <a:pt x="1671" y="1"/>
                      <a:pt x="1610" y="5"/>
                      <a:pt x="1546" y="13"/>
                    </a:cubicBezTo>
                    <a:cubicBezTo>
                      <a:pt x="1528" y="12"/>
                      <a:pt x="1510" y="11"/>
                      <a:pt x="1492" y="11"/>
                    </a:cubicBezTo>
                    <a:cubicBezTo>
                      <a:pt x="1" y="11"/>
                      <a:pt x="87" y="2455"/>
                      <a:pt x="1546" y="2455"/>
                    </a:cubicBezTo>
                    <a:cubicBezTo>
                      <a:pt x="1628" y="2455"/>
                      <a:pt x="1714" y="2447"/>
                      <a:pt x="1805" y="2431"/>
                    </a:cubicBezTo>
                    <a:cubicBezTo>
                      <a:pt x="3220" y="2175"/>
                      <a:pt x="3130" y="1"/>
                      <a:pt x="17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2839400" y="4410600"/>
                <a:ext cx="556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526" extrusionOk="0">
                    <a:moveTo>
                      <a:pt x="1205" y="1"/>
                    </a:moveTo>
                    <a:cubicBezTo>
                      <a:pt x="1171" y="1"/>
                      <a:pt x="1135" y="9"/>
                      <a:pt x="1098" y="28"/>
                    </a:cubicBezTo>
                    <a:cubicBezTo>
                      <a:pt x="499" y="338"/>
                      <a:pt x="0" y="921"/>
                      <a:pt x="273" y="1625"/>
                    </a:cubicBezTo>
                    <a:cubicBezTo>
                      <a:pt x="518" y="2255"/>
                      <a:pt x="1222" y="2525"/>
                      <a:pt x="1854" y="2525"/>
                    </a:cubicBezTo>
                    <a:cubicBezTo>
                      <a:pt x="1880" y="2525"/>
                      <a:pt x="1907" y="2525"/>
                      <a:pt x="1933" y="2524"/>
                    </a:cubicBezTo>
                    <a:cubicBezTo>
                      <a:pt x="2220" y="2513"/>
                      <a:pt x="2224" y="2072"/>
                      <a:pt x="1943" y="2072"/>
                    </a:cubicBezTo>
                    <a:cubicBezTo>
                      <a:pt x="1940" y="2072"/>
                      <a:pt x="1936" y="2072"/>
                      <a:pt x="1933" y="2072"/>
                    </a:cubicBezTo>
                    <a:cubicBezTo>
                      <a:pt x="1906" y="2073"/>
                      <a:pt x="1879" y="2074"/>
                      <a:pt x="1853" y="2074"/>
                    </a:cubicBezTo>
                    <a:cubicBezTo>
                      <a:pt x="1404" y="2074"/>
                      <a:pt x="957" y="1929"/>
                      <a:pt x="718" y="1521"/>
                    </a:cubicBezTo>
                    <a:cubicBezTo>
                      <a:pt x="432" y="1033"/>
                      <a:pt x="942" y="617"/>
                      <a:pt x="1326" y="419"/>
                    </a:cubicBezTo>
                    <a:cubicBezTo>
                      <a:pt x="1547" y="303"/>
                      <a:pt x="1410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2796400" y="4547375"/>
                <a:ext cx="6100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2140" extrusionOk="0">
                    <a:moveTo>
                      <a:pt x="1169" y="1"/>
                    </a:moveTo>
                    <a:cubicBezTo>
                      <a:pt x="1023" y="1"/>
                      <a:pt x="878" y="32"/>
                      <a:pt x="744" y="104"/>
                    </a:cubicBezTo>
                    <a:cubicBezTo>
                      <a:pt x="78" y="454"/>
                      <a:pt x="1" y="1245"/>
                      <a:pt x="46" y="1922"/>
                    </a:cubicBezTo>
                    <a:cubicBezTo>
                      <a:pt x="56" y="2067"/>
                      <a:pt x="174" y="2139"/>
                      <a:pt x="287" y="2139"/>
                    </a:cubicBezTo>
                    <a:cubicBezTo>
                      <a:pt x="399" y="2139"/>
                      <a:pt x="507" y="2067"/>
                      <a:pt x="497" y="1922"/>
                    </a:cubicBezTo>
                    <a:cubicBezTo>
                      <a:pt x="468" y="1508"/>
                      <a:pt x="453" y="1017"/>
                      <a:pt x="727" y="674"/>
                    </a:cubicBezTo>
                    <a:cubicBezTo>
                      <a:pt x="842" y="529"/>
                      <a:pt x="1004" y="468"/>
                      <a:pt x="1172" y="468"/>
                    </a:cubicBezTo>
                    <a:cubicBezTo>
                      <a:pt x="1496" y="468"/>
                      <a:pt x="1847" y="694"/>
                      <a:pt x="1947" y="989"/>
                    </a:cubicBezTo>
                    <a:cubicBezTo>
                      <a:pt x="1984" y="1098"/>
                      <a:pt x="2075" y="1145"/>
                      <a:pt x="2166" y="1145"/>
                    </a:cubicBezTo>
                    <a:cubicBezTo>
                      <a:pt x="2303" y="1145"/>
                      <a:pt x="2439" y="1036"/>
                      <a:pt x="2382" y="870"/>
                    </a:cubicBezTo>
                    <a:lnTo>
                      <a:pt x="2383" y="870"/>
                    </a:lnTo>
                    <a:cubicBezTo>
                      <a:pt x="2223" y="405"/>
                      <a:pt x="1689" y="1"/>
                      <a:pt x="1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2680075" y="4362150"/>
                <a:ext cx="8362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207" extrusionOk="0">
                    <a:moveTo>
                      <a:pt x="2727" y="1"/>
                    </a:moveTo>
                    <a:cubicBezTo>
                      <a:pt x="2572" y="1"/>
                      <a:pt x="2416" y="163"/>
                      <a:pt x="2520" y="336"/>
                    </a:cubicBezTo>
                    <a:cubicBezTo>
                      <a:pt x="2853" y="893"/>
                      <a:pt x="2834" y="1448"/>
                      <a:pt x="2160" y="1678"/>
                    </a:cubicBezTo>
                    <a:cubicBezTo>
                      <a:pt x="1995" y="1734"/>
                      <a:pt x="1818" y="1761"/>
                      <a:pt x="1640" y="1761"/>
                    </a:cubicBezTo>
                    <a:cubicBezTo>
                      <a:pt x="1217" y="1761"/>
                      <a:pt x="785" y="1608"/>
                      <a:pt x="484" y="1325"/>
                    </a:cubicBezTo>
                    <a:cubicBezTo>
                      <a:pt x="437" y="1281"/>
                      <a:pt x="385" y="1263"/>
                      <a:pt x="334" y="1263"/>
                    </a:cubicBezTo>
                    <a:cubicBezTo>
                      <a:pt x="157" y="1263"/>
                      <a:pt x="1" y="1489"/>
                      <a:pt x="165" y="1645"/>
                    </a:cubicBezTo>
                    <a:cubicBezTo>
                      <a:pt x="558" y="2013"/>
                      <a:pt x="1097" y="2207"/>
                      <a:pt x="1635" y="2207"/>
                    </a:cubicBezTo>
                    <a:cubicBezTo>
                      <a:pt x="1908" y="2207"/>
                      <a:pt x="2180" y="2157"/>
                      <a:pt x="2432" y="2056"/>
                    </a:cubicBezTo>
                    <a:cubicBezTo>
                      <a:pt x="3303" y="1708"/>
                      <a:pt x="3344" y="834"/>
                      <a:pt x="2910" y="109"/>
                    </a:cubicBezTo>
                    <a:cubicBezTo>
                      <a:pt x="2864" y="33"/>
                      <a:pt x="2795" y="1"/>
                      <a:pt x="2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7"/>
              <p:cNvSpPr/>
              <p:nvPr/>
            </p:nvSpPr>
            <p:spPr>
              <a:xfrm>
                <a:off x="2649150" y="4501000"/>
                <a:ext cx="52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156" extrusionOk="0">
                    <a:moveTo>
                      <a:pt x="945" y="1"/>
                    </a:moveTo>
                    <a:cubicBezTo>
                      <a:pt x="700" y="1"/>
                      <a:pt x="447" y="60"/>
                      <a:pt x="232" y="155"/>
                    </a:cubicBezTo>
                    <a:cubicBezTo>
                      <a:pt x="0" y="258"/>
                      <a:pt x="145" y="566"/>
                      <a:pt x="360" y="566"/>
                    </a:cubicBezTo>
                    <a:cubicBezTo>
                      <a:pt x="392" y="566"/>
                      <a:pt x="425" y="560"/>
                      <a:pt x="459" y="545"/>
                    </a:cubicBezTo>
                    <a:cubicBezTo>
                      <a:pt x="603" y="481"/>
                      <a:pt x="774" y="436"/>
                      <a:pt x="936" y="436"/>
                    </a:cubicBezTo>
                    <a:cubicBezTo>
                      <a:pt x="1169" y="436"/>
                      <a:pt x="1383" y="529"/>
                      <a:pt x="1468" y="793"/>
                    </a:cubicBezTo>
                    <a:cubicBezTo>
                      <a:pt x="1624" y="1271"/>
                      <a:pt x="1120" y="1601"/>
                      <a:pt x="735" y="1711"/>
                    </a:cubicBezTo>
                    <a:cubicBezTo>
                      <a:pt x="480" y="1784"/>
                      <a:pt x="558" y="2156"/>
                      <a:pt x="789" y="2156"/>
                    </a:cubicBezTo>
                    <a:cubicBezTo>
                      <a:pt x="810" y="2156"/>
                      <a:pt x="833" y="2152"/>
                      <a:pt x="856" y="2146"/>
                    </a:cubicBezTo>
                    <a:cubicBezTo>
                      <a:pt x="1511" y="1957"/>
                      <a:pt x="2093" y="1407"/>
                      <a:pt x="1904" y="674"/>
                    </a:cubicBezTo>
                    <a:cubicBezTo>
                      <a:pt x="1778" y="183"/>
                      <a:pt x="1375" y="1"/>
                      <a:pt x="9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27"/>
            <p:cNvSpPr/>
            <p:nvPr/>
          </p:nvSpPr>
          <p:spPr>
            <a:xfrm>
              <a:off x="5503713" y="2075741"/>
              <a:ext cx="392660" cy="209234"/>
            </a:xfrm>
            <a:custGeom>
              <a:avLst/>
              <a:gdLst/>
              <a:ahLst/>
              <a:cxnLst/>
              <a:rect l="l" t="t" r="r" b="b"/>
              <a:pathLst>
                <a:path w="15488" h="8253" extrusionOk="0">
                  <a:moveTo>
                    <a:pt x="6255" y="1"/>
                  </a:moveTo>
                  <a:cubicBezTo>
                    <a:pt x="4138" y="1"/>
                    <a:pt x="1774" y="262"/>
                    <a:pt x="212" y="1480"/>
                  </a:cubicBezTo>
                  <a:cubicBezTo>
                    <a:pt x="31" y="1622"/>
                    <a:pt x="196" y="1851"/>
                    <a:pt x="385" y="1851"/>
                  </a:cubicBezTo>
                  <a:cubicBezTo>
                    <a:pt x="434" y="1851"/>
                    <a:pt x="485" y="1836"/>
                    <a:pt x="531" y="1799"/>
                  </a:cubicBezTo>
                  <a:cubicBezTo>
                    <a:pt x="1952" y="692"/>
                    <a:pt x="4126" y="599"/>
                    <a:pt x="5841" y="508"/>
                  </a:cubicBezTo>
                  <a:cubicBezTo>
                    <a:pt x="6300" y="483"/>
                    <a:pt x="6765" y="469"/>
                    <a:pt x="7233" y="469"/>
                  </a:cubicBezTo>
                  <a:cubicBezTo>
                    <a:pt x="8609" y="469"/>
                    <a:pt x="10004" y="591"/>
                    <a:pt x="11321" y="920"/>
                  </a:cubicBezTo>
                  <a:cubicBezTo>
                    <a:pt x="13936" y="1574"/>
                    <a:pt x="15283" y="3703"/>
                    <a:pt x="13203" y="5841"/>
                  </a:cubicBezTo>
                  <a:cubicBezTo>
                    <a:pt x="11745" y="7336"/>
                    <a:pt x="9529" y="7696"/>
                    <a:pt x="7473" y="7696"/>
                  </a:cubicBezTo>
                  <a:cubicBezTo>
                    <a:pt x="7031" y="7696"/>
                    <a:pt x="6596" y="7679"/>
                    <a:pt x="6178" y="7654"/>
                  </a:cubicBezTo>
                  <a:cubicBezTo>
                    <a:pt x="4936" y="7578"/>
                    <a:pt x="850" y="7035"/>
                    <a:pt x="1146" y="5036"/>
                  </a:cubicBezTo>
                  <a:cubicBezTo>
                    <a:pt x="1418" y="3192"/>
                    <a:pt x="5042" y="2590"/>
                    <a:pt x="6556" y="2590"/>
                  </a:cubicBezTo>
                  <a:cubicBezTo>
                    <a:pt x="6561" y="2590"/>
                    <a:pt x="6566" y="2590"/>
                    <a:pt x="6571" y="2590"/>
                  </a:cubicBezTo>
                  <a:cubicBezTo>
                    <a:pt x="7439" y="2593"/>
                    <a:pt x="8303" y="2721"/>
                    <a:pt x="9144" y="2934"/>
                  </a:cubicBezTo>
                  <a:cubicBezTo>
                    <a:pt x="10596" y="3304"/>
                    <a:pt x="11369" y="4815"/>
                    <a:pt x="9525" y="5337"/>
                  </a:cubicBezTo>
                  <a:cubicBezTo>
                    <a:pt x="9172" y="5438"/>
                    <a:pt x="8795" y="5476"/>
                    <a:pt x="8414" y="5476"/>
                  </a:cubicBezTo>
                  <a:cubicBezTo>
                    <a:pt x="7934" y="5476"/>
                    <a:pt x="7448" y="5415"/>
                    <a:pt x="7000" y="5344"/>
                  </a:cubicBezTo>
                  <a:cubicBezTo>
                    <a:pt x="6702" y="5297"/>
                    <a:pt x="6412" y="5211"/>
                    <a:pt x="6124" y="5120"/>
                  </a:cubicBezTo>
                  <a:cubicBezTo>
                    <a:pt x="4795" y="4706"/>
                    <a:pt x="7138" y="4441"/>
                    <a:pt x="7607" y="4441"/>
                  </a:cubicBezTo>
                  <a:cubicBezTo>
                    <a:pt x="7617" y="4441"/>
                    <a:pt x="7625" y="4442"/>
                    <a:pt x="7633" y="4442"/>
                  </a:cubicBezTo>
                  <a:cubicBezTo>
                    <a:pt x="7636" y="4442"/>
                    <a:pt x="7638" y="4442"/>
                    <a:pt x="7641" y="4442"/>
                  </a:cubicBezTo>
                  <a:cubicBezTo>
                    <a:pt x="7923" y="4442"/>
                    <a:pt x="7921" y="4000"/>
                    <a:pt x="7633" y="3992"/>
                  </a:cubicBezTo>
                  <a:lnTo>
                    <a:pt x="7633" y="3991"/>
                  </a:lnTo>
                  <a:cubicBezTo>
                    <a:pt x="7440" y="3985"/>
                    <a:pt x="7261" y="3980"/>
                    <a:pt x="7092" y="3980"/>
                  </a:cubicBezTo>
                  <a:cubicBezTo>
                    <a:pt x="6312" y="3980"/>
                    <a:pt x="5757" y="4089"/>
                    <a:pt x="5130" y="4760"/>
                  </a:cubicBezTo>
                  <a:cubicBezTo>
                    <a:pt x="5053" y="4843"/>
                    <a:pt x="5033" y="4998"/>
                    <a:pt x="5130" y="5079"/>
                  </a:cubicBezTo>
                  <a:cubicBezTo>
                    <a:pt x="5857" y="5679"/>
                    <a:pt x="6987" y="5964"/>
                    <a:pt x="8094" y="5964"/>
                  </a:cubicBezTo>
                  <a:cubicBezTo>
                    <a:pt x="8973" y="5964"/>
                    <a:pt x="9837" y="5785"/>
                    <a:pt x="10476" y="5443"/>
                  </a:cubicBezTo>
                  <a:cubicBezTo>
                    <a:pt x="12313" y="4460"/>
                    <a:pt x="10373" y="2846"/>
                    <a:pt x="9263" y="2500"/>
                  </a:cubicBezTo>
                  <a:cubicBezTo>
                    <a:pt x="8428" y="2239"/>
                    <a:pt x="7565" y="2112"/>
                    <a:pt x="6705" y="2112"/>
                  </a:cubicBezTo>
                  <a:cubicBezTo>
                    <a:pt x="4928" y="2112"/>
                    <a:pt x="3164" y="2653"/>
                    <a:pt x="1681" y="3666"/>
                  </a:cubicBezTo>
                  <a:cubicBezTo>
                    <a:pt x="0" y="4815"/>
                    <a:pt x="768" y="6321"/>
                    <a:pt x="2248" y="7131"/>
                  </a:cubicBezTo>
                  <a:cubicBezTo>
                    <a:pt x="3618" y="7880"/>
                    <a:pt x="5453" y="8253"/>
                    <a:pt x="7257" y="8253"/>
                  </a:cubicBezTo>
                  <a:cubicBezTo>
                    <a:pt x="8745" y="8253"/>
                    <a:pt x="10212" y="8000"/>
                    <a:pt x="11382" y="7497"/>
                  </a:cubicBezTo>
                  <a:cubicBezTo>
                    <a:pt x="13266" y="6687"/>
                    <a:pt x="15488" y="4837"/>
                    <a:pt x="14522" y="2546"/>
                  </a:cubicBezTo>
                  <a:cubicBezTo>
                    <a:pt x="13584" y="323"/>
                    <a:pt x="10112" y="157"/>
                    <a:pt x="8091" y="54"/>
                  </a:cubicBezTo>
                  <a:cubicBezTo>
                    <a:pt x="7522" y="25"/>
                    <a:pt x="6900" y="1"/>
                    <a:pt x="6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3208405" y="1115441"/>
              <a:ext cx="461365" cy="292213"/>
            </a:xfrm>
            <a:custGeom>
              <a:avLst/>
              <a:gdLst/>
              <a:ahLst/>
              <a:cxnLst/>
              <a:rect l="l" t="t" r="r" b="b"/>
              <a:pathLst>
                <a:path w="18198" h="11526" extrusionOk="0">
                  <a:moveTo>
                    <a:pt x="10572" y="0"/>
                  </a:moveTo>
                  <a:cubicBezTo>
                    <a:pt x="6886" y="0"/>
                    <a:pt x="2912" y="1671"/>
                    <a:pt x="1437" y="4637"/>
                  </a:cubicBezTo>
                  <a:cubicBezTo>
                    <a:pt x="1" y="7526"/>
                    <a:pt x="1708" y="9979"/>
                    <a:pt x="4479" y="10882"/>
                  </a:cubicBezTo>
                  <a:cubicBezTo>
                    <a:pt x="5863" y="11333"/>
                    <a:pt x="7395" y="11525"/>
                    <a:pt x="8947" y="11525"/>
                  </a:cubicBezTo>
                  <a:cubicBezTo>
                    <a:pt x="10972" y="11525"/>
                    <a:pt x="13030" y="11198"/>
                    <a:pt x="14834" y="10688"/>
                  </a:cubicBezTo>
                  <a:cubicBezTo>
                    <a:pt x="15090" y="10615"/>
                    <a:pt x="15012" y="10244"/>
                    <a:pt x="14781" y="10244"/>
                  </a:cubicBezTo>
                  <a:cubicBezTo>
                    <a:pt x="14760" y="10244"/>
                    <a:pt x="14738" y="10247"/>
                    <a:pt x="14715" y="10254"/>
                  </a:cubicBezTo>
                  <a:cubicBezTo>
                    <a:pt x="13109" y="10707"/>
                    <a:pt x="10795" y="11137"/>
                    <a:pt x="8523" y="11137"/>
                  </a:cubicBezTo>
                  <a:cubicBezTo>
                    <a:pt x="5869" y="11137"/>
                    <a:pt x="3272" y="10550"/>
                    <a:pt x="1926" y="8727"/>
                  </a:cubicBezTo>
                  <a:cubicBezTo>
                    <a:pt x="156" y="6328"/>
                    <a:pt x="2485" y="3390"/>
                    <a:pt x="4497" y="2174"/>
                  </a:cubicBezTo>
                  <a:cubicBezTo>
                    <a:pt x="6315" y="1075"/>
                    <a:pt x="8552" y="527"/>
                    <a:pt x="10723" y="527"/>
                  </a:cubicBezTo>
                  <a:cubicBezTo>
                    <a:pt x="11424" y="527"/>
                    <a:pt x="12118" y="584"/>
                    <a:pt x="12789" y="698"/>
                  </a:cubicBezTo>
                  <a:cubicBezTo>
                    <a:pt x="15042" y="1080"/>
                    <a:pt x="18088" y="3240"/>
                    <a:pt x="16810" y="5864"/>
                  </a:cubicBezTo>
                  <a:cubicBezTo>
                    <a:pt x="15856" y="7822"/>
                    <a:pt x="12960" y="8497"/>
                    <a:pt x="11010" y="8690"/>
                  </a:cubicBezTo>
                  <a:cubicBezTo>
                    <a:pt x="10874" y="8703"/>
                    <a:pt x="10714" y="8710"/>
                    <a:pt x="10538" y="8710"/>
                  </a:cubicBezTo>
                  <a:cubicBezTo>
                    <a:pt x="8587" y="8710"/>
                    <a:pt x="4564" y="7849"/>
                    <a:pt x="6592" y="5267"/>
                  </a:cubicBezTo>
                  <a:cubicBezTo>
                    <a:pt x="7439" y="4192"/>
                    <a:pt x="9216" y="3819"/>
                    <a:pt x="10538" y="3819"/>
                  </a:cubicBezTo>
                  <a:cubicBezTo>
                    <a:pt x="10590" y="3819"/>
                    <a:pt x="10642" y="3819"/>
                    <a:pt x="10693" y="3820"/>
                  </a:cubicBezTo>
                  <a:cubicBezTo>
                    <a:pt x="11609" y="3840"/>
                    <a:pt x="13583" y="4659"/>
                    <a:pt x="13042" y="5904"/>
                  </a:cubicBezTo>
                  <a:cubicBezTo>
                    <a:pt x="12853" y="6339"/>
                    <a:pt x="12555" y="6513"/>
                    <a:pt x="12242" y="6513"/>
                  </a:cubicBezTo>
                  <a:cubicBezTo>
                    <a:pt x="11729" y="6513"/>
                    <a:pt x="11179" y="6045"/>
                    <a:pt x="11010" y="5490"/>
                  </a:cubicBezTo>
                  <a:cubicBezTo>
                    <a:pt x="10977" y="5380"/>
                    <a:pt x="10887" y="5332"/>
                    <a:pt x="10798" y="5332"/>
                  </a:cubicBezTo>
                  <a:cubicBezTo>
                    <a:pt x="10662" y="5332"/>
                    <a:pt x="10524" y="5442"/>
                    <a:pt x="10576" y="5610"/>
                  </a:cubicBezTo>
                  <a:lnTo>
                    <a:pt x="10576" y="5611"/>
                  </a:lnTo>
                  <a:cubicBezTo>
                    <a:pt x="10810" y="6383"/>
                    <a:pt x="11624" y="6959"/>
                    <a:pt x="12350" y="6959"/>
                  </a:cubicBezTo>
                  <a:cubicBezTo>
                    <a:pt x="12882" y="6959"/>
                    <a:pt x="13366" y="6650"/>
                    <a:pt x="13540" y="5881"/>
                  </a:cubicBezTo>
                  <a:cubicBezTo>
                    <a:pt x="13963" y="4009"/>
                    <a:pt x="11813" y="3444"/>
                    <a:pt x="10128" y="3444"/>
                  </a:cubicBezTo>
                  <a:cubicBezTo>
                    <a:pt x="9658" y="3444"/>
                    <a:pt x="9225" y="3487"/>
                    <a:pt x="8893" y="3559"/>
                  </a:cubicBezTo>
                  <a:cubicBezTo>
                    <a:pt x="6928" y="3984"/>
                    <a:pt x="4694" y="5727"/>
                    <a:pt x="6213" y="7829"/>
                  </a:cubicBezTo>
                  <a:cubicBezTo>
                    <a:pt x="6993" y="8908"/>
                    <a:pt x="8520" y="9188"/>
                    <a:pt x="9930" y="9188"/>
                  </a:cubicBezTo>
                  <a:cubicBezTo>
                    <a:pt x="10542" y="9188"/>
                    <a:pt x="11132" y="9135"/>
                    <a:pt x="11629" y="9072"/>
                  </a:cubicBezTo>
                  <a:cubicBezTo>
                    <a:pt x="13632" y="8819"/>
                    <a:pt x="15883" y="8018"/>
                    <a:pt x="17078" y="6299"/>
                  </a:cubicBezTo>
                  <a:cubicBezTo>
                    <a:pt x="18198" y="4687"/>
                    <a:pt x="17165" y="2442"/>
                    <a:pt x="15716" y="1423"/>
                  </a:cubicBezTo>
                  <a:cubicBezTo>
                    <a:pt x="14345" y="457"/>
                    <a:pt x="12498" y="0"/>
                    <a:pt x="10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478210" y="3221803"/>
              <a:ext cx="464458" cy="279106"/>
            </a:xfrm>
            <a:custGeom>
              <a:avLst/>
              <a:gdLst/>
              <a:ahLst/>
              <a:cxnLst/>
              <a:rect l="l" t="t" r="r" b="b"/>
              <a:pathLst>
                <a:path w="18320" h="11009" extrusionOk="0">
                  <a:moveTo>
                    <a:pt x="10749" y="1"/>
                  </a:moveTo>
                  <a:cubicBezTo>
                    <a:pt x="8931" y="1"/>
                    <a:pt x="7167" y="289"/>
                    <a:pt x="6044" y="647"/>
                  </a:cubicBezTo>
                  <a:cubicBezTo>
                    <a:pt x="2667" y="1724"/>
                    <a:pt x="0" y="5745"/>
                    <a:pt x="2982" y="8780"/>
                  </a:cubicBezTo>
                  <a:cubicBezTo>
                    <a:pt x="4524" y="10349"/>
                    <a:pt x="7094" y="11008"/>
                    <a:pt x="9621" y="11008"/>
                  </a:cubicBezTo>
                  <a:cubicBezTo>
                    <a:pt x="11479" y="11008"/>
                    <a:pt x="13314" y="10652"/>
                    <a:pt x="14698" y="10038"/>
                  </a:cubicBezTo>
                  <a:cubicBezTo>
                    <a:pt x="14929" y="9936"/>
                    <a:pt x="14784" y="9627"/>
                    <a:pt x="14568" y="9627"/>
                  </a:cubicBezTo>
                  <a:cubicBezTo>
                    <a:pt x="14537" y="9627"/>
                    <a:pt x="14503" y="9633"/>
                    <a:pt x="14470" y="9648"/>
                  </a:cubicBezTo>
                  <a:cubicBezTo>
                    <a:pt x="13292" y="10171"/>
                    <a:pt x="11596" y="10472"/>
                    <a:pt x="9839" y="10472"/>
                  </a:cubicBezTo>
                  <a:cubicBezTo>
                    <a:pt x="5629" y="10472"/>
                    <a:pt x="1071" y="8743"/>
                    <a:pt x="2480" y="4190"/>
                  </a:cubicBezTo>
                  <a:cubicBezTo>
                    <a:pt x="3310" y="1512"/>
                    <a:pt x="6739" y="712"/>
                    <a:pt x="9178" y="464"/>
                  </a:cubicBezTo>
                  <a:cubicBezTo>
                    <a:pt x="9646" y="416"/>
                    <a:pt x="10150" y="387"/>
                    <a:pt x="10670" y="387"/>
                  </a:cubicBezTo>
                  <a:cubicBezTo>
                    <a:pt x="12947" y="387"/>
                    <a:pt x="15531" y="938"/>
                    <a:pt x="16767" y="2842"/>
                  </a:cubicBezTo>
                  <a:cubicBezTo>
                    <a:pt x="18320" y="5232"/>
                    <a:pt x="16045" y="7222"/>
                    <a:pt x="13915" y="7807"/>
                  </a:cubicBezTo>
                  <a:cubicBezTo>
                    <a:pt x="13129" y="8022"/>
                    <a:pt x="12262" y="8138"/>
                    <a:pt x="11385" y="8138"/>
                  </a:cubicBezTo>
                  <a:cubicBezTo>
                    <a:pt x="9965" y="8138"/>
                    <a:pt x="8522" y="7834"/>
                    <a:pt x="7365" y="7160"/>
                  </a:cubicBezTo>
                  <a:cubicBezTo>
                    <a:pt x="6441" y="6621"/>
                    <a:pt x="6091" y="5731"/>
                    <a:pt x="6555" y="4753"/>
                  </a:cubicBezTo>
                  <a:cubicBezTo>
                    <a:pt x="7346" y="3087"/>
                    <a:pt x="9670" y="2680"/>
                    <a:pt x="11314" y="2592"/>
                  </a:cubicBezTo>
                  <a:cubicBezTo>
                    <a:pt x="11418" y="2586"/>
                    <a:pt x="11524" y="2583"/>
                    <a:pt x="11630" y="2583"/>
                  </a:cubicBezTo>
                  <a:cubicBezTo>
                    <a:pt x="12371" y="2583"/>
                    <a:pt x="13146" y="2731"/>
                    <a:pt x="13721" y="3210"/>
                  </a:cubicBezTo>
                  <a:cubicBezTo>
                    <a:pt x="14915" y="4204"/>
                    <a:pt x="14190" y="5251"/>
                    <a:pt x="13031" y="5643"/>
                  </a:cubicBezTo>
                  <a:cubicBezTo>
                    <a:pt x="12604" y="5787"/>
                    <a:pt x="12147" y="5846"/>
                    <a:pt x="11689" y="5846"/>
                  </a:cubicBezTo>
                  <a:cubicBezTo>
                    <a:pt x="11307" y="5846"/>
                    <a:pt x="10924" y="5805"/>
                    <a:pt x="10558" y="5739"/>
                  </a:cubicBezTo>
                  <a:cubicBezTo>
                    <a:pt x="8452" y="5361"/>
                    <a:pt x="10556" y="4730"/>
                    <a:pt x="11537" y="4680"/>
                  </a:cubicBezTo>
                  <a:cubicBezTo>
                    <a:pt x="11821" y="4666"/>
                    <a:pt x="11827" y="4230"/>
                    <a:pt x="11551" y="4230"/>
                  </a:cubicBezTo>
                  <a:cubicBezTo>
                    <a:pt x="11546" y="4230"/>
                    <a:pt x="11542" y="4230"/>
                    <a:pt x="11537" y="4230"/>
                  </a:cubicBezTo>
                  <a:lnTo>
                    <a:pt x="11538" y="4230"/>
                  </a:lnTo>
                  <a:cubicBezTo>
                    <a:pt x="10560" y="4280"/>
                    <a:pt x="9705" y="4481"/>
                    <a:pt x="8848" y="4963"/>
                  </a:cubicBezTo>
                  <a:cubicBezTo>
                    <a:pt x="8721" y="5035"/>
                    <a:pt x="8699" y="5216"/>
                    <a:pt x="8802" y="5318"/>
                  </a:cubicBezTo>
                  <a:cubicBezTo>
                    <a:pt x="9495" y="6000"/>
                    <a:pt x="10555" y="6335"/>
                    <a:pt x="11618" y="6335"/>
                  </a:cubicBezTo>
                  <a:cubicBezTo>
                    <a:pt x="12672" y="6335"/>
                    <a:pt x="13728" y="6007"/>
                    <a:pt x="14435" y="5365"/>
                  </a:cubicBezTo>
                  <a:cubicBezTo>
                    <a:pt x="14998" y="4855"/>
                    <a:pt x="14862" y="4105"/>
                    <a:pt x="14547" y="3514"/>
                  </a:cubicBezTo>
                  <a:cubicBezTo>
                    <a:pt x="13985" y="2453"/>
                    <a:pt x="12804" y="2205"/>
                    <a:pt x="11714" y="2142"/>
                  </a:cubicBezTo>
                  <a:cubicBezTo>
                    <a:pt x="11573" y="2134"/>
                    <a:pt x="11428" y="2130"/>
                    <a:pt x="11280" y="2130"/>
                  </a:cubicBezTo>
                  <a:cubicBezTo>
                    <a:pt x="9174" y="2130"/>
                    <a:pt x="6522" y="2989"/>
                    <a:pt x="5921" y="5171"/>
                  </a:cubicBezTo>
                  <a:cubicBezTo>
                    <a:pt x="5508" y="6669"/>
                    <a:pt x="7055" y="7620"/>
                    <a:pt x="8226" y="8054"/>
                  </a:cubicBezTo>
                  <a:cubicBezTo>
                    <a:pt x="9114" y="8384"/>
                    <a:pt x="10300" y="8580"/>
                    <a:pt x="11531" y="8580"/>
                  </a:cubicBezTo>
                  <a:cubicBezTo>
                    <a:pt x="14425" y="8580"/>
                    <a:pt x="17566" y="7496"/>
                    <a:pt x="17662" y="4519"/>
                  </a:cubicBezTo>
                  <a:cubicBezTo>
                    <a:pt x="17775" y="1021"/>
                    <a:pt x="14168" y="1"/>
                    <a:pt x="10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247350" y="2053963"/>
              <a:ext cx="351817" cy="236666"/>
            </a:xfrm>
            <a:custGeom>
              <a:avLst/>
              <a:gdLst/>
              <a:ahLst/>
              <a:cxnLst/>
              <a:rect l="l" t="t" r="r" b="b"/>
              <a:pathLst>
                <a:path w="13877" h="9335" extrusionOk="0">
                  <a:moveTo>
                    <a:pt x="5770" y="0"/>
                  </a:moveTo>
                  <a:cubicBezTo>
                    <a:pt x="4558" y="0"/>
                    <a:pt x="3370" y="155"/>
                    <a:pt x="2349" y="407"/>
                  </a:cubicBezTo>
                  <a:cubicBezTo>
                    <a:pt x="2087" y="470"/>
                    <a:pt x="2170" y="849"/>
                    <a:pt x="2409" y="849"/>
                  </a:cubicBezTo>
                  <a:cubicBezTo>
                    <a:pt x="2428" y="849"/>
                    <a:pt x="2448" y="847"/>
                    <a:pt x="2469" y="841"/>
                  </a:cubicBezTo>
                  <a:cubicBezTo>
                    <a:pt x="3440" y="602"/>
                    <a:pt x="4440" y="486"/>
                    <a:pt x="5440" y="486"/>
                  </a:cubicBezTo>
                  <a:cubicBezTo>
                    <a:pt x="6627" y="486"/>
                    <a:pt x="7814" y="649"/>
                    <a:pt x="8956" y="958"/>
                  </a:cubicBezTo>
                  <a:cubicBezTo>
                    <a:pt x="11345" y="1607"/>
                    <a:pt x="13784" y="3913"/>
                    <a:pt x="12361" y="6540"/>
                  </a:cubicBezTo>
                  <a:cubicBezTo>
                    <a:pt x="11453" y="8215"/>
                    <a:pt x="9180" y="8997"/>
                    <a:pt x="6882" y="8997"/>
                  </a:cubicBezTo>
                  <a:cubicBezTo>
                    <a:pt x="4626" y="8997"/>
                    <a:pt x="2346" y="8243"/>
                    <a:pt x="1314" y="6841"/>
                  </a:cubicBezTo>
                  <a:cubicBezTo>
                    <a:pt x="0" y="5056"/>
                    <a:pt x="1234" y="3301"/>
                    <a:pt x="3040" y="2741"/>
                  </a:cubicBezTo>
                  <a:cubicBezTo>
                    <a:pt x="3648" y="2552"/>
                    <a:pt x="4307" y="2460"/>
                    <a:pt x="4973" y="2460"/>
                  </a:cubicBezTo>
                  <a:cubicBezTo>
                    <a:pt x="6120" y="2460"/>
                    <a:pt x="7289" y="2731"/>
                    <a:pt x="8252" y="3243"/>
                  </a:cubicBezTo>
                  <a:cubicBezTo>
                    <a:pt x="10164" y="4257"/>
                    <a:pt x="9559" y="7106"/>
                    <a:pt x="7366" y="7106"/>
                  </a:cubicBezTo>
                  <a:cubicBezTo>
                    <a:pt x="7345" y="7106"/>
                    <a:pt x="7324" y="7106"/>
                    <a:pt x="7303" y="7106"/>
                  </a:cubicBezTo>
                  <a:cubicBezTo>
                    <a:pt x="6542" y="7086"/>
                    <a:pt x="5788" y="6641"/>
                    <a:pt x="5277" y="6105"/>
                  </a:cubicBezTo>
                  <a:cubicBezTo>
                    <a:pt x="4016" y="4786"/>
                    <a:pt x="6602" y="4598"/>
                    <a:pt x="7412" y="4598"/>
                  </a:cubicBezTo>
                  <a:cubicBezTo>
                    <a:pt x="7434" y="4598"/>
                    <a:pt x="7454" y="4598"/>
                    <a:pt x="7473" y="4598"/>
                  </a:cubicBezTo>
                  <a:cubicBezTo>
                    <a:pt x="7475" y="4598"/>
                    <a:pt x="7476" y="4598"/>
                    <a:pt x="7477" y="4598"/>
                  </a:cubicBezTo>
                  <a:cubicBezTo>
                    <a:pt x="7765" y="4598"/>
                    <a:pt x="7762" y="4151"/>
                    <a:pt x="7473" y="4147"/>
                  </a:cubicBezTo>
                  <a:cubicBezTo>
                    <a:pt x="7446" y="4146"/>
                    <a:pt x="7419" y="4146"/>
                    <a:pt x="7390" y="4146"/>
                  </a:cubicBezTo>
                  <a:cubicBezTo>
                    <a:pt x="6176" y="4146"/>
                    <a:pt x="3646" y="4475"/>
                    <a:pt x="4802" y="6229"/>
                  </a:cubicBezTo>
                  <a:cubicBezTo>
                    <a:pt x="5345" y="7054"/>
                    <a:pt x="6388" y="7544"/>
                    <a:pt x="7392" y="7544"/>
                  </a:cubicBezTo>
                  <a:cubicBezTo>
                    <a:pt x="7950" y="7544"/>
                    <a:pt x="8496" y="7393"/>
                    <a:pt x="8937" y="7063"/>
                  </a:cubicBezTo>
                  <a:cubicBezTo>
                    <a:pt x="10267" y="6067"/>
                    <a:pt x="10201" y="4031"/>
                    <a:pt x="8876" y="3110"/>
                  </a:cubicBezTo>
                  <a:cubicBezTo>
                    <a:pt x="7789" y="2355"/>
                    <a:pt x="6430" y="2029"/>
                    <a:pt x="5082" y="2029"/>
                  </a:cubicBezTo>
                  <a:cubicBezTo>
                    <a:pt x="4342" y="2029"/>
                    <a:pt x="3606" y="2127"/>
                    <a:pt x="2919" y="2306"/>
                  </a:cubicBezTo>
                  <a:cubicBezTo>
                    <a:pt x="1129" y="2773"/>
                    <a:pt x="44" y="4159"/>
                    <a:pt x="459" y="6008"/>
                  </a:cubicBezTo>
                  <a:cubicBezTo>
                    <a:pt x="940" y="8134"/>
                    <a:pt x="3411" y="9059"/>
                    <a:pt x="5337" y="9262"/>
                  </a:cubicBezTo>
                  <a:cubicBezTo>
                    <a:pt x="5778" y="9309"/>
                    <a:pt x="6231" y="9334"/>
                    <a:pt x="6688" y="9334"/>
                  </a:cubicBezTo>
                  <a:cubicBezTo>
                    <a:pt x="8684" y="9334"/>
                    <a:pt x="10757" y="8845"/>
                    <a:pt x="12213" y="7456"/>
                  </a:cubicBezTo>
                  <a:cubicBezTo>
                    <a:pt x="13876" y="5872"/>
                    <a:pt x="13273" y="3293"/>
                    <a:pt x="11739" y="1883"/>
                  </a:cubicBezTo>
                  <a:cubicBezTo>
                    <a:pt x="10245" y="510"/>
                    <a:pt x="7968" y="0"/>
                    <a:pt x="5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27"/>
            <p:cNvGrpSpPr/>
            <p:nvPr/>
          </p:nvGrpSpPr>
          <p:grpSpPr>
            <a:xfrm>
              <a:off x="860977" y="4250999"/>
              <a:ext cx="408327" cy="292948"/>
              <a:chOff x="955275" y="4682350"/>
              <a:chExt cx="402650" cy="288875"/>
            </a:xfrm>
          </p:grpSpPr>
          <p:sp>
            <p:nvSpPr>
              <p:cNvPr id="355" name="Google Shape;355;p27"/>
              <p:cNvSpPr/>
              <p:nvPr/>
            </p:nvSpPr>
            <p:spPr>
              <a:xfrm>
                <a:off x="1071300" y="4780000"/>
                <a:ext cx="1642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6570" h="3605" extrusionOk="0">
                    <a:moveTo>
                      <a:pt x="3111" y="715"/>
                    </a:moveTo>
                    <a:cubicBezTo>
                      <a:pt x="3338" y="715"/>
                      <a:pt x="3547" y="733"/>
                      <a:pt x="3715" y="761"/>
                    </a:cubicBezTo>
                    <a:lnTo>
                      <a:pt x="3715" y="761"/>
                    </a:lnTo>
                    <a:cubicBezTo>
                      <a:pt x="3723" y="763"/>
                      <a:pt x="3732" y="764"/>
                      <a:pt x="3741" y="766"/>
                    </a:cubicBezTo>
                    <a:cubicBezTo>
                      <a:pt x="3741" y="766"/>
                      <a:pt x="3741" y="766"/>
                      <a:pt x="3741" y="766"/>
                    </a:cubicBezTo>
                    <a:lnTo>
                      <a:pt x="3741" y="766"/>
                    </a:lnTo>
                    <a:cubicBezTo>
                      <a:pt x="3751" y="768"/>
                      <a:pt x="3761" y="769"/>
                      <a:pt x="3772" y="770"/>
                    </a:cubicBezTo>
                    <a:lnTo>
                      <a:pt x="3772" y="770"/>
                    </a:lnTo>
                    <a:cubicBezTo>
                      <a:pt x="4345" y="854"/>
                      <a:pt x="5646" y="1096"/>
                      <a:pt x="5400" y="1928"/>
                    </a:cubicBezTo>
                    <a:cubicBezTo>
                      <a:pt x="5178" y="2672"/>
                      <a:pt x="4059" y="2874"/>
                      <a:pt x="3419" y="2881"/>
                    </a:cubicBezTo>
                    <a:cubicBezTo>
                      <a:pt x="3414" y="2881"/>
                      <a:pt x="3408" y="2881"/>
                      <a:pt x="3402" y="2881"/>
                    </a:cubicBezTo>
                    <a:cubicBezTo>
                      <a:pt x="2780" y="2881"/>
                      <a:pt x="939" y="2580"/>
                      <a:pt x="1192" y="1636"/>
                    </a:cubicBezTo>
                    <a:cubicBezTo>
                      <a:pt x="1383" y="922"/>
                      <a:pt x="2344" y="715"/>
                      <a:pt x="3111" y="715"/>
                    </a:cubicBezTo>
                    <a:close/>
                    <a:moveTo>
                      <a:pt x="3127" y="1"/>
                    </a:moveTo>
                    <a:cubicBezTo>
                      <a:pt x="2077" y="1"/>
                      <a:pt x="888" y="348"/>
                      <a:pt x="522" y="1371"/>
                    </a:cubicBezTo>
                    <a:cubicBezTo>
                      <a:pt x="1" y="2828"/>
                      <a:pt x="1978" y="3452"/>
                      <a:pt x="3031" y="3580"/>
                    </a:cubicBezTo>
                    <a:cubicBezTo>
                      <a:pt x="3166" y="3596"/>
                      <a:pt x="3307" y="3605"/>
                      <a:pt x="3453" y="3605"/>
                    </a:cubicBezTo>
                    <a:cubicBezTo>
                      <a:pt x="4478" y="3605"/>
                      <a:pt x="5700" y="3186"/>
                      <a:pt x="6071" y="2187"/>
                    </a:cubicBezTo>
                    <a:cubicBezTo>
                      <a:pt x="6569" y="844"/>
                      <a:pt x="4957" y="217"/>
                      <a:pt x="3932" y="71"/>
                    </a:cubicBezTo>
                    <a:cubicBezTo>
                      <a:pt x="3687" y="26"/>
                      <a:pt x="3412" y="1"/>
                      <a:pt x="31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955275" y="4711775"/>
                <a:ext cx="40207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16083" h="9249" extrusionOk="0">
                    <a:moveTo>
                      <a:pt x="6468" y="711"/>
                    </a:moveTo>
                    <a:cubicBezTo>
                      <a:pt x="7113" y="711"/>
                      <a:pt x="7728" y="764"/>
                      <a:pt x="8242" y="836"/>
                    </a:cubicBezTo>
                    <a:cubicBezTo>
                      <a:pt x="8254" y="838"/>
                      <a:pt x="8267" y="839"/>
                      <a:pt x="8279" y="839"/>
                    </a:cubicBezTo>
                    <a:lnTo>
                      <a:pt x="8279" y="839"/>
                    </a:lnTo>
                    <a:cubicBezTo>
                      <a:pt x="8298" y="844"/>
                      <a:pt x="8317" y="847"/>
                      <a:pt x="8338" y="850"/>
                    </a:cubicBezTo>
                    <a:cubicBezTo>
                      <a:pt x="11342" y="1141"/>
                      <a:pt x="15201" y="2583"/>
                      <a:pt x="14132" y="6313"/>
                    </a:cubicBezTo>
                    <a:cubicBezTo>
                      <a:pt x="13639" y="8029"/>
                      <a:pt x="11674" y="8521"/>
                      <a:pt x="9650" y="8521"/>
                    </a:cubicBezTo>
                    <a:cubicBezTo>
                      <a:pt x="8066" y="8521"/>
                      <a:pt x="6445" y="8220"/>
                      <a:pt x="5466" y="7969"/>
                    </a:cubicBezTo>
                    <a:cubicBezTo>
                      <a:pt x="3415" y="7444"/>
                      <a:pt x="1054" y="5720"/>
                      <a:pt x="1599" y="3326"/>
                    </a:cubicBezTo>
                    <a:cubicBezTo>
                      <a:pt x="2076" y="1236"/>
                      <a:pt x="4428" y="711"/>
                      <a:pt x="6468" y="711"/>
                    </a:cubicBezTo>
                    <a:close/>
                    <a:moveTo>
                      <a:pt x="6509" y="1"/>
                    </a:moveTo>
                    <a:cubicBezTo>
                      <a:pt x="4155" y="1"/>
                      <a:pt x="1652" y="679"/>
                      <a:pt x="905" y="3133"/>
                    </a:cubicBezTo>
                    <a:cubicBezTo>
                      <a:pt x="1" y="6097"/>
                      <a:pt x="3261" y="8150"/>
                      <a:pt x="5645" y="8759"/>
                    </a:cubicBezTo>
                    <a:cubicBezTo>
                      <a:pt x="6713" y="9032"/>
                      <a:pt x="8056" y="9249"/>
                      <a:pt x="9392" y="9249"/>
                    </a:cubicBezTo>
                    <a:cubicBezTo>
                      <a:pt x="11830" y="9249"/>
                      <a:pt x="14247" y="8528"/>
                      <a:pt x="14939" y="6115"/>
                    </a:cubicBezTo>
                    <a:cubicBezTo>
                      <a:pt x="16082" y="2126"/>
                      <a:pt x="11436" y="434"/>
                      <a:pt x="8360" y="130"/>
                    </a:cubicBezTo>
                    <a:lnTo>
                      <a:pt x="8360" y="130"/>
                    </a:lnTo>
                    <a:cubicBezTo>
                      <a:pt x="7780" y="51"/>
                      <a:pt x="7150" y="1"/>
                      <a:pt x="6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7"/>
              <p:cNvSpPr/>
              <p:nvPr/>
            </p:nvSpPr>
            <p:spPr>
              <a:xfrm>
                <a:off x="998650" y="4682350"/>
                <a:ext cx="11632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9" extrusionOk="0">
                    <a:moveTo>
                      <a:pt x="2326" y="0"/>
                    </a:moveTo>
                    <a:cubicBezTo>
                      <a:pt x="0" y="0"/>
                      <a:pt x="0" y="3608"/>
                      <a:pt x="2326" y="3608"/>
                    </a:cubicBezTo>
                    <a:cubicBezTo>
                      <a:pt x="4652" y="3608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7"/>
              <p:cNvSpPr/>
              <p:nvPr/>
            </p:nvSpPr>
            <p:spPr>
              <a:xfrm>
                <a:off x="1212500" y="4858475"/>
                <a:ext cx="145425" cy="112750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4510" extrusionOk="0">
                    <a:moveTo>
                      <a:pt x="2909" y="1"/>
                    </a:moveTo>
                    <a:cubicBezTo>
                      <a:pt x="1" y="1"/>
                      <a:pt x="1" y="4510"/>
                      <a:pt x="2909" y="4510"/>
                    </a:cubicBezTo>
                    <a:cubicBezTo>
                      <a:pt x="5817" y="4510"/>
                      <a:pt x="5817" y="1"/>
                      <a:pt x="2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7"/>
              <p:cNvSpPr/>
              <p:nvPr/>
            </p:nvSpPr>
            <p:spPr>
              <a:xfrm>
                <a:off x="1229875" y="4711200"/>
                <a:ext cx="872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707" extrusionOk="0">
                    <a:moveTo>
                      <a:pt x="1745" y="0"/>
                    </a:moveTo>
                    <a:cubicBezTo>
                      <a:pt x="0" y="0"/>
                      <a:pt x="0" y="2706"/>
                      <a:pt x="1745" y="2706"/>
                    </a:cubicBezTo>
                    <a:cubicBezTo>
                      <a:pt x="3489" y="2706"/>
                      <a:pt x="3489" y="0"/>
                      <a:pt x="17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27"/>
            <p:cNvGrpSpPr/>
            <p:nvPr/>
          </p:nvGrpSpPr>
          <p:grpSpPr>
            <a:xfrm>
              <a:off x="5387159" y="759123"/>
              <a:ext cx="472773" cy="305295"/>
              <a:chOff x="5418525" y="1239025"/>
              <a:chExt cx="466200" cy="301050"/>
            </a:xfrm>
          </p:grpSpPr>
          <p:sp>
            <p:nvSpPr>
              <p:cNvPr id="361" name="Google Shape;361;p27"/>
              <p:cNvSpPr/>
              <p:nvPr/>
            </p:nvSpPr>
            <p:spPr>
              <a:xfrm>
                <a:off x="5567025" y="1357750"/>
                <a:ext cx="1489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84" extrusionOk="0">
                    <a:moveTo>
                      <a:pt x="2832" y="711"/>
                    </a:moveTo>
                    <a:cubicBezTo>
                      <a:pt x="3090" y="711"/>
                      <a:pt x="3333" y="734"/>
                      <a:pt x="3524" y="766"/>
                    </a:cubicBezTo>
                    <a:lnTo>
                      <a:pt x="3524" y="766"/>
                    </a:lnTo>
                    <a:cubicBezTo>
                      <a:pt x="3529" y="767"/>
                      <a:pt x="3533" y="768"/>
                      <a:pt x="3538" y="769"/>
                    </a:cubicBezTo>
                    <a:cubicBezTo>
                      <a:pt x="4209" y="937"/>
                      <a:pt x="5081" y="1333"/>
                      <a:pt x="4633" y="2145"/>
                    </a:cubicBezTo>
                    <a:cubicBezTo>
                      <a:pt x="4308" y="2733"/>
                      <a:pt x="3559" y="3061"/>
                      <a:pt x="2891" y="3061"/>
                    </a:cubicBezTo>
                    <a:cubicBezTo>
                      <a:pt x="2804" y="3061"/>
                      <a:pt x="2719" y="3056"/>
                      <a:pt x="2636" y="3044"/>
                    </a:cubicBezTo>
                    <a:cubicBezTo>
                      <a:pt x="1968" y="2954"/>
                      <a:pt x="898" y="2376"/>
                      <a:pt x="1120" y="1559"/>
                    </a:cubicBezTo>
                    <a:cubicBezTo>
                      <a:pt x="1302" y="887"/>
                      <a:pt x="2124" y="711"/>
                      <a:pt x="2832" y="711"/>
                    </a:cubicBezTo>
                    <a:close/>
                    <a:moveTo>
                      <a:pt x="2868" y="0"/>
                    </a:moveTo>
                    <a:cubicBezTo>
                      <a:pt x="1879" y="0"/>
                      <a:pt x="808" y="299"/>
                      <a:pt x="454" y="1285"/>
                    </a:cubicBezTo>
                    <a:cubicBezTo>
                      <a:pt x="0" y="2552"/>
                      <a:pt x="1347" y="3533"/>
                      <a:pt x="2443" y="3740"/>
                    </a:cubicBezTo>
                    <a:cubicBezTo>
                      <a:pt x="2596" y="3769"/>
                      <a:pt x="2752" y="3783"/>
                      <a:pt x="2909" y="3783"/>
                    </a:cubicBezTo>
                    <a:cubicBezTo>
                      <a:pt x="3863" y="3783"/>
                      <a:pt x="4838" y="3265"/>
                      <a:pt x="5300" y="2430"/>
                    </a:cubicBezTo>
                    <a:cubicBezTo>
                      <a:pt x="5958" y="1239"/>
                      <a:pt x="4858" y="387"/>
                      <a:pt x="3813" y="95"/>
                    </a:cubicBezTo>
                    <a:lnTo>
                      <a:pt x="3813" y="95"/>
                    </a:lnTo>
                    <a:cubicBezTo>
                      <a:pt x="3788" y="85"/>
                      <a:pt x="3760" y="77"/>
                      <a:pt x="3729" y="72"/>
                    </a:cubicBezTo>
                    <a:lnTo>
                      <a:pt x="3729" y="72"/>
                    </a:lnTo>
                    <a:lnTo>
                      <a:pt x="3729" y="73"/>
                    </a:lnTo>
                    <a:cubicBezTo>
                      <a:pt x="3705" y="67"/>
                      <a:pt x="3682" y="63"/>
                      <a:pt x="3659" y="62"/>
                    </a:cubicBezTo>
                    <a:lnTo>
                      <a:pt x="3659" y="62"/>
                    </a:lnTo>
                    <a:cubicBezTo>
                      <a:pt x="3413" y="24"/>
                      <a:pt x="3144" y="0"/>
                      <a:pt x="2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18525" y="1273450"/>
                <a:ext cx="440400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7616" h="10176" extrusionOk="0">
                    <a:moveTo>
                      <a:pt x="6230" y="643"/>
                    </a:moveTo>
                    <a:cubicBezTo>
                      <a:pt x="7758" y="643"/>
                      <a:pt x="9388" y="978"/>
                      <a:pt x="10629" y="1145"/>
                    </a:cubicBezTo>
                    <a:lnTo>
                      <a:pt x="10629" y="1145"/>
                    </a:lnTo>
                    <a:cubicBezTo>
                      <a:pt x="10637" y="1146"/>
                      <a:pt x="10646" y="1147"/>
                      <a:pt x="10655" y="1148"/>
                    </a:cubicBezTo>
                    <a:cubicBezTo>
                      <a:pt x="10655" y="1148"/>
                      <a:pt x="10655" y="1148"/>
                      <a:pt x="10655" y="1148"/>
                    </a:cubicBezTo>
                    <a:lnTo>
                      <a:pt x="10655" y="1148"/>
                    </a:lnTo>
                    <a:cubicBezTo>
                      <a:pt x="10665" y="1149"/>
                      <a:pt x="10674" y="1150"/>
                      <a:pt x="10683" y="1151"/>
                    </a:cubicBezTo>
                    <a:lnTo>
                      <a:pt x="10683" y="1151"/>
                    </a:lnTo>
                    <a:cubicBezTo>
                      <a:pt x="13699" y="1465"/>
                      <a:pt x="16704" y="3524"/>
                      <a:pt x="15624" y="6912"/>
                    </a:cubicBezTo>
                    <a:cubicBezTo>
                      <a:pt x="14954" y="9012"/>
                      <a:pt x="12436" y="9436"/>
                      <a:pt x="10203" y="9436"/>
                    </a:cubicBezTo>
                    <a:cubicBezTo>
                      <a:pt x="9385" y="9436"/>
                      <a:pt x="8606" y="9379"/>
                      <a:pt x="7970" y="9327"/>
                    </a:cubicBezTo>
                    <a:cubicBezTo>
                      <a:pt x="4833" y="9070"/>
                      <a:pt x="849" y="7115"/>
                      <a:pt x="1888" y="3346"/>
                    </a:cubicBezTo>
                    <a:cubicBezTo>
                      <a:pt x="2481" y="1192"/>
                      <a:pt x="4272" y="643"/>
                      <a:pt x="6230" y="643"/>
                    </a:cubicBezTo>
                    <a:close/>
                    <a:moveTo>
                      <a:pt x="6386" y="1"/>
                    </a:moveTo>
                    <a:cubicBezTo>
                      <a:pt x="3989" y="1"/>
                      <a:pt x="1865" y="711"/>
                      <a:pt x="1058" y="3639"/>
                    </a:cubicBezTo>
                    <a:cubicBezTo>
                      <a:pt x="0" y="7478"/>
                      <a:pt x="4575" y="9631"/>
                      <a:pt x="7593" y="10009"/>
                    </a:cubicBezTo>
                    <a:cubicBezTo>
                      <a:pt x="8362" y="10105"/>
                      <a:pt x="9210" y="10176"/>
                      <a:pt x="10070" y="10176"/>
                    </a:cubicBezTo>
                    <a:cubicBezTo>
                      <a:pt x="12754" y="10176"/>
                      <a:pt x="15558" y="9490"/>
                      <a:pt x="16430" y="6759"/>
                    </a:cubicBezTo>
                    <a:cubicBezTo>
                      <a:pt x="17616" y="3039"/>
                      <a:pt x="13763" y="738"/>
                      <a:pt x="10655" y="426"/>
                    </a:cubicBezTo>
                    <a:cubicBezTo>
                      <a:pt x="9277" y="242"/>
                      <a:pt x="7785" y="1"/>
                      <a:pt x="6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7"/>
              <p:cNvSpPr/>
              <p:nvPr/>
            </p:nvSpPr>
            <p:spPr>
              <a:xfrm>
                <a:off x="5768400" y="14026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5420025" y="1239025"/>
                <a:ext cx="145425" cy="112750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4510" extrusionOk="0">
                    <a:moveTo>
                      <a:pt x="2909" y="1"/>
                    </a:moveTo>
                    <a:cubicBezTo>
                      <a:pt x="1" y="1"/>
                      <a:pt x="1" y="4510"/>
                      <a:pt x="2909" y="4510"/>
                    </a:cubicBezTo>
                    <a:cubicBezTo>
                      <a:pt x="5817" y="4510"/>
                      <a:pt x="5817" y="1"/>
                      <a:pt x="2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7"/>
              <p:cNvSpPr/>
              <p:nvPr/>
            </p:nvSpPr>
            <p:spPr>
              <a:xfrm>
                <a:off x="5513550" y="1472400"/>
                <a:ext cx="87250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2707" extrusionOk="0">
                    <a:moveTo>
                      <a:pt x="1746" y="0"/>
                    </a:moveTo>
                    <a:cubicBezTo>
                      <a:pt x="0" y="0"/>
                      <a:pt x="0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7"/>
            <p:cNvGrpSpPr/>
            <p:nvPr/>
          </p:nvGrpSpPr>
          <p:grpSpPr>
            <a:xfrm>
              <a:off x="783627" y="1518355"/>
              <a:ext cx="177898" cy="190118"/>
              <a:chOff x="879000" y="1987700"/>
              <a:chExt cx="175425" cy="187475"/>
            </a:xfrm>
          </p:grpSpPr>
          <p:sp>
            <p:nvSpPr>
              <p:cNvPr id="367" name="Google Shape;367;p27"/>
              <p:cNvSpPr/>
              <p:nvPr/>
            </p:nvSpPr>
            <p:spPr>
              <a:xfrm>
                <a:off x="950775" y="1987700"/>
                <a:ext cx="3002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7499" extrusionOk="0">
                    <a:moveTo>
                      <a:pt x="442" y="1"/>
                    </a:moveTo>
                    <a:cubicBezTo>
                      <a:pt x="230" y="1"/>
                      <a:pt x="1" y="180"/>
                      <a:pt x="54" y="453"/>
                    </a:cubicBezTo>
                    <a:lnTo>
                      <a:pt x="53" y="453"/>
                    </a:lnTo>
                    <a:cubicBezTo>
                      <a:pt x="490" y="2662"/>
                      <a:pt x="290" y="4914"/>
                      <a:pt x="274" y="7151"/>
                    </a:cubicBezTo>
                    <a:cubicBezTo>
                      <a:pt x="273" y="7383"/>
                      <a:pt x="453" y="7499"/>
                      <a:pt x="633" y="7499"/>
                    </a:cubicBezTo>
                    <a:cubicBezTo>
                      <a:pt x="814" y="7499"/>
                      <a:pt x="995" y="7383"/>
                      <a:pt x="997" y="7151"/>
                    </a:cubicBezTo>
                    <a:cubicBezTo>
                      <a:pt x="1012" y="4847"/>
                      <a:pt x="1200" y="2537"/>
                      <a:pt x="750" y="261"/>
                    </a:cubicBezTo>
                    <a:cubicBezTo>
                      <a:pt x="714" y="79"/>
                      <a:pt x="582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879000" y="2066325"/>
                <a:ext cx="17542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7017" h="961" extrusionOk="0">
                    <a:moveTo>
                      <a:pt x="415" y="0"/>
                    </a:moveTo>
                    <a:cubicBezTo>
                      <a:pt x="0" y="0"/>
                      <a:pt x="21" y="675"/>
                      <a:pt x="462" y="725"/>
                    </a:cubicBezTo>
                    <a:cubicBezTo>
                      <a:pt x="2484" y="959"/>
                      <a:pt x="4518" y="959"/>
                      <a:pt x="6551" y="960"/>
                    </a:cubicBezTo>
                    <a:cubicBezTo>
                      <a:pt x="7016" y="960"/>
                      <a:pt x="7016" y="238"/>
                      <a:pt x="6551" y="238"/>
                    </a:cubicBezTo>
                    <a:cubicBezTo>
                      <a:pt x="4518" y="238"/>
                      <a:pt x="2484" y="237"/>
                      <a:pt x="462" y="3"/>
                    </a:cubicBezTo>
                    <a:cubicBezTo>
                      <a:pt x="446" y="1"/>
                      <a:pt x="430" y="0"/>
                      <a:pt x="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918400" y="2033950"/>
                <a:ext cx="105750" cy="85975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3439" extrusionOk="0">
                    <a:moveTo>
                      <a:pt x="271" y="1"/>
                    </a:moveTo>
                    <a:cubicBezTo>
                      <a:pt x="65" y="1"/>
                      <a:pt x="0" y="356"/>
                      <a:pt x="235" y="453"/>
                    </a:cubicBezTo>
                    <a:cubicBezTo>
                      <a:pt x="1693" y="1059"/>
                      <a:pt x="2436" y="2632"/>
                      <a:pt x="3789" y="3407"/>
                    </a:cubicBezTo>
                    <a:cubicBezTo>
                      <a:pt x="3828" y="3429"/>
                      <a:pt x="3866" y="3438"/>
                      <a:pt x="3901" y="3438"/>
                    </a:cubicBezTo>
                    <a:cubicBezTo>
                      <a:pt x="4099" y="3438"/>
                      <a:pt x="4230" y="3140"/>
                      <a:pt x="4016" y="3017"/>
                    </a:cubicBezTo>
                    <a:cubicBezTo>
                      <a:pt x="2620" y="2218"/>
                      <a:pt x="1873" y="649"/>
                      <a:pt x="355" y="19"/>
                    </a:cubicBezTo>
                    <a:cubicBezTo>
                      <a:pt x="325" y="6"/>
                      <a:pt x="297" y="1"/>
                      <a:pt x="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917975" y="2031725"/>
                <a:ext cx="96575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02" extrusionOk="0">
                    <a:moveTo>
                      <a:pt x="3547" y="1"/>
                    </a:moveTo>
                    <a:cubicBezTo>
                      <a:pt x="3496" y="1"/>
                      <a:pt x="3444" y="23"/>
                      <a:pt x="3399" y="75"/>
                    </a:cubicBezTo>
                    <a:cubicBezTo>
                      <a:pt x="2386" y="1254"/>
                      <a:pt x="1212" y="2277"/>
                      <a:pt x="153" y="3412"/>
                    </a:cubicBezTo>
                    <a:cubicBezTo>
                      <a:pt x="1" y="3574"/>
                      <a:pt x="153" y="3801"/>
                      <a:pt x="322" y="3801"/>
                    </a:cubicBezTo>
                    <a:cubicBezTo>
                      <a:pt x="373" y="3801"/>
                      <a:pt x="426" y="3780"/>
                      <a:pt x="472" y="3731"/>
                    </a:cubicBezTo>
                    <a:cubicBezTo>
                      <a:pt x="1531" y="2596"/>
                      <a:pt x="2705" y="1571"/>
                      <a:pt x="3718" y="394"/>
                    </a:cubicBezTo>
                    <a:cubicBezTo>
                      <a:pt x="3862" y="227"/>
                      <a:pt x="3711" y="1"/>
                      <a:pt x="3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" name="Google Shape;371;p27"/>
            <p:cNvGrpSpPr/>
            <p:nvPr/>
          </p:nvGrpSpPr>
          <p:grpSpPr>
            <a:xfrm>
              <a:off x="2098331" y="2767574"/>
              <a:ext cx="189865" cy="184008"/>
              <a:chOff x="2175425" y="3219550"/>
              <a:chExt cx="187225" cy="181450"/>
            </a:xfrm>
          </p:grpSpPr>
          <p:sp>
            <p:nvSpPr>
              <p:cNvPr id="372" name="Google Shape;372;p27"/>
              <p:cNvSpPr/>
              <p:nvPr/>
            </p:nvSpPr>
            <p:spPr>
              <a:xfrm>
                <a:off x="2260025" y="3219550"/>
                <a:ext cx="18075" cy="1814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258" extrusionOk="0">
                    <a:moveTo>
                      <a:pt x="361" y="1"/>
                    </a:moveTo>
                    <a:cubicBezTo>
                      <a:pt x="181" y="1"/>
                      <a:pt x="0" y="117"/>
                      <a:pt x="0" y="351"/>
                    </a:cubicBezTo>
                    <a:lnTo>
                      <a:pt x="0" y="6909"/>
                    </a:lnTo>
                    <a:cubicBezTo>
                      <a:pt x="0" y="7142"/>
                      <a:pt x="181" y="7258"/>
                      <a:pt x="361" y="7258"/>
                    </a:cubicBezTo>
                    <a:cubicBezTo>
                      <a:pt x="542" y="7258"/>
                      <a:pt x="722" y="7142"/>
                      <a:pt x="722" y="6909"/>
                    </a:cubicBezTo>
                    <a:lnTo>
                      <a:pt x="722" y="351"/>
                    </a:lnTo>
                    <a:cubicBezTo>
                      <a:pt x="722" y="117"/>
                      <a:pt x="542" y="1"/>
                      <a:pt x="3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2175425" y="3301250"/>
                <a:ext cx="1872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723" extrusionOk="0">
                    <a:moveTo>
                      <a:pt x="465" y="0"/>
                    </a:moveTo>
                    <a:cubicBezTo>
                      <a:pt x="0" y="0"/>
                      <a:pt x="0" y="722"/>
                      <a:pt x="465" y="722"/>
                    </a:cubicBezTo>
                    <a:lnTo>
                      <a:pt x="7024" y="722"/>
                    </a:lnTo>
                    <a:cubicBezTo>
                      <a:pt x="7489" y="722"/>
                      <a:pt x="7489" y="0"/>
                      <a:pt x="70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2218800" y="3262025"/>
                <a:ext cx="10630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3966" extrusionOk="0">
                    <a:moveTo>
                      <a:pt x="343" y="0"/>
                    </a:moveTo>
                    <a:cubicBezTo>
                      <a:pt x="160" y="0"/>
                      <a:pt x="1" y="228"/>
                      <a:pt x="175" y="378"/>
                    </a:cubicBezTo>
                    <a:cubicBezTo>
                      <a:pt x="1447" y="1478"/>
                      <a:pt x="2638" y="2663"/>
                      <a:pt x="3781" y="3895"/>
                    </a:cubicBezTo>
                    <a:cubicBezTo>
                      <a:pt x="3827" y="3945"/>
                      <a:pt x="3880" y="3966"/>
                      <a:pt x="3931" y="3966"/>
                    </a:cubicBezTo>
                    <a:cubicBezTo>
                      <a:pt x="4099" y="3966"/>
                      <a:pt x="4251" y="3740"/>
                      <a:pt x="4100" y="3576"/>
                    </a:cubicBezTo>
                    <a:cubicBezTo>
                      <a:pt x="2957" y="2344"/>
                      <a:pt x="1765" y="1158"/>
                      <a:pt x="492" y="59"/>
                    </a:cubicBezTo>
                    <a:cubicBezTo>
                      <a:pt x="445" y="18"/>
                      <a:pt x="393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2217325" y="3261525"/>
                <a:ext cx="103125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4080" extrusionOk="0">
                    <a:moveTo>
                      <a:pt x="3824" y="0"/>
                    </a:moveTo>
                    <a:cubicBezTo>
                      <a:pt x="3786" y="0"/>
                      <a:pt x="3746" y="13"/>
                      <a:pt x="3705" y="43"/>
                    </a:cubicBezTo>
                    <a:cubicBezTo>
                      <a:pt x="2330" y="1058"/>
                      <a:pt x="1239" y="2388"/>
                      <a:pt x="143" y="3685"/>
                    </a:cubicBezTo>
                    <a:cubicBezTo>
                      <a:pt x="0" y="3854"/>
                      <a:pt x="150" y="4080"/>
                      <a:pt x="313" y="4080"/>
                    </a:cubicBezTo>
                    <a:cubicBezTo>
                      <a:pt x="365" y="4080"/>
                      <a:pt x="417" y="4058"/>
                      <a:pt x="462" y="4005"/>
                    </a:cubicBezTo>
                    <a:cubicBezTo>
                      <a:pt x="1529" y="2740"/>
                      <a:pt x="2593" y="1421"/>
                      <a:pt x="3934" y="432"/>
                    </a:cubicBezTo>
                    <a:cubicBezTo>
                      <a:pt x="4125" y="291"/>
                      <a:pt x="4004" y="0"/>
                      <a:pt x="3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" name="Google Shape;376;p27"/>
            <p:cNvGrpSpPr/>
            <p:nvPr/>
          </p:nvGrpSpPr>
          <p:grpSpPr>
            <a:xfrm>
              <a:off x="5192350" y="1210195"/>
              <a:ext cx="171991" cy="172143"/>
              <a:chOff x="5226425" y="1683825"/>
              <a:chExt cx="169600" cy="169750"/>
            </a:xfrm>
          </p:grpSpPr>
          <p:sp>
            <p:nvSpPr>
              <p:cNvPr id="377" name="Google Shape;377;p27"/>
              <p:cNvSpPr/>
              <p:nvPr/>
            </p:nvSpPr>
            <p:spPr>
              <a:xfrm>
                <a:off x="5299325" y="1683825"/>
                <a:ext cx="18075" cy="1697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790" extrusionOk="0">
                    <a:moveTo>
                      <a:pt x="362" y="1"/>
                    </a:moveTo>
                    <a:cubicBezTo>
                      <a:pt x="181" y="1"/>
                      <a:pt x="1" y="117"/>
                      <a:pt x="1" y="350"/>
                    </a:cubicBezTo>
                    <a:lnTo>
                      <a:pt x="1" y="6440"/>
                    </a:lnTo>
                    <a:cubicBezTo>
                      <a:pt x="1" y="6673"/>
                      <a:pt x="181" y="6789"/>
                      <a:pt x="362" y="6789"/>
                    </a:cubicBezTo>
                    <a:cubicBezTo>
                      <a:pt x="542" y="6789"/>
                      <a:pt x="723" y="6673"/>
                      <a:pt x="723" y="6440"/>
                    </a:cubicBezTo>
                    <a:lnTo>
                      <a:pt x="723" y="350"/>
                    </a:lnTo>
                    <a:cubicBezTo>
                      <a:pt x="723" y="117"/>
                      <a:pt x="542" y="1"/>
                      <a:pt x="3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5226425" y="1753725"/>
                <a:ext cx="1696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961" extrusionOk="0">
                    <a:moveTo>
                      <a:pt x="6369" y="1"/>
                    </a:moveTo>
                    <a:cubicBezTo>
                      <a:pt x="6354" y="1"/>
                      <a:pt x="6339" y="2"/>
                      <a:pt x="6323" y="3"/>
                    </a:cubicBezTo>
                    <a:cubicBezTo>
                      <a:pt x="4378" y="228"/>
                      <a:pt x="2423" y="237"/>
                      <a:pt x="467" y="239"/>
                    </a:cubicBezTo>
                    <a:cubicBezTo>
                      <a:pt x="1" y="239"/>
                      <a:pt x="1" y="961"/>
                      <a:pt x="467" y="961"/>
                    </a:cubicBezTo>
                    <a:cubicBezTo>
                      <a:pt x="2423" y="961"/>
                      <a:pt x="4378" y="950"/>
                      <a:pt x="6323" y="726"/>
                    </a:cubicBezTo>
                    <a:cubicBezTo>
                      <a:pt x="6763" y="675"/>
                      <a:pt x="6784" y="1"/>
                      <a:pt x="6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263275" y="1719350"/>
                <a:ext cx="10057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3634" extrusionOk="0">
                    <a:moveTo>
                      <a:pt x="297" y="0"/>
                    </a:moveTo>
                    <a:cubicBezTo>
                      <a:pt x="119" y="0"/>
                      <a:pt x="0" y="291"/>
                      <a:pt x="188" y="433"/>
                    </a:cubicBezTo>
                    <a:lnTo>
                      <a:pt x="190" y="433"/>
                    </a:lnTo>
                    <a:cubicBezTo>
                      <a:pt x="1407" y="1352"/>
                      <a:pt x="2633" y="2343"/>
                      <a:pt x="3571" y="3554"/>
                    </a:cubicBezTo>
                    <a:cubicBezTo>
                      <a:pt x="3614" y="3610"/>
                      <a:pt x="3665" y="3633"/>
                      <a:pt x="3716" y="3633"/>
                    </a:cubicBezTo>
                    <a:cubicBezTo>
                      <a:pt x="3873" y="3633"/>
                      <a:pt x="4022" y="3407"/>
                      <a:pt x="3890" y="3235"/>
                    </a:cubicBezTo>
                    <a:cubicBezTo>
                      <a:pt x="2927" y="1992"/>
                      <a:pt x="1666" y="986"/>
                      <a:pt x="417" y="44"/>
                    </a:cubicBezTo>
                    <a:cubicBezTo>
                      <a:pt x="376" y="13"/>
                      <a:pt x="335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5253700" y="1717375"/>
                <a:ext cx="10172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148" extrusionOk="0">
                    <a:moveTo>
                      <a:pt x="3743" y="1"/>
                    </a:moveTo>
                    <a:cubicBezTo>
                      <a:pt x="3692" y="1"/>
                      <a:pt x="3639" y="21"/>
                      <a:pt x="3592" y="68"/>
                    </a:cubicBezTo>
                    <a:lnTo>
                      <a:pt x="3593" y="68"/>
                    </a:lnTo>
                    <a:cubicBezTo>
                      <a:pt x="2413" y="1266"/>
                      <a:pt x="1393" y="2611"/>
                      <a:pt x="166" y="3766"/>
                    </a:cubicBezTo>
                    <a:cubicBezTo>
                      <a:pt x="1" y="3921"/>
                      <a:pt x="157" y="4148"/>
                      <a:pt x="334" y="4148"/>
                    </a:cubicBezTo>
                    <a:cubicBezTo>
                      <a:pt x="385" y="4148"/>
                      <a:pt x="437" y="4129"/>
                      <a:pt x="485" y="4085"/>
                    </a:cubicBezTo>
                    <a:cubicBezTo>
                      <a:pt x="1710" y="2931"/>
                      <a:pt x="2732" y="1585"/>
                      <a:pt x="3911" y="387"/>
                    </a:cubicBezTo>
                    <a:cubicBezTo>
                      <a:pt x="4068" y="227"/>
                      <a:pt x="3915" y="1"/>
                      <a:pt x="3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27"/>
            <p:cNvGrpSpPr/>
            <p:nvPr/>
          </p:nvGrpSpPr>
          <p:grpSpPr>
            <a:xfrm>
              <a:off x="6855322" y="2892283"/>
              <a:ext cx="165932" cy="178076"/>
              <a:chOff x="6866275" y="3342525"/>
              <a:chExt cx="163625" cy="175600"/>
            </a:xfrm>
          </p:grpSpPr>
          <p:sp>
            <p:nvSpPr>
              <p:cNvPr id="382" name="Google Shape;382;p27"/>
              <p:cNvSpPr/>
              <p:nvPr/>
            </p:nvSpPr>
            <p:spPr>
              <a:xfrm>
                <a:off x="6939050" y="3342525"/>
                <a:ext cx="1807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024" extrusionOk="0">
                    <a:moveTo>
                      <a:pt x="361" y="1"/>
                    </a:moveTo>
                    <a:cubicBezTo>
                      <a:pt x="181" y="1"/>
                      <a:pt x="0" y="117"/>
                      <a:pt x="0" y="351"/>
                    </a:cubicBezTo>
                    <a:lnTo>
                      <a:pt x="0" y="6674"/>
                    </a:lnTo>
                    <a:cubicBezTo>
                      <a:pt x="0" y="6907"/>
                      <a:pt x="181" y="7024"/>
                      <a:pt x="361" y="7024"/>
                    </a:cubicBezTo>
                    <a:cubicBezTo>
                      <a:pt x="542" y="7024"/>
                      <a:pt x="722" y="6907"/>
                      <a:pt x="722" y="6674"/>
                    </a:cubicBezTo>
                    <a:lnTo>
                      <a:pt x="722" y="351"/>
                    </a:lnTo>
                    <a:cubicBezTo>
                      <a:pt x="722" y="117"/>
                      <a:pt x="542" y="1"/>
                      <a:pt x="3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6866275" y="3424150"/>
                <a:ext cx="1636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888" extrusionOk="0">
                    <a:moveTo>
                      <a:pt x="414" y="0"/>
                    </a:moveTo>
                    <a:cubicBezTo>
                      <a:pt x="0" y="0"/>
                      <a:pt x="21" y="673"/>
                      <a:pt x="461" y="725"/>
                    </a:cubicBezTo>
                    <a:cubicBezTo>
                      <a:pt x="1395" y="833"/>
                      <a:pt x="2334" y="887"/>
                      <a:pt x="3272" y="887"/>
                    </a:cubicBezTo>
                    <a:cubicBezTo>
                      <a:pt x="4211" y="887"/>
                      <a:pt x="5149" y="833"/>
                      <a:pt x="6083" y="725"/>
                    </a:cubicBezTo>
                    <a:cubicBezTo>
                      <a:pt x="6524" y="673"/>
                      <a:pt x="6544" y="0"/>
                      <a:pt x="6130" y="0"/>
                    </a:cubicBezTo>
                    <a:cubicBezTo>
                      <a:pt x="6115" y="0"/>
                      <a:pt x="6099" y="1"/>
                      <a:pt x="6083" y="3"/>
                    </a:cubicBezTo>
                    <a:cubicBezTo>
                      <a:pt x="5149" y="111"/>
                      <a:pt x="4211" y="165"/>
                      <a:pt x="3272" y="165"/>
                    </a:cubicBezTo>
                    <a:cubicBezTo>
                      <a:pt x="2334" y="165"/>
                      <a:pt x="1395" y="111"/>
                      <a:pt x="461" y="3"/>
                    </a:cubicBezTo>
                    <a:cubicBezTo>
                      <a:pt x="445" y="1"/>
                      <a:pt x="429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6901475" y="3390650"/>
                <a:ext cx="928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3511" extrusionOk="0">
                    <a:moveTo>
                      <a:pt x="351" y="1"/>
                    </a:moveTo>
                    <a:cubicBezTo>
                      <a:pt x="164" y="1"/>
                      <a:pt x="0" y="230"/>
                      <a:pt x="180" y="373"/>
                    </a:cubicBezTo>
                    <a:cubicBezTo>
                      <a:pt x="1319" y="1283"/>
                      <a:pt x="2267" y="2366"/>
                      <a:pt x="3246" y="3439"/>
                    </a:cubicBezTo>
                    <a:cubicBezTo>
                      <a:pt x="3292" y="3489"/>
                      <a:pt x="3345" y="3510"/>
                      <a:pt x="3396" y="3510"/>
                    </a:cubicBezTo>
                    <a:cubicBezTo>
                      <a:pt x="3563" y="3510"/>
                      <a:pt x="3715" y="3285"/>
                      <a:pt x="3565" y="3120"/>
                    </a:cubicBezTo>
                    <a:cubicBezTo>
                      <a:pt x="2586" y="2047"/>
                      <a:pt x="1638" y="963"/>
                      <a:pt x="499" y="54"/>
                    </a:cubicBezTo>
                    <a:cubicBezTo>
                      <a:pt x="452" y="17"/>
                      <a:pt x="401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6911475" y="3392900"/>
                <a:ext cx="80700" cy="9240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3696" extrusionOk="0">
                    <a:moveTo>
                      <a:pt x="2909" y="0"/>
                    </a:moveTo>
                    <a:cubicBezTo>
                      <a:pt x="2840" y="0"/>
                      <a:pt x="2770" y="29"/>
                      <a:pt x="2721" y="100"/>
                    </a:cubicBezTo>
                    <a:cubicBezTo>
                      <a:pt x="1931" y="1224"/>
                      <a:pt x="1021" y="2249"/>
                      <a:pt x="140" y="3301"/>
                    </a:cubicBezTo>
                    <a:cubicBezTo>
                      <a:pt x="0" y="3470"/>
                      <a:pt x="150" y="3696"/>
                      <a:pt x="312" y="3696"/>
                    </a:cubicBezTo>
                    <a:cubicBezTo>
                      <a:pt x="363" y="3696"/>
                      <a:pt x="415" y="3674"/>
                      <a:pt x="459" y="3620"/>
                    </a:cubicBezTo>
                    <a:cubicBezTo>
                      <a:pt x="1365" y="2538"/>
                      <a:pt x="2299" y="1483"/>
                      <a:pt x="3110" y="327"/>
                    </a:cubicBezTo>
                    <a:cubicBezTo>
                      <a:pt x="3228" y="161"/>
                      <a:pt x="3071" y="0"/>
                      <a:pt x="2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6" name="Google Shape;386;p27"/>
            <p:cNvSpPr/>
            <p:nvPr/>
          </p:nvSpPr>
          <p:spPr>
            <a:xfrm>
              <a:off x="2750606" y="3537373"/>
              <a:ext cx="140250" cy="147577"/>
            </a:xfrm>
            <a:custGeom>
              <a:avLst/>
              <a:gdLst/>
              <a:ahLst/>
              <a:cxnLst/>
              <a:rect l="l" t="t" r="r" b="b"/>
              <a:pathLst>
                <a:path w="5532" h="5821" extrusionOk="0">
                  <a:moveTo>
                    <a:pt x="2791" y="1"/>
                  </a:moveTo>
                  <a:lnTo>
                    <a:pt x="2129" y="2224"/>
                  </a:lnTo>
                  <a:lnTo>
                    <a:pt x="2129" y="2224"/>
                  </a:lnTo>
                  <a:cubicBezTo>
                    <a:pt x="957" y="2236"/>
                    <a:pt x="1" y="2261"/>
                    <a:pt x="1" y="2261"/>
                  </a:cubicBezTo>
                  <a:cubicBezTo>
                    <a:pt x="570" y="2754"/>
                    <a:pt x="1139" y="3203"/>
                    <a:pt x="1709" y="3636"/>
                  </a:cubicBezTo>
                  <a:lnTo>
                    <a:pt x="1709" y="3636"/>
                  </a:lnTo>
                  <a:lnTo>
                    <a:pt x="1059" y="5821"/>
                  </a:lnTo>
                  <a:cubicBezTo>
                    <a:pt x="1489" y="5421"/>
                    <a:pt x="2101" y="4913"/>
                    <a:pt x="2735" y="4407"/>
                  </a:cubicBezTo>
                  <a:lnTo>
                    <a:pt x="2735" y="4407"/>
                  </a:lnTo>
                  <a:cubicBezTo>
                    <a:pt x="3267" y="4804"/>
                    <a:pt x="3798" y="5203"/>
                    <a:pt x="4330" y="5628"/>
                  </a:cubicBezTo>
                  <a:cubicBezTo>
                    <a:pt x="4186" y="5055"/>
                    <a:pt x="3992" y="4324"/>
                    <a:pt x="3789" y="3580"/>
                  </a:cubicBezTo>
                  <a:lnTo>
                    <a:pt x="3789" y="3580"/>
                  </a:lnTo>
                  <a:cubicBezTo>
                    <a:pt x="4744" y="2842"/>
                    <a:pt x="5532" y="2261"/>
                    <a:pt x="5532" y="2261"/>
                  </a:cubicBezTo>
                  <a:cubicBezTo>
                    <a:pt x="4975" y="2230"/>
                    <a:pt x="4204" y="2219"/>
                    <a:pt x="3414" y="2218"/>
                  </a:cubicBezTo>
                  <a:lnTo>
                    <a:pt x="3414" y="2218"/>
                  </a:lnTo>
                  <a:cubicBezTo>
                    <a:pt x="3074" y="993"/>
                    <a:pt x="2791" y="1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30299" y="3547920"/>
              <a:ext cx="73826" cy="76210"/>
            </a:xfrm>
            <a:custGeom>
              <a:avLst/>
              <a:gdLst/>
              <a:ahLst/>
              <a:cxnLst/>
              <a:rect l="l" t="t" r="r" b="b"/>
              <a:pathLst>
                <a:path w="2912" h="3006" extrusionOk="0">
                  <a:moveTo>
                    <a:pt x="1421" y="0"/>
                  </a:moveTo>
                  <a:cubicBezTo>
                    <a:pt x="1328" y="406"/>
                    <a:pt x="1222" y="787"/>
                    <a:pt x="1120" y="1162"/>
                  </a:cubicBezTo>
                  <a:lnTo>
                    <a:pt x="1120" y="1162"/>
                  </a:lnTo>
                  <a:cubicBezTo>
                    <a:pt x="745" y="1182"/>
                    <a:pt x="371" y="1209"/>
                    <a:pt x="1" y="1227"/>
                  </a:cubicBezTo>
                  <a:cubicBezTo>
                    <a:pt x="307" y="1475"/>
                    <a:pt x="609" y="1719"/>
                    <a:pt x="919" y="1957"/>
                  </a:cubicBezTo>
                  <a:lnTo>
                    <a:pt x="919" y="1957"/>
                  </a:lnTo>
                  <a:cubicBezTo>
                    <a:pt x="842" y="2296"/>
                    <a:pt x="781" y="2641"/>
                    <a:pt x="748" y="3006"/>
                  </a:cubicBezTo>
                  <a:cubicBezTo>
                    <a:pt x="978" y="2846"/>
                    <a:pt x="1253" y="2639"/>
                    <a:pt x="1537" y="2411"/>
                  </a:cubicBezTo>
                  <a:lnTo>
                    <a:pt x="1537" y="2411"/>
                  </a:lnTo>
                  <a:cubicBezTo>
                    <a:pt x="1820" y="2609"/>
                    <a:pt x="2115" y="2800"/>
                    <a:pt x="2430" y="2982"/>
                  </a:cubicBezTo>
                  <a:cubicBezTo>
                    <a:pt x="2299" y="2654"/>
                    <a:pt x="2173" y="2320"/>
                    <a:pt x="2053" y="1982"/>
                  </a:cubicBezTo>
                  <a:lnTo>
                    <a:pt x="2053" y="1982"/>
                  </a:lnTo>
                  <a:cubicBezTo>
                    <a:pt x="2367" y="1710"/>
                    <a:pt x="2669" y="1431"/>
                    <a:pt x="2912" y="1179"/>
                  </a:cubicBezTo>
                  <a:cubicBezTo>
                    <a:pt x="2615" y="1146"/>
                    <a:pt x="2315" y="1134"/>
                    <a:pt x="2012" y="1134"/>
                  </a:cubicBezTo>
                  <a:cubicBezTo>
                    <a:pt x="1930" y="1134"/>
                    <a:pt x="1848" y="1135"/>
                    <a:pt x="1766" y="1137"/>
                  </a:cubicBezTo>
                  <a:lnTo>
                    <a:pt x="1766" y="1137"/>
                  </a:lnTo>
                  <a:cubicBezTo>
                    <a:pt x="1644" y="759"/>
                    <a:pt x="1529" y="380"/>
                    <a:pt x="1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7"/>
            <p:cNvGrpSpPr/>
            <p:nvPr/>
          </p:nvGrpSpPr>
          <p:grpSpPr>
            <a:xfrm>
              <a:off x="5997824" y="3540115"/>
              <a:ext cx="342690" cy="307678"/>
              <a:chOff x="6020700" y="3981350"/>
              <a:chExt cx="337925" cy="303400"/>
            </a:xfrm>
          </p:grpSpPr>
          <p:sp>
            <p:nvSpPr>
              <p:cNvPr id="389" name="Google Shape;389;p27"/>
              <p:cNvSpPr/>
              <p:nvPr/>
            </p:nvSpPr>
            <p:spPr>
              <a:xfrm>
                <a:off x="6073675" y="4130000"/>
                <a:ext cx="154225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6190" extrusionOk="0">
                    <a:moveTo>
                      <a:pt x="4372" y="1"/>
                    </a:moveTo>
                    <a:cubicBezTo>
                      <a:pt x="2308" y="1"/>
                      <a:pt x="1" y="1129"/>
                      <a:pt x="432" y="3573"/>
                    </a:cubicBezTo>
                    <a:cubicBezTo>
                      <a:pt x="759" y="5428"/>
                      <a:pt x="2224" y="6190"/>
                      <a:pt x="3809" y="6190"/>
                    </a:cubicBezTo>
                    <a:cubicBezTo>
                      <a:pt x="4524" y="6190"/>
                      <a:pt x="5263" y="6035"/>
                      <a:pt x="5934" y="5756"/>
                    </a:cubicBezTo>
                    <a:cubicBezTo>
                      <a:pt x="6168" y="5658"/>
                      <a:pt x="6104" y="5303"/>
                      <a:pt x="5897" y="5303"/>
                    </a:cubicBezTo>
                    <a:cubicBezTo>
                      <a:pt x="5871" y="5303"/>
                      <a:pt x="5843" y="5309"/>
                      <a:pt x="5813" y="5321"/>
                    </a:cubicBezTo>
                    <a:cubicBezTo>
                      <a:pt x="5168" y="5589"/>
                      <a:pt x="4452" y="5751"/>
                      <a:pt x="3766" y="5751"/>
                    </a:cubicBezTo>
                    <a:cubicBezTo>
                      <a:pt x="2492" y="5751"/>
                      <a:pt x="1324" y="5193"/>
                      <a:pt x="920" y="3723"/>
                    </a:cubicBezTo>
                    <a:cubicBezTo>
                      <a:pt x="297" y="1459"/>
                      <a:pt x="2545" y="453"/>
                      <a:pt x="4408" y="453"/>
                    </a:cubicBezTo>
                    <a:cubicBezTo>
                      <a:pt x="4527" y="453"/>
                      <a:pt x="4643" y="457"/>
                      <a:pt x="4758" y="465"/>
                    </a:cubicBezTo>
                    <a:cubicBezTo>
                      <a:pt x="4764" y="466"/>
                      <a:pt x="4770" y="466"/>
                      <a:pt x="4776" y="466"/>
                    </a:cubicBezTo>
                    <a:cubicBezTo>
                      <a:pt x="5048" y="466"/>
                      <a:pt x="5041" y="33"/>
                      <a:pt x="4758" y="14"/>
                    </a:cubicBezTo>
                    <a:cubicBezTo>
                      <a:pt x="4631" y="5"/>
                      <a:pt x="4502" y="1"/>
                      <a:pt x="4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6186450" y="4122775"/>
                <a:ext cx="172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50" extrusionOk="0">
                    <a:moveTo>
                      <a:pt x="6366" y="1"/>
                    </a:moveTo>
                    <a:cubicBezTo>
                      <a:pt x="6234" y="1"/>
                      <a:pt x="6089" y="113"/>
                      <a:pt x="6120" y="285"/>
                    </a:cubicBezTo>
                    <a:cubicBezTo>
                      <a:pt x="6428" y="1976"/>
                      <a:pt x="5657" y="3504"/>
                      <a:pt x="3818" y="3603"/>
                    </a:cubicBezTo>
                    <a:cubicBezTo>
                      <a:pt x="3763" y="3606"/>
                      <a:pt x="3708" y="3608"/>
                      <a:pt x="3655" y="3608"/>
                    </a:cubicBezTo>
                    <a:cubicBezTo>
                      <a:pt x="1908" y="3608"/>
                      <a:pt x="750" y="2070"/>
                      <a:pt x="466" y="470"/>
                    </a:cubicBezTo>
                    <a:cubicBezTo>
                      <a:pt x="445" y="356"/>
                      <a:pt x="364" y="307"/>
                      <a:pt x="277" y="307"/>
                    </a:cubicBezTo>
                    <a:cubicBezTo>
                      <a:pt x="146" y="307"/>
                      <a:pt x="0" y="419"/>
                      <a:pt x="31" y="591"/>
                    </a:cubicBezTo>
                    <a:lnTo>
                      <a:pt x="29" y="588"/>
                    </a:lnTo>
                    <a:lnTo>
                      <a:pt x="29" y="588"/>
                    </a:lnTo>
                    <a:cubicBezTo>
                      <a:pt x="372" y="2514"/>
                      <a:pt x="1796" y="4049"/>
                      <a:pt x="3797" y="4049"/>
                    </a:cubicBezTo>
                    <a:cubicBezTo>
                      <a:pt x="3867" y="4049"/>
                      <a:pt x="3937" y="4047"/>
                      <a:pt x="4009" y="4043"/>
                    </a:cubicBezTo>
                    <a:cubicBezTo>
                      <a:pt x="6086" y="3932"/>
                      <a:pt x="6887" y="1983"/>
                      <a:pt x="6555" y="164"/>
                    </a:cubicBezTo>
                    <a:cubicBezTo>
                      <a:pt x="6535" y="50"/>
                      <a:pt x="6453" y="1"/>
                      <a:pt x="6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6185350" y="3981350"/>
                <a:ext cx="11912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6412" extrusionOk="0">
                    <a:moveTo>
                      <a:pt x="2041" y="0"/>
                    </a:moveTo>
                    <a:cubicBezTo>
                      <a:pt x="1775" y="0"/>
                      <a:pt x="1501" y="36"/>
                      <a:pt x="1225" y="111"/>
                    </a:cubicBezTo>
                    <a:cubicBezTo>
                      <a:pt x="968" y="182"/>
                      <a:pt x="1048" y="556"/>
                      <a:pt x="1282" y="556"/>
                    </a:cubicBezTo>
                    <a:cubicBezTo>
                      <a:pt x="1302" y="556"/>
                      <a:pt x="1323" y="554"/>
                      <a:pt x="1346" y="548"/>
                    </a:cubicBezTo>
                    <a:cubicBezTo>
                      <a:pt x="1598" y="479"/>
                      <a:pt x="1842" y="446"/>
                      <a:pt x="2073" y="446"/>
                    </a:cubicBezTo>
                    <a:cubicBezTo>
                      <a:pt x="3329" y="446"/>
                      <a:pt x="4236" y="1409"/>
                      <a:pt x="4277" y="2799"/>
                    </a:cubicBezTo>
                    <a:cubicBezTo>
                      <a:pt x="4340" y="4980"/>
                      <a:pt x="2141" y="5916"/>
                      <a:pt x="292" y="5960"/>
                    </a:cubicBezTo>
                    <a:cubicBezTo>
                      <a:pt x="4" y="5968"/>
                      <a:pt x="1" y="6412"/>
                      <a:pt x="286" y="6412"/>
                    </a:cubicBezTo>
                    <a:cubicBezTo>
                      <a:pt x="288" y="6412"/>
                      <a:pt x="290" y="6412"/>
                      <a:pt x="292" y="6411"/>
                    </a:cubicBezTo>
                    <a:lnTo>
                      <a:pt x="291" y="6411"/>
                    </a:lnTo>
                    <a:cubicBezTo>
                      <a:pt x="2488" y="6358"/>
                      <a:pt x="4672" y="5235"/>
                      <a:pt x="4727" y="2798"/>
                    </a:cubicBezTo>
                    <a:cubicBezTo>
                      <a:pt x="4764" y="1136"/>
                      <a:pt x="3533" y="0"/>
                      <a:pt x="2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6020700" y="4032775"/>
                <a:ext cx="18755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3" extrusionOk="0">
                    <a:moveTo>
                      <a:pt x="4065" y="0"/>
                    </a:moveTo>
                    <a:cubicBezTo>
                      <a:pt x="4024" y="0"/>
                      <a:pt x="3982" y="1"/>
                      <a:pt x="3940" y="2"/>
                    </a:cubicBezTo>
                    <a:cubicBezTo>
                      <a:pt x="1489" y="74"/>
                      <a:pt x="0" y="2304"/>
                      <a:pt x="238" y="4597"/>
                    </a:cubicBezTo>
                    <a:cubicBezTo>
                      <a:pt x="253" y="4740"/>
                      <a:pt x="374" y="4813"/>
                      <a:pt x="487" y="4813"/>
                    </a:cubicBezTo>
                    <a:cubicBezTo>
                      <a:pt x="600" y="4813"/>
                      <a:pt x="705" y="4741"/>
                      <a:pt x="690" y="4597"/>
                    </a:cubicBezTo>
                    <a:cubicBezTo>
                      <a:pt x="476" y="2543"/>
                      <a:pt x="1632" y="745"/>
                      <a:pt x="3753" y="469"/>
                    </a:cubicBezTo>
                    <a:cubicBezTo>
                      <a:pt x="3906" y="449"/>
                      <a:pt x="4053" y="439"/>
                      <a:pt x="4194" y="439"/>
                    </a:cubicBezTo>
                    <a:cubicBezTo>
                      <a:pt x="6125" y="439"/>
                      <a:pt x="6998" y="2229"/>
                      <a:pt x="6659" y="4068"/>
                    </a:cubicBezTo>
                    <a:cubicBezTo>
                      <a:pt x="6629" y="4240"/>
                      <a:pt x="6774" y="4352"/>
                      <a:pt x="6905" y="4352"/>
                    </a:cubicBezTo>
                    <a:cubicBezTo>
                      <a:pt x="6992" y="4352"/>
                      <a:pt x="7073" y="4303"/>
                      <a:pt x="7094" y="4189"/>
                    </a:cubicBezTo>
                    <a:lnTo>
                      <a:pt x="7094" y="4188"/>
                    </a:lnTo>
                    <a:cubicBezTo>
                      <a:pt x="7501" y="1975"/>
                      <a:pt x="6446" y="0"/>
                      <a:pt x="4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7"/>
            <p:cNvGrpSpPr/>
            <p:nvPr/>
          </p:nvGrpSpPr>
          <p:grpSpPr>
            <a:xfrm>
              <a:off x="2238353" y="4277949"/>
              <a:ext cx="342715" cy="307678"/>
              <a:chOff x="2313500" y="4708925"/>
              <a:chExt cx="337950" cy="303400"/>
            </a:xfrm>
          </p:grpSpPr>
          <p:sp>
            <p:nvSpPr>
              <p:cNvPr id="394" name="Google Shape;394;p27"/>
              <p:cNvSpPr/>
              <p:nvPr/>
            </p:nvSpPr>
            <p:spPr>
              <a:xfrm>
                <a:off x="2366475" y="4857575"/>
                <a:ext cx="15425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90" extrusionOk="0">
                    <a:moveTo>
                      <a:pt x="4373" y="0"/>
                    </a:moveTo>
                    <a:cubicBezTo>
                      <a:pt x="2309" y="0"/>
                      <a:pt x="0" y="1129"/>
                      <a:pt x="431" y="3572"/>
                    </a:cubicBezTo>
                    <a:cubicBezTo>
                      <a:pt x="759" y="5429"/>
                      <a:pt x="2224" y="6190"/>
                      <a:pt x="3809" y="6190"/>
                    </a:cubicBezTo>
                    <a:cubicBezTo>
                      <a:pt x="4524" y="6190"/>
                      <a:pt x="5263" y="6035"/>
                      <a:pt x="5933" y="5756"/>
                    </a:cubicBezTo>
                    <a:cubicBezTo>
                      <a:pt x="6169" y="5659"/>
                      <a:pt x="6103" y="5303"/>
                      <a:pt x="5898" y="5303"/>
                    </a:cubicBezTo>
                    <a:cubicBezTo>
                      <a:pt x="5872" y="5303"/>
                      <a:pt x="5844" y="5309"/>
                      <a:pt x="5814" y="5322"/>
                    </a:cubicBezTo>
                    <a:cubicBezTo>
                      <a:pt x="5169" y="5589"/>
                      <a:pt x="4453" y="5750"/>
                      <a:pt x="3768" y="5750"/>
                    </a:cubicBezTo>
                    <a:cubicBezTo>
                      <a:pt x="2493" y="5750"/>
                      <a:pt x="1325" y="5193"/>
                      <a:pt x="921" y="3723"/>
                    </a:cubicBezTo>
                    <a:cubicBezTo>
                      <a:pt x="297" y="1459"/>
                      <a:pt x="2548" y="453"/>
                      <a:pt x="4412" y="453"/>
                    </a:cubicBezTo>
                    <a:cubicBezTo>
                      <a:pt x="4530" y="453"/>
                      <a:pt x="4645" y="457"/>
                      <a:pt x="4759" y="465"/>
                    </a:cubicBezTo>
                    <a:cubicBezTo>
                      <a:pt x="4765" y="465"/>
                      <a:pt x="4772" y="465"/>
                      <a:pt x="4778" y="465"/>
                    </a:cubicBezTo>
                    <a:cubicBezTo>
                      <a:pt x="5049" y="465"/>
                      <a:pt x="5040" y="34"/>
                      <a:pt x="4759" y="13"/>
                    </a:cubicBezTo>
                    <a:cubicBezTo>
                      <a:pt x="4632" y="5"/>
                      <a:pt x="4503" y="0"/>
                      <a:pt x="4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2479225" y="4850375"/>
                <a:ext cx="172225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4048" extrusionOk="0">
                    <a:moveTo>
                      <a:pt x="6368" y="0"/>
                    </a:moveTo>
                    <a:cubicBezTo>
                      <a:pt x="6236" y="0"/>
                      <a:pt x="6091" y="112"/>
                      <a:pt x="6122" y="284"/>
                    </a:cubicBezTo>
                    <a:cubicBezTo>
                      <a:pt x="6430" y="1974"/>
                      <a:pt x="5657" y="3504"/>
                      <a:pt x="3820" y="3601"/>
                    </a:cubicBezTo>
                    <a:cubicBezTo>
                      <a:pt x="3765" y="3604"/>
                      <a:pt x="3710" y="3606"/>
                      <a:pt x="3657" y="3606"/>
                    </a:cubicBezTo>
                    <a:cubicBezTo>
                      <a:pt x="1908" y="3606"/>
                      <a:pt x="750" y="2068"/>
                      <a:pt x="466" y="468"/>
                    </a:cubicBezTo>
                    <a:cubicBezTo>
                      <a:pt x="446" y="355"/>
                      <a:pt x="365" y="306"/>
                      <a:pt x="278" y="306"/>
                    </a:cubicBezTo>
                    <a:cubicBezTo>
                      <a:pt x="146" y="306"/>
                      <a:pt x="1" y="418"/>
                      <a:pt x="31" y="589"/>
                    </a:cubicBezTo>
                    <a:lnTo>
                      <a:pt x="31" y="588"/>
                    </a:lnTo>
                    <a:cubicBezTo>
                      <a:pt x="374" y="2512"/>
                      <a:pt x="1797" y="4047"/>
                      <a:pt x="3797" y="4047"/>
                    </a:cubicBezTo>
                    <a:cubicBezTo>
                      <a:pt x="3867" y="4047"/>
                      <a:pt x="3938" y="4045"/>
                      <a:pt x="4009" y="4042"/>
                    </a:cubicBezTo>
                    <a:cubicBezTo>
                      <a:pt x="6087" y="3932"/>
                      <a:pt x="6888" y="1981"/>
                      <a:pt x="6557" y="163"/>
                    </a:cubicBezTo>
                    <a:cubicBezTo>
                      <a:pt x="6536" y="49"/>
                      <a:pt x="6455" y="0"/>
                      <a:pt x="6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2478200" y="4708925"/>
                <a:ext cx="11910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6411" extrusionOk="0">
                    <a:moveTo>
                      <a:pt x="2041" y="0"/>
                    </a:moveTo>
                    <a:cubicBezTo>
                      <a:pt x="1775" y="0"/>
                      <a:pt x="1501" y="36"/>
                      <a:pt x="1224" y="112"/>
                    </a:cubicBezTo>
                    <a:cubicBezTo>
                      <a:pt x="966" y="183"/>
                      <a:pt x="1046" y="556"/>
                      <a:pt x="1280" y="556"/>
                    </a:cubicBezTo>
                    <a:cubicBezTo>
                      <a:pt x="1300" y="556"/>
                      <a:pt x="1322" y="553"/>
                      <a:pt x="1345" y="547"/>
                    </a:cubicBezTo>
                    <a:cubicBezTo>
                      <a:pt x="1597" y="478"/>
                      <a:pt x="1840" y="445"/>
                      <a:pt x="2072" y="445"/>
                    </a:cubicBezTo>
                    <a:cubicBezTo>
                      <a:pt x="3328" y="445"/>
                      <a:pt x="4235" y="1409"/>
                      <a:pt x="4276" y="2799"/>
                    </a:cubicBezTo>
                    <a:cubicBezTo>
                      <a:pt x="4339" y="4979"/>
                      <a:pt x="2140" y="5915"/>
                      <a:pt x="291" y="5959"/>
                    </a:cubicBezTo>
                    <a:cubicBezTo>
                      <a:pt x="3" y="5966"/>
                      <a:pt x="1" y="6411"/>
                      <a:pt x="285" y="6411"/>
                    </a:cubicBezTo>
                    <a:cubicBezTo>
                      <a:pt x="287" y="6411"/>
                      <a:pt x="289" y="6411"/>
                      <a:pt x="291" y="6411"/>
                    </a:cubicBezTo>
                    <a:lnTo>
                      <a:pt x="290" y="6411"/>
                    </a:lnTo>
                    <a:cubicBezTo>
                      <a:pt x="2485" y="6357"/>
                      <a:pt x="4671" y="5235"/>
                      <a:pt x="4726" y="2799"/>
                    </a:cubicBezTo>
                    <a:cubicBezTo>
                      <a:pt x="4763" y="1136"/>
                      <a:pt x="3533" y="0"/>
                      <a:pt x="2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2313500" y="4760350"/>
                <a:ext cx="18755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3" extrusionOk="0">
                    <a:moveTo>
                      <a:pt x="4067" y="1"/>
                    </a:moveTo>
                    <a:cubicBezTo>
                      <a:pt x="4025" y="1"/>
                      <a:pt x="3982" y="2"/>
                      <a:pt x="3940" y="3"/>
                    </a:cubicBezTo>
                    <a:cubicBezTo>
                      <a:pt x="1488" y="73"/>
                      <a:pt x="0" y="2303"/>
                      <a:pt x="239" y="4597"/>
                    </a:cubicBezTo>
                    <a:cubicBezTo>
                      <a:pt x="254" y="4741"/>
                      <a:pt x="375" y="4813"/>
                      <a:pt x="488" y="4813"/>
                    </a:cubicBezTo>
                    <a:cubicBezTo>
                      <a:pt x="600" y="4813"/>
                      <a:pt x="705" y="4741"/>
                      <a:pt x="689" y="4597"/>
                    </a:cubicBezTo>
                    <a:cubicBezTo>
                      <a:pt x="476" y="2542"/>
                      <a:pt x="1633" y="744"/>
                      <a:pt x="3754" y="468"/>
                    </a:cubicBezTo>
                    <a:cubicBezTo>
                      <a:pt x="3906" y="448"/>
                      <a:pt x="4053" y="438"/>
                      <a:pt x="4194" y="438"/>
                    </a:cubicBezTo>
                    <a:cubicBezTo>
                      <a:pt x="6125" y="438"/>
                      <a:pt x="6999" y="2228"/>
                      <a:pt x="6660" y="4069"/>
                    </a:cubicBezTo>
                    <a:cubicBezTo>
                      <a:pt x="6630" y="4239"/>
                      <a:pt x="6774" y="4351"/>
                      <a:pt x="6906" y="4351"/>
                    </a:cubicBezTo>
                    <a:cubicBezTo>
                      <a:pt x="6993" y="4351"/>
                      <a:pt x="7074" y="4302"/>
                      <a:pt x="7095" y="4189"/>
                    </a:cubicBezTo>
                    <a:cubicBezTo>
                      <a:pt x="7502" y="1975"/>
                      <a:pt x="6448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27"/>
            <p:cNvGrpSpPr/>
            <p:nvPr/>
          </p:nvGrpSpPr>
          <p:grpSpPr>
            <a:xfrm>
              <a:off x="6294246" y="708494"/>
              <a:ext cx="342715" cy="307653"/>
              <a:chOff x="6313000" y="1189100"/>
              <a:chExt cx="337950" cy="303375"/>
            </a:xfrm>
          </p:grpSpPr>
          <p:sp>
            <p:nvSpPr>
              <p:cNvPr id="399" name="Google Shape;399;p27"/>
              <p:cNvSpPr/>
              <p:nvPr/>
            </p:nvSpPr>
            <p:spPr>
              <a:xfrm>
                <a:off x="6365975" y="1337750"/>
                <a:ext cx="154250" cy="154725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89" extrusionOk="0">
                    <a:moveTo>
                      <a:pt x="4374" y="0"/>
                    </a:moveTo>
                    <a:cubicBezTo>
                      <a:pt x="2310" y="0"/>
                      <a:pt x="1" y="1129"/>
                      <a:pt x="432" y="3572"/>
                    </a:cubicBezTo>
                    <a:cubicBezTo>
                      <a:pt x="760" y="5427"/>
                      <a:pt x="2224" y="6189"/>
                      <a:pt x="3809" y="6189"/>
                    </a:cubicBezTo>
                    <a:cubicBezTo>
                      <a:pt x="4524" y="6189"/>
                      <a:pt x="5263" y="6034"/>
                      <a:pt x="5934" y="5755"/>
                    </a:cubicBezTo>
                    <a:cubicBezTo>
                      <a:pt x="6170" y="5657"/>
                      <a:pt x="6105" y="5302"/>
                      <a:pt x="5899" y="5302"/>
                    </a:cubicBezTo>
                    <a:cubicBezTo>
                      <a:pt x="5873" y="5302"/>
                      <a:pt x="5844" y="5308"/>
                      <a:pt x="5814" y="5320"/>
                    </a:cubicBezTo>
                    <a:cubicBezTo>
                      <a:pt x="5170" y="5588"/>
                      <a:pt x="4453" y="5750"/>
                      <a:pt x="3767" y="5750"/>
                    </a:cubicBezTo>
                    <a:cubicBezTo>
                      <a:pt x="2494" y="5750"/>
                      <a:pt x="1326" y="5192"/>
                      <a:pt x="921" y="3723"/>
                    </a:cubicBezTo>
                    <a:cubicBezTo>
                      <a:pt x="298" y="1459"/>
                      <a:pt x="2549" y="453"/>
                      <a:pt x="4413" y="453"/>
                    </a:cubicBezTo>
                    <a:cubicBezTo>
                      <a:pt x="4530" y="453"/>
                      <a:pt x="4646" y="457"/>
                      <a:pt x="4759" y="465"/>
                    </a:cubicBezTo>
                    <a:cubicBezTo>
                      <a:pt x="4766" y="465"/>
                      <a:pt x="4772" y="465"/>
                      <a:pt x="4778" y="465"/>
                    </a:cubicBezTo>
                    <a:cubicBezTo>
                      <a:pt x="5049" y="465"/>
                      <a:pt x="5040" y="34"/>
                      <a:pt x="4759" y="14"/>
                    </a:cubicBezTo>
                    <a:cubicBezTo>
                      <a:pt x="4632" y="5"/>
                      <a:pt x="4503" y="0"/>
                      <a:pt x="4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478750" y="1330525"/>
                <a:ext cx="172200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6888" h="4047" extrusionOk="0">
                    <a:moveTo>
                      <a:pt x="6367" y="0"/>
                    </a:moveTo>
                    <a:cubicBezTo>
                      <a:pt x="6235" y="0"/>
                      <a:pt x="6090" y="112"/>
                      <a:pt x="6122" y="283"/>
                    </a:cubicBezTo>
                    <a:cubicBezTo>
                      <a:pt x="6430" y="1975"/>
                      <a:pt x="5657" y="3503"/>
                      <a:pt x="3819" y="3602"/>
                    </a:cubicBezTo>
                    <a:cubicBezTo>
                      <a:pt x="3765" y="3605"/>
                      <a:pt x="3711" y="3607"/>
                      <a:pt x="3658" y="3607"/>
                    </a:cubicBezTo>
                    <a:cubicBezTo>
                      <a:pt x="1909" y="3607"/>
                      <a:pt x="750" y="2070"/>
                      <a:pt x="466" y="469"/>
                    </a:cubicBezTo>
                    <a:cubicBezTo>
                      <a:pt x="445" y="355"/>
                      <a:pt x="364" y="305"/>
                      <a:pt x="277" y="305"/>
                    </a:cubicBezTo>
                    <a:cubicBezTo>
                      <a:pt x="145" y="305"/>
                      <a:pt x="0" y="417"/>
                      <a:pt x="31" y="589"/>
                    </a:cubicBezTo>
                    <a:lnTo>
                      <a:pt x="31" y="587"/>
                    </a:lnTo>
                    <a:cubicBezTo>
                      <a:pt x="374" y="2512"/>
                      <a:pt x="1797" y="4047"/>
                      <a:pt x="3797" y="4047"/>
                    </a:cubicBezTo>
                    <a:cubicBezTo>
                      <a:pt x="3867" y="4047"/>
                      <a:pt x="3938" y="4045"/>
                      <a:pt x="4009" y="4041"/>
                    </a:cubicBezTo>
                    <a:cubicBezTo>
                      <a:pt x="6086" y="3930"/>
                      <a:pt x="6888" y="1981"/>
                      <a:pt x="6556" y="164"/>
                    </a:cubicBezTo>
                    <a:cubicBezTo>
                      <a:pt x="6536" y="49"/>
                      <a:pt x="6454" y="0"/>
                      <a:pt x="6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477700" y="1189100"/>
                <a:ext cx="11907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1" extrusionOk="0">
                    <a:moveTo>
                      <a:pt x="2042" y="0"/>
                    </a:moveTo>
                    <a:cubicBezTo>
                      <a:pt x="1776" y="0"/>
                      <a:pt x="1501" y="36"/>
                      <a:pt x="1224" y="112"/>
                    </a:cubicBezTo>
                    <a:cubicBezTo>
                      <a:pt x="966" y="182"/>
                      <a:pt x="1047" y="556"/>
                      <a:pt x="1280" y="556"/>
                    </a:cubicBezTo>
                    <a:cubicBezTo>
                      <a:pt x="1300" y="556"/>
                      <a:pt x="1322" y="553"/>
                      <a:pt x="1344" y="547"/>
                    </a:cubicBezTo>
                    <a:cubicBezTo>
                      <a:pt x="1596" y="478"/>
                      <a:pt x="1840" y="445"/>
                      <a:pt x="2072" y="445"/>
                    </a:cubicBezTo>
                    <a:cubicBezTo>
                      <a:pt x="3328" y="445"/>
                      <a:pt x="4235" y="1408"/>
                      <a:pt x="4275" y="2797"/>
                    </a:cubicBezTo>
                    <a:cubicBezTo>
                      <a:pt x="4338" y="4977"/>
                      <a:pt x="2139" y="5914"/>
                      <a:pt x="292" y="5960"/>
                    </a:cubicBezTo>
                    <a:cubicBezTo>
                      <a:pt x="2" y="5966"/>
                      <a:pt x="0" y="6411"/>
                      <a:pt x="285" y="6411"/>
                    </a:cubicBezTo>
                    <a:cubicBezTo>
                      <a:pt x="287" y="6411"/>
                      <a:pt x="289" y="6411"/>
                      <a:pt x="292" y="6411"/>
                    </a:cubicBezTo>
                    <a:lnTo>
                      <a:pt x="290" y="6411"/>
                    </a:lnTo>
                    <a:cubicBezTo>
                      <a:pt x="2486" y="6357"/>
                      <a:pt x="4671" y="5235"/>
                      <a:pt x="4725" y="2797"/>
                    </a:cubicBezTo>
                    <a:cubicBezTo>
                      <a:pt x="4762" y="1136"/>
                      <a:pt x="3533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313000" y="1240500"/>
                <a:ext cx="18757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3" h="4813" extrusionOk="0">
                    <a:moveTo>
                      <a:pt x="4069" y="1"/>
                    </a:moveTo>
                    <a:cubicBezTo>
                      <a:pt x="4027" y="1"/>
                      <a:pt x="3984" y="1"/>
                      <a:pt x="3941" y="3"/>
                    </a:cubicBezTo>
                    <a:cubicBezTo>
                      <a:pt x="1489" y="73"/>
                      <a:pt x="1" y="2304"/>
                      <a:pt x="240" y="4597"/>
                    </a:cubicBezTo>
                    <a:cubicBezTo>
                      <a:pt x="254" y="4740"/>
                      <a:pt x="375" y="4812"/>
                      <a:pt x="488" y="4812"/>
                    </a:cubicBezTo>
                    <a:cubicBezTo>
                      <a:pt x="601" y="4812"/>
                      <a:pt x="705" y="4741"/>
                      <a:pt x="690" y="4597"/>
                    </a:cubicBezTo>
                    <a:cubicBezTo>
                      <a:pt x="476" y="2542"/>
                      <a:pt x="1633" y="744"/>
                      <a:pt x="3754" y="469"/>
                    </a:cubicBezTo>
                    <a:cubicBezTo>
                      <a:pt x="3907" y="449"/>
                      <a:pt x="4054" y="439"/>
                      <a:pt x="4196" y="439"/>
                    </a:cubicBezTo>
                    <a:cubicBezTo>
                      <a:pt x="6126" y="439"/>
                      <a:pt x="6999" y="2228"/>
                      <a:pt x="6661" y="4069"/>
                    </a:cubicBezTo>
                    <a:cubicBezTo>
                      <a:pt x="6630" y="4240"/>
                      <a:pt x="6775" y="4352"/>
                      <a:pt x="6906" y="4352"/>
                    </a:cubicBezTo>
                    <a:cubicBezTo>
                      <a:pt x="6993" y="4352"/>
                      <a:pt x="7075" y="4302"/>
                      <a:pt x="7096" y="4188"/>
                    </a:cubicBezTo>
                    <a:cubicBezTo>
                      <a:pt x="7502" y="1976"/>
                      <a:pt x="6448" y="1"/>
                      <a:pt x="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27"/>
            <p:cNvGrpSpPr/>
            <p:nvPr/>
          </p:nvGrpSpPr>
          <p:grpSpPr>
            <a:xfrm>
              <a:off x="2655173" y="270327"/>
              <a:ext cx="342690" cy="307678"/>
              <a:chOff x="2724525" y="757025"/>
              <a:chExt cx="337925" cy="303400"/>
            </a:xfrm>
          </p:grpSpPr>
          <p:sp>
            <p:nvSpPr>
              <p:cNvPr id="404" name="Google Shape;404;p27"/>
              <p:cNvSpPr/>
              <p:nvPr/>
            </p:nvSpPr>
            <p:spPr>
              <a:xfrm>
                <a:off x="2777525" y="905675"/>
                <a:ext cx="15420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6190" extrusionOk="0">
                    <a:moveTo>
                      <a:pt x="4373" y="1"/>
                    </a:moveTo>
                    <a:cubicBezTo>
                      <a:pt x="2308" y="1"/>
                      <a:pt x="0" y="1129"/>
                      <a:pt x="431" y="3573"/>
                    </a:cubicBezTo>
                    <a:cubicBezTo>
                      <a:pt x="758" y="5428"/>
                      <a:pt x="2223" y="6190"/>
                      <a:pt x="3808" y="6190"/>
                    </a:cubicBezTo>
                    <a:cubicBezTo>
                      <a:pt x="4523" y="6190"/>
                      <a:pt x="5263" y="6035"/>
                      <a:pt x="5933" y="5756"/>
                    </a:cubicBezTo>
                    <a:cubicBezTo>
                      <a:pt x="6168" y="5658"/>
                      <a:pt x="6103" y="5303"/>
                      <a:pt x="5897" y="5303"/>
                    </a:cubicBezTo>
                    <a:cubicBezTo>
                      <a:pt x="5872" y="5303"/>
                      <a:pt x="5844" y="5309"/>
                      <a:pt x="5814" y="5321"/>
                    </a:cubicBezTo>
                    <a:cubicBezTo>
                      <a:pt x="5169" y="5589"/>
                      <a:pt x="4452" y="5751"/>
                      <a:pt x="3766" y="5751"/>
                    </a:cubicBezTo>
                    <a:cubicBezTo>
                      <a:pt x="2492" y="5751"/>
                      <a:pt x="1325" y="5193"/>
                      <a:pt x="921" y="3723"/>
                    </a:cubicBezTo>
                    <a:cubicBezTo>
                      <a:pt x="297" y="1460"/>
                      <a:pt x="2544" y="453"/>
                      <a:pt x="4409" y="453"/>
                    </a:cubicBezTo>
                    <a:cubicBezTo>
                      <a:pt x="4527" y="453"/>
                      <a:pt x="4644" y="457"/>
                      <a:pt x="4759" y="465"/>
                    </a:cubicBezTo>
                    <a:cubicBezTo>
                      <a:pt x="4765" y="466"/>
                      <a:pt x="4771" y="466"/>
                      <a:pt x="4776" y="466"/>
                    </a:cubicBezTo>
                    <a:cubicBezTo>
                      <a:pt x="5049" y="466"/>
                      <a:pt x="5040" y="34"/>
                      <a:pt x="4759" y="14"/>
                    </a:cubicBezTo>
                    <a:cubicBezTo>
                      <a:pt x="4631" y="5"/>
                      <a:pt x="4503" y="1"/>
                      <a:pt x="43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2890275" y="898450"/>
                <a:ext cx="172175" cy="101225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49" extrusionOk="0">
                    <a:moveTo>
                      <a:pt x="6366" y="1"/>
                    </a:moveTo>
                    <a:cubicBezTo>
                      <a:pt x="6235" y="1"/>
                      <a:pt x="6090" y="113"/>
                      <a:pt x="6121" y="284"/>
                    </a:cubicBezTo>
                    <a:cubicBezTo>
                      <a:pt x="6429" y="1976"/>
                      <a:pt x="5657" y="3504"/>
                      <a:pt x="3818" y="3603"/>
                    </a:cubicBezTo>
                    <a:cubicBezTo>
                      <a:pt x="3763" y="3606"/>
                      <a:pt x="3709" y="3608"/>
                      <a:pt x="3655" y="3608"/>
                    </a:cubicBezTo>
                    <a:cubicBezTo>
                      <a:pt x="1908" y="3608"/>
                      <a:pt x="749" y="2070"/>
                      <a:pt x="466" y="470"/>
                    </a:cubicBezTo>
                    <a:cubicBezTo>
                      <a:pt x="445" y="356"/>
                      <a:pt x="364" y="307"/>
                      <a:pt x="277" y="307"/>
                    </a:cubicBezTo>
                    <a:cubicBezTo>
                      <a:pt x="145" y="307"/>
                      <a:pt x="1" y="419"/>
                      <a:pt x="31" y="591"/>
                    </a:cubicBezTo>
                    <a:lnTo>
                      <a:pt x="31" y="588"/>
                    </a:lnTo>
                    <a:cubicBezTo>
                      <a:pt x="373" y="2514"/>
                      <a:pt x="1798" y="4049"/>
                      <a:pt x="3799" y="4049"/>
                    </a:cubicBezTo>
                    <a:cubicBezTo>
                      <a:pt x="3869" y="4049"/>
                      <a:pt x="3939" y="4047"/>
                      <a:pt x="4009" y="4043"/>
                    </a:cubicBezTo>
                    <a:cubicBezTo>
                      <a:pt x="6086" y="3932"/>
                      <a:pt x="6887" y="1983"/>
                      <a:pt x="6555" y="164"/>
                    </a:cubicBezTo>
                    <a:cubicBezTo>
                      <a:pt x="6535" y="50"/>
                      <a:pt x="6454" y="1"/>
                      <a:pt x="6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2889225" y="757025"/>
                <a:ext cx="11907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2" extrusionOk="0">
                    <a:moveTo>
                      <a:pt x="2042" y="1"/>
                    </a:moveTo>
                    <a:cubicBezTo>
                      <a:pt x="1776" y="1"/>
                      <a:pt x="1502" y="37"/>
                      <a:pt x="1225" y="113"/>
                    </a:cubicBezTo>
                    <a:cubicBezTo>
                      <a:pt x="966" y="183"/>
                      <a:pt x="1047" y="556"/>
                      <a:pt x="1280" y="556"/>
                    </a:cubicBezTo>
                    <a:cubicBezTo>
                      <a:pt x="1301" y="556"/>
                      <a:pt x="1322" y="554"/>
                      <a:pt x="1344" y="548"/>
                    </a:cubicBezTo>
                    <a:cubicBezTo>
                      <a:pt x="1597" y="479"/>
                      <a:pt x="1840" y="446"/>
                      <a:pt x="2072" y="446"/>
                    </a:cubicBezTo>
                    <a:cubicBezTo>
                      <a:pt x="3329" y="446"/>
                      <a:pt x="4236" y="1409"/>
                      <a:pt x="4275" y="2798"/>
                    </a:cubicBezTo>
                    <a:cubicBezTo>
                      <a:pt x="4339" y="4978"/>
                      <a:pt x="2139" y="5915"/>
                      <a:pt x="292" y="5960"/>
                    </a:cubicBezTo>
                    <a:cubicBezTo>
                      <a:pt x="4" y="5967"/>
                      <a:pt x="0" y="6412"/>
                      <a:pt x="285" y="6412"/>
                    </a:cubicBezTo>
                    <a:cubicBezTo>
                      <a:pt x="288" y="6412"/>
                      <a:pt x="290" y="6412"/>
                      <a:pt x="292" y="6411"/>
                    </a:cubicBezTo>
                    <a:lnTo>
                      <a:pt x="291" y="6411"/>
                    </a:lnTo>
                    <a:cubicBezTo>
                      <a:pt x="2486" y="6358"/>
                      <a:pt x="4672" y="5235"/>
                      <a:pt x="4727" y="2798"/>
                    </a:cubicBezTo>
                    <a:cubicBezTo>
                      <a:pt x="4763" y="1137"/>
                      <a:pt x="3533" y="1"/>
                      <a:pt x="20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2724525" y="808450"/>
                <a:ext cx="187550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4" extrusionOk="0">
                    <a:moveTo>
                      <a:pt x="4068" y="0"/>
                    </a:moveTo>
                    <a:cubicBezTo>
                      <a:pt x="4026" y="0"/>
                      <a:pt x="3983" y="1"/>
                      <a:pt x="3940" y="2"/>
                    </a:cubicBezTo>
                    <a:cubicBezTo>
                      <a:pt x="1489" y="74"/>
                      <a:pt x="1" y="2304"/>
                      <a:pt x="239" y="4597"/>
                    </a:cubicBezTo>
                    <a:cubicBezTo>
                      <a:pt x="254" y="4741"/>
                      <a:pt x="375" y="4813"/>
                      <a:pt x="488" y="4813"/>
                    </a:cubicBezTo>
                    <a:cubicBezTo>
                      <a:pt x="600" y="4813"/>
                      <a:pt x="705" y="4741"/>
                      <a:pt x="690" y="4597"/>
                    </a:cubicBezTo>
                    <a:cubicBezTo>
                      <a:pt x="477" y="2542"/>
                      <a:pt x="1632" y="745"/>
                      <a:pt x="3753" y="469"/>
                    </a:cubicBezTo>
                    <a:cubicBezTo>
                      <a:pt x="3906" y="449"/>
                      <a:pt x="4053" y="439"/>
                      <a:pt x="4195" y="439"/>
                    </a:cubicBezTo>
                    <a:cubicBezTo>
                      <a:pt x="6126" y="439"/>
                      <a:pt x="6998" y="2229"/>
                      <a:pt x="6661" y="4068"/>
                    </a:cubicBezTo>
                    <a:cubicBezTo>
                      <a:pt x="6630" y="4240"/>
                      <a:pt x="6775" y="4352"/>
                      <a:pt x="6906" y="4352"/>
                    </a:cubicBezTo>
                    <a:cubicBezTo>
                      <a:pt x="6994" y="4352"/>
                      <a:pt x="7075" y="4303"/>
                      <a:pt x="7096" y="4189"/>
                    </a:cubicBezTo>
                    <a:lnTo>
                      <a:pt x="7096" y="4188"/>
                    </a:lnTo>
                    <a:cubicBezTo>
                      <a:pt x="7501" y="1975"/>
                      <a:pt x="6447" y="0"/>
                      <a:pt x="4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7"/>
            <p:cNvGrpSpPr/>
            <p:nvPr/>
          </p:nvGrpSpPr>
          <p:grpSpPr>
            <a:xfrm>
              <a:off x="314453" y="238510"/>
              <a:ext cx="841576" cy="754820"/>
              <a:chOff x="416350" y="725650"/>
              <a:chExt cx="829875" cy="744325"/>
            </a:xfrm>
          </p:grpSpPr>
          <p:sp>
            <p:nvSpPr>
              <p:cNvPr id="409" name="Google Shape;409;p27"/>
              <p:cNvSpPr/>
              <p:nvPr/>
            </p:nvSpPr>
            <p:spPr>
              <a:xfrm>
                <a:off x="416350" y="725650"/>
                <a:ext cx="829875" cy="744325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29773" extrusionOk="0">
                    <a:moveTo>
                      <a:pt x="16742" y="719"/>
                    </a:moveTo>
                    <a:cubicBezTo>
                      <a:pt x="21649" y="719"/>
                      <a:pt x="26584" y="2175"/>
                      <a:pt x="29475" y="6446"/>
                    </a:cubicBezTo>
                    <a:cubicBezTo>
                      <a:pt x="32004" y="10177"/>
                      <a:pt x="32118" y="15079"/>
                      <a:pt x="30707" y="19242"/>
                    </a:cubicBezTo>
                    <a:cubicBezTo>
                      <a:pt x="29193" y="23707"/>
                      <a:pt x="25640" y="27306"/>
                      <a:pt x="21075" y="28576"/>
                    </a:cubicBezTo>
                    <a:cubicBezTo>
                      <a:pt x="19812" y="28928"/>
                      <a:pt x="18489" y="29103"/>
                      <a:pt x="17164" y="29103"/>
                    </a:cubicBezTo>
                    <a:cubicBezTo>
                      <a:pt x="12743" y="29103"/>
                      <a:pt x="8295" y="27156"/>
                      <a:pt x="5936" y="23356"/>
                    </a:cubicBezTo>
                    <a:cubicBezTo>
                      <a:pt x="980" y="15371"/>
                      <a:pt x="4423" y="1533"/>
                      <a:pt x="14970" y="781"/>
                    </a:cubicBezTo>
                    <a:cubicBezTo>
                      <a:pt x="15558" y="741"/>
                      <a:pt x="16150" y="719"/>
                      <a:pt x="16742" y="719"/>
                    </a:cubicBezTo>
                    <a:close/>
                    <a:moveTo>
                      <a:pt x="16665" y="0"/>
                    </a:moveTo>
                    <a:cubicBezTo>
                      <a:pt x="16097" y="0"/>
                      <a:pt x="15531" y="20"/>
                      <a:pt x="14971" y="58"/>
                    </a:cubicBezTo>
                    <a:lnTo>
                      <a:pt x="14971" y="58"/>
                    </a:lnTo>
                    <a:cubicBezTo>
                      <a:pt x="14971" y="58"/>
                      <a:pt x="14970" y="58"/>
                      <a:pt x="14970" y="58"/>
                    </a:cubicBezTo>
                    <a:cubicBezTo>
                      <a:pt x="14970" y="58"/>
                      <a:pt x="14970" y="58"/>
                      <a:pt x="14970" y="58"/>
                    </a:cubicBezTo>
                    <a:lnTo>
                      <a:pt x="14970" y="58"/>
                    </a:lnTo>
                    <a:cubicBezTo>
                      <a:pt x="14969" y="58"/>
                      <a:pt x="14968" y="59"/>
                      <a:pt x="14967" y="59"/>
                    </a:cubicBezTo>
                    <a:lnTo>
                      <a:pt x="14967" y="59"/>
                    </a:lnTo>
                    <a:cubicBezTo>
                      <a:pt x="3395" y="887"/>
                      <a:pt x="1" y="16076"/>
                      <a:pt x="5837" y="24518"/>
                    </a:cubicBezTo>
                    <a:cubicBezTo>
                      <a:pt x="8362" y="28172"/>
                      <a:pt x="12862" y="29772"/>
                      <a:pt x="17213" y="29772"/>
                    </a:cubicBezTo>
                    <a:cubicBezTo>
                      <a:pt x="17977" y="29772"/>
                      <a:pt x="18736" y="29723"/>
                      <a:pt x="19479" y="29627"/>
                    </a:cubicBezTo>
                    <a:cubicBezTo>
                      <a:pt x="23801" y="29067"/>
                      <a:pt x="27481" y="26455"/>
                      <a:pt x="29792" y="22818"/>
                    </a:cubicBezTo>
                    <a:cubicBezTo>
                      <a:pt x="32625" y="18360"/>
                      <a:pt x="33195" y="12445"/>
                      <a:pt x="30971" y="7628"/>
                    </a:cubicBezTo>
                    <a:cubicBezTo>
                      <a:pt x="28388" y="2037"/>
                      <a:pt x="22427" y="0"/>
                      <a:pt x="16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785175" y="848250"/>
                <a:ext cx="199575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7983" h="7682" extrusionOk="0">
                    <a:moveTo>
                      <a:pt x="3696" y="722"/>
                    </a:moveTo>
                    <a:cubicBezTo>
                      <a:pt x="5165" y="722"/>
                      <a:pt x="6532" y="1257"/>
                      <a:pt x="6982" y="2802"/>
                    </a:cubicBezTo>
                    <a:cubicBezTo>
                      <a:pt x="7372" y="4138"/>
                      <a:pt x="6739" y="5679"/>
                      <a:pt x="5630" y="6464"/>
                    </a:cubicBezTo>
                    <a:cubicBezTo>
                      <a:pt x="5124" y="6823"/>
                      <a:pt x="4532" y="6991"/>
                      <a:pt x="3943" y="6991"/>
                    </a:cubicBezTo>
                    <a:cubicBezTo>
                      <a:pt x="2775" y="6991"/>
                      <a:pt x="1620" y="6331"/>
                      <a:pt x="1172" y="5197"/>
                    </a:cubicBezTo>
                    <a:cubicBezTo>
                      <a:pt x="473" y="3434"/>
                      <a:pt x="1282" y="941"/>
                      <a:pt x="3362" y="731"/>
                    </a:cubicBezTo>
                    <a:cubicBezTo>
                      <a:pt x="3473" y="725"/>
                      <a:pt x="3585" y="722"/>
                      <a:pt x="3696" y="722"/>
                    </a:cubicBezTo>
                    <a:close/>
                    <a:moveTo>
                      <a:pt x="3679" y="0"/>
                    </a:moveTo>
                    <a:cubicBezTo>
                      <a:pt x="3588" y="0"/>
                      <a:pt x="3497" y="2"/>
                      <a:pt x="3406" y="6"/>
                    </a:cubicBezTo>
                    <a:lnTo>
                      <a:pt x="3406" y="6"/>
                    </a:lnTo>
                    <a:cubicBezTo>
                      <a:pt x="3406" y="6"/>
                      <a:pt x="3405" y="6"/>
                      <a:pt x="3404" y="6"/>
                    </a:cubicBezTo>
                    <a:cubicBezTo>
                      <a:pt x="3390" y="6"/>
                      <a:pt x="3376" y="7"/>
                      <a:pt x="3362" y="9"/>
                    </a:cubicBezTo>
                    <a:cubicBezTo>
                      <a:pt x="3362" y="9"/>
                      <a:pt x="3362" y="9"/>
                      <a:pt x="3362" y="9"/>
                    </a:cubicBezTo>
                    <a:lnTo>
                      <a:pt x="3362" y="9"/>
                    </a:lnTo>
                    <a:cubicBezTo>
                      <a:pt x="3346" y="9"/>
                      <a:pt x="3331" y="11"/>
                      <a:pt x="3316" y="14"/>
                    </a:cubicBezTo>
                    <a:lnTo>
                      <a:pt x="3316" y="14"/>
                    </a:lnTo>
                    <a:cubicBezTo>
                      <a:pt x="972" y="279"/>
                      <a:pt x="1" y="2521"/>
                      <a:pt x="292" y="4676"/>
                    </a:cubicBezTo>
                    <a:cubicBezTo>
                      <a:pt x="549" y="6579"/>
                      <a:pt x="2167" y="7681"/>
                      <a:pt x="3912" y="7681"/>
                    </a:cubicBezTo>
                    <a:cubicBezTo>
                      <a:pt x="4338" y="7681"/>
                      <a:pt x="4771" y="7616"/>
                      <a:pt x="5194" y="7481"/>
                    </a:cubicBezTo>
                    <a:cubicBezTo>
                      <a:pt x="7003" y="6903"/>
                      <a:pt x="7982" y="4873"/>
                      <a:pt x="7766" y="3075"/>
                    </a:cubicBezTo>
                    <a:cubicBezTo>
                      <a:pt x="7509" y="943"/>
                      <a:pt x="5620" y="0"/>
                      <a:pt x="3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999075" y="952900"/>
                <a:ext cx="150825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5803" extrusionOk="0">
                    <a:moveTo>
                      <a:pt x="2801" y="723"/>
                    </a:moveTo>
                    <a:cubicBezTo>
                      <a:pt x="3829" y="723"/>
                      <a:pt x="4790" y="1084"/>
                      <a:pt x="5106" y="2169"/>
                    </a:cubicBezTo>
                    <a:cubicBezTo>
                      <a:pt x="5377" y="3099"/>
                      <a:pt x="4938" y="4185"/>
                      <a:pt x="4164" y="4733"/>
                    </a:cubicBezTo>
                    <a:cubicBezTo>
                      <a:pt x="3809" y="4985"/>
                      <a:pt x="3391" y="5103"/>
                      <a:pt x="2976" y="5103"/>
                    </a:cubicBezTo>
                    <a:cubicBezTo>
                      <a:pt x="2166" y="5103"/>
                      <a:pt x="1364" y="4653"/>
                      <a:pt x="1052" y="3867"/>
                    </a:cubicBezTo>
                    <a:cubicBezTo>
                      <a:pt x="568" y="2645"/>
                      <a:pt x="1099" y="876"/>
                      <a:pt x="2557" y="729"/>
                    </a:cubicBezTo>
                    <a:cubicBezTo>
                      <a:pt x="2639" y="725"/>
                      <a:pt x="2720" y="723"/>
                      <a:pt x="2801" y="723"/>
                    </a:cubicBezTo>
                    <a:close/>
                    <a:moveTo>
                      <a:pt x="2795" y="1"/>
                    </a:moveTo>
                    <a:cubicBezTo>
                      <a:pt x="2730" y="1"/>
                      <a:pt x="2666" y="2"/>
                      <a:pt x="2602" y="5"/>
                    </a:cubicBezTo>
                    <a:lnTo>
                      <a:pt x="2602" y="5"/>
                    </a:lnTo>
                    <a:cubicBezTo>
                      <a:pt x="2601" y="5"/>
                      <a:pt x="2600" y="5"/>
                      <a:pt x="2599" y="5"/>
                    </a:cubicBezTo>
                    <a:cubicBezTo>
                      <a:pt x="2586" y="5"/>
                      <a:pt x="2571" y="6"/>
                      <a:pt x="2557" y="7"/>
                    </a:cubicBezTo>
                    <a:cubicBezTo>
                      <a:pt x="2557" y="7"/>
                      <a:pt x="2557" y="7"/>
                      <a:pt x="2557" y="7"/>
                    </a:cubicBezTo>
                    <a:lnTo>
                      <a:pt x="2557" y="7"/>
                    </a:lnTo>
                    <a:cubicBezTo>
                      <a:pt x="2540" y="8"/>
                      <a:pt x="2523" y="10"/>
                      <a:pt x="2507" y="13"/>
                    </a:cubicBezTo>
                    <a:lnTo>
                      <a:pt x="2507" y="13"/>
                    </a:lnTo>
                    <a:cubicBezTo>
                      <a:pt x="738" y="222"/>
                      <a:pt x="1" y="1903"/>
                      <a:pt x="223" y="3537"/>
                    </a:cubicBezTo>
                    <a:cubicBezTo>
                      <a:pt x="416" y="4969"/>
                      <a:pt x="1644" y="5802"/>
                      <a:pt x="2961" y="5802"/>
                    </a:cubicBezTo>
                    <a:cubicBezTo>
                      <a:pt x="3280" y="5802"/>
                      <a:pt x="3604" y="5753"/>
                      <a:pt x="3920" y="5652"/>
                    </a:cubicBezTo>
                    <a:cubicBezTo>
                      <a:pt x="5279" y="5219"/>
                      <a:pt x="6033" y="3699"/>
                      <a:pt x="5869" y="2341"/>
                    </a:cubicBezTo>
                    <a:cubicBezTo>
                      <a:pt x="5676" y="734"/>
                      <a:pt x="4267" y="1"/>
                      <a:pt x="2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858950" y="1075150"/>
                <a:ext cx="142500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5700" h="5401" extrusionOk="0">
                    <a:moveTo>
                      <a:pt x="2647" y="722"/>
                    </a:moveTo>
                    <a:cubicBezTo>
                      <a:pt x="3590" y="722"/>
                      <a:pt x="4490" y="1038"/>
                      <a:pt x="4784" y="2035"/>
                    </a:cubicBezTo>
                    <a:cubicBezTo>
                      <a:pt x="5037" y="2885"/>
                      <a:pt x="4623" y="3868"/>
                      <a:pt x="3913" y="4363"/>
                    </a:cubicBezTo>
                    <a:cubicBezTo>
                      <a:pt x="3585" y="4592"/>
                      <a:pt x="3196" y="4700"/>
                      <a:pt x="2809" y="4700"/>
                    </a:cubicBezTo>
                    <a:cubicBezTo>
                      <a:pt x="2063" y="4700"/>
                      <a:pt x="1322" y="4300"/>
                      <a:pt x="1033" y="3582"/>
                    </a:cubicBezTo>
                    <a:cubicBezTo>
                      <a:pt x="581" y="2458"/>
                      <a:pt x="1088" y="861"/>
                      <a:pt x="2419" y="728"/>
                    </a:cubicBezTo>
                    <a:cubicBezTo>
                      <a:pt x="2495" y="724"/>
                      <a:pt x="2571" y="722"/>
                      <a:pt x="2647" y="722"/>
                    </a:cubicBezTo>
                    <a:close/>
                    <a:moveTo>
                      <a:pt x="2637" y="0"/>
                    </a:moveTo>
                    <a:cubicBezTo>
                      <a:pt x="2579" y="0"/>
                      <a:pt x="2521" y="1"/>
                      <a:pt x="2464" y="4"/>
                    </a:cubicBezTo>
                    <a:lnTo>
                      <a:pt x="2464" y="4"/>
                    </a:lnTo>
                    <a:cubicBezTo>
                      <a:pt x="2462" y="4"/>
                      <a:pt x="2461" y="4"/>
                      <a:pt x="2460" y="4"/>
                    </a:cubicBezTo>
                    <a:cubicBezTo>
                      <a:pt x="2447" y="4"/>
                      <a:pt x="2433" y="4"/>
                      <a:pt x="2419" y="6"/>
                    </a:cubicBezTo>
                    <a:cubicBezTo>
                      <a:pt x="2402" y="7"/>
                      <a:pt x="2385" y="8"/>
                      <a:pt x="2370" y="11"/>
                    </a:cubicBezTo>
                    <a:lnTo>
                      <a:pt x="2370" y="11"/>
                    </a:lnTo>
                    <a:cubicBezTo>
                      <a:pt x="717" y="206"/>
                      <a:pt x="0" y="1755"/>
                      <a:pt x="213" y="3293"/>
                    </a:cubicBezTo>
                    <a:cubicBezTo>
                      <a:pt x="397" y="4638"/>
                      <a:pt x="1564" y="5400"/>
                      <a:pt x="2800" y="5400"/>
                    </a:cubicBezTo>
                    <a:cubicBezTo>
                      <a:pt x="3101" y="5400"/>
                      <a:pt x="3406" y="5355"/>
                      <a:pt x="3703" y="5262"/>
                    </a:cubicBezTo>
                    <a:cubicBezTo>
                      <a:pt x="4972" y="4863"/>
                      <a:pt x="5700" y="3458"/>
                      <a:pt x="5544" y="2185"/>
                    </a:cubicBezTo>
                    <a:cubicBezTo>
                      <a:pt x="5359" y="675"/>
                      <a:pt x="4019" y="0"/>
                      <a:pt x="2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501700" y="1011375"/>
                <a:ext cx="1814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79" extrusionOk="0">
                    <a:moveTo>
                      <a:pt x="6138" y="0"/>
                    </a:moveTo>
                    <a:cubicBezTo>
                      <a:pt x="4187" y="0"/>
                      <a:pt x="2241" y="117"/>
                      <a:pt x="291" y="127"/>
                    </a:cubicBezTo>
                    <a:cubicBezTo>
                      <a:pt x="1" y="130"/>
                      <a:pt x="0" y="579"/>
                      <a:pt x="288" y="579"/>
                    </a:cubicBezTo>
                    <a:cubicBezTo>
                      <a:pt x="289" y="579"/>
                      <a:pt x="290" y="579"/>
                      <a:pt x="291" y="579"/>
                    </a:cubicBezTo>
                    <a:cubicBezTo>
                      <a:pt x="2241" y="568"/>
                      <a:pt x="4187" y="451"/>
                      <a:pt x="6138" y="451"/>
                    </a:cubicBezTo>
                    <a:cubicBezTo>
                      <a:pt x="6413" y="451"/>
                      <a:pt x="6689" y="454"/>
                      <a:pt x="6965" y="459"/>
                    </a:cubicBezTo>
                    <a:cubicBezTo>
                      <a:pt x="6967" y="459"/>
                      <a:pt x="6968" y="459"/>
                      <a:pt x="6970" y="459"/>
                    </a:cubicBezTo>
                    <a:cubicBezTo>
                      <a:pt x="7255" y="459"/>
                      <a:pt x="7253" y="13"/>
                      <a:pt x="6965" y="8"/>
                    </a:cubicBezTo>
                    <a:cubicBezTo>
                      <a:pt x="6689" y="3"/>
                      <a:pt x="6413" y="0"/>
                      <a:pt x="6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504700" y="977000"/>
                <a:ext cx="1528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6114" h="511" extrusionOk="0">
                    <a:moveTo>
                      <a:pt x="5824" y="0"/>
                    </a:moveTo>
                    <a:cubicBezTo>
                      <a:pt x="5824" y="0"/>
                      <a:pt x="5823" y="0"/>
                      <a:pt x="5823" y="0"/>
                    </a:cubicBezTo>
                    <a:cubicBezTo>
                      <a:pt x="3978" y="5"/>
                      <a:pt x="2135" y="55"/>
                      <a:pt x="290" y="60"/>
                    </a:cubicBezTo>
                    <a:cubicBezTo>
                      <a:pt x="1" y="60"/>
                      <a:pt x="0" y="511"/>
                      <a:pt x="289" y="511"/>
                    </a:cubicBezTo>
                    <a:cubicBezTo>
                      <a:pt x="290" y="511"/>
                      <a:pt x="290" y="511"/>
                      <a:pt x="290" y="511"/>
                    </a:cubicBezTo>
                    <a:cubicBezTo>
                      <a:pt x="2135" y="507"/>
                      <a:pt x="3978" y="456"/>
                      <a:pt x="5823" y="450"/>
                    </a:cubicBezTo>
                    <a:cubicBezTo>
                      <a:pt x="6113" y="450"/>
                      <a:pt x="6113" y="0"/>
                      <a:pt x="5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498675" y="1056650"/>
                <a:ext cx="1799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637" extrusionOk="0">
                    <a:moveTo>
                      <a:pt x="6907" y="0"/>
                    </a:moveTo>
                    <a:cubicBezTo>
                      <a:pt x="6907" y="0"/>
                      <a:pt x="6906" y="0"/>
                      <a:pt x="6906" y="0"/>
                    </a:cubicBezTo>
                    <a:cubicBezTo>
                      <a:pt x="4892" y="16"/>
                      <a:pt x="2882" y="185"/>
                      <a:pt x="869" y="185"/>
                    </a:cubicBezTo>
                    <a:cubicBezTo>
                      <a:pt x="677" y="185"/>
                      <a:pt x="484" y="184"/>
                      <a:pt x="292" y="180"/>
                    </a:cubicBezTo>
                    <a:cubicBezTo>
                      <a:pt x="291" y="180"/>
                      <a:pt x="289" y="180"/>
                      <a:pt x="288" y="180"/>
                    </a:cubicBezTo>
                    <a:cubicBezTo>
                      <a:pt x="0" y="180"/>
                      <a:pt x="2" y="627"/>
                      <a:pt x="292" y="632"/>
                    </a:cubicBezTo>
                    <a:cubicBezTo>
                      <a:pt x="484" y="635"/>
                      <a:pt x="677" y="636"/>
                      <a:pt x="869" y="636"/>
                    </a:cubicBezTo>
                    <a:cubicBezTo>
                      <a:pt x="2882" y="636"/>
                      <a:pt x="4892" y="468"/>
                      <a:pt x="6906" y="451"/>
                    </a:cubicBezTo>
                    <a:cubicBezTo>
                      <a:pt x="7195" y="449"/>
                      <a:pt x="7196" y="0"/>
                      <a:pt x="6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495675" y="1101625"/>
                <a:ext cx="2160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636" extrusionOk="0">
                    <a:moveTo>
                      <a:pt x="7627" y="1"/>
                    </a:moveTo>
                    <a:cubicBezTo>
                      <a:pt x="5180" y="1"/>
                      <a:pt x="2737" y="170"/>
                      <a:pt x="291" y="186"/>
                    </a:cubicBezTo>
                    <a:cubicBezTo>
                      <a:pt x="2" y="187"/>
                      <a:pt x="1" y="636"/>
                      <a:pt x="288" y="636"/>
                    </a:cubicBezTo>
                    <a:cubicBezTo>
                      <a:pt x="289" y="636"/>
                      <a:pt x="290" y="636"/>
                      <a:pt x="291" y="636"/>
                    </a:cubicBezTo>
                    <a:cubicBezTo>
                      <a:pt x="2745" y="621"/>
                      <a:pt x="5195" y="451"/>
                      <a:pt x="7649" y="451"/>
                    </a:cubicBezTo>
                    <a:cubicBezTo>
                      <a:pt x="7882" y="451"/>
                      <a:pt x="8115" y="452"/>
                      <a:pt x="8348" y="456"/>
                    </a:cubicBezTo>
                    <a:cubicBezTo>
                      <a:pt x="8349" y="456"/>
                      <a:pt x="8350" y="456"/>
                      <a:pt x="8352" y="456"/>
                    </a:cubicBezTo>
                    <a:cubicBezTo>
                      <a:pt x="8639" y="456"/>
                      <a:pt x="8636" y="9"/>
                      <a:pt x="8348" y="6"/>
                    </a:cubicBezTo>
                    <a:cubicBezTo>
                      <a:pt x="8107" y="2"/>
                      <a:pt x="7867" y="1"/>
                      <a:pt x="76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501700" y="1149825"/>
                <a:ext cx="157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640" extrusionOk="0">
                    <a:moveTo>
                      <a:pt x="6020" y="0"/>
                    </a:moveTo>
                    <a:cubicBezTo>
                      <a:pt x="6014" y="0"/>
                      <a:pt x="6008" y="0"/>
                      <a:pt x="6002" y="1"/>
                    </a:cubicBezTo>
                    <a:cubicBezTo>
                      <a:pt x="4678" y="89"/>
                      <a:pt x="3356" y="189"/>
                      <a:pt x="2032" y="189"/>
                    </a:cubicBezTo>
                    <a:cubicBezTo>
                      <a:pt x="1452" y="189"/>
                      <a:pt x="872" y="170"/>
                      <a:pt x="291" y="122"/>
                    </a:cubicBezTo>
                    <a:cubicBezTo>
                      <a:pt x="283" y="121"/>
                      <a:pt x="275" y="121"/>
                      <a:pt x="268" y="121"/>
                    </a:cubicBezTo>
                    <a:cubicBezTo>
                      <a:pt x="1" y="121"/>
                      <a:pt x="11" y="549"/>
                      <a:pt x="291" y="572"/>
                    </a:cubicBezTo>
                    <a:cubicBezTo>
                      <a:pt x="873" y="620"/>
                      <a:pt x="1454" y="639"/>
                      <a:pt x="2035" y="639"/>
                    </a:cubicBezTo>
                    <a:cubicBezTo>
                      <a:pt x="3358" y="639"/>
                      <a:pt x="4679" y="539"/>
                      <a:pt x="6002" y="452"/>
                    </a:cubicBezTo>
                    <a:cubicBezTo>
                      <a:pt x="6285" y="433"/>
                      <a:pt x="6292" y="0"/>
                      <a:pt x="60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504700" y="1178400"/>
                <a:ext cx="2114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8459" h="993" extrusionOk="0">
                    <a:moveTo>
                      <a:pt x="8029" y="0"/>
                    </a:moveTo>
                    <a:cubicBezTo>
                      <a:pt x="5438" y="0"/>
                      <a:pt x="2879" y="450"/>
                      <a:pt x="290" y="541"/>
                    </a:cubicBezTo>
                    <a:cubicBezTo>
                      <a:pt x="5" y="552"/>
                      <a:pt x="0" y="993"/>
                      <a:pt x="281" y="993"/>
                    </a:cubicBezTo>
                    <a:cubicBezTo>
                      <a:pt x="284" y="993"/>
                      <a:pt x="287" y="993"/>
                      <a:pt x="290" y="993"/>
                    </a:cubicBezTo>
                    <a:cubicBezTo>
                      <a:pt x="2882" y="899"/>
                      <a:pt x="5445" y="450"/>
                      <a:pt x="8039" y="450"/>
                    </a:cubicBezTo>
                    <a:cubicBezTo>
                      <a:pt x="8082" y="450"/>
                      <a:pt x="8124" y="450"/>
                      <a:pt x="8167" y="451"/>
                    </a:cubicBezTo>
                    <a:cubicBezTo>
                      <a:pt x="8168" y="451"/>
                      <a:pt x="8169" y="451"/>
                      <a:pt x="8169" y="451"/>
                    </a:cubicBezTo>
                    <a:cubicBezTo>
                      <a:pt x="8458" y="451"/>
                      <a:pt x="8456" y="2"/>
                      <a:pt x="8167" y="1"/>
                    </a:cubicBezTo>
                    <a:cubicBezTo>
                      <a:pt x="8121" y="1"/>
                      <a:pt x="8075" y="0"/>
                      <a:pt x="8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516750" y="1233975"/>
                <a:ext cx="1587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09" extrusionOk="0">
                    <a:moveTo>
                      <a:pt x="6093" y="0"/>
                    </a:moveTo>
                    <a:cubicBezTo>
                      <a:pt x="6083" y="0"/>
                      <a:pt x="6073" y="1"/>
                      <a:pt x="6062" y="2"/>
                    </a:cubicBezTo>
                    <a:cubicBezTo>
                      <a:pt x="5159" y="111"/>
                      <a:pt x="4254" y="157"/>
                      <a:pt x="3348" y="157"/>
                    </a:cubicBezTo>
                    <a:cubicBezTo>
                      <a:pt x="2328" y="157"/>
                      <a:pt x="1307" y="98"/>
                      <a:pt x="290" y="2"/>
                    </a:cubicBezTo>
                    <a:cubicBezTo>
                      <a:pt x="281" y="1"/>
                      <a:pt x="273" y="1"/>
                      <a:pt x="265" y="1"/>
                    </a:cubicBezTo>
                    <a:cubicBezTo>
                      <a:pt x="0" y="1"/>
                      <a:pt x="11" y="427"/>
                      <a:pt x="290" y="453"/>
                    </a:cubicBezTo>
                    <a:cubicBezTo>
                      <a:pt x="1309" y="549"/>
                      <a:pt x="2332" y="608"/>
                      <a:pt x="3353" y="608"/>
                    </a:cubicBezTo>
                    <a:cubicBezTo>
                      <a:pt x="4257" y="608"/>
                      <a:pt x="5161" y="562"/>
                      <a:pt x="6062" y="453"/>
                    </a:cubicBezTo>
                    <a:cubicBezTo>
                      <a:pt x="6336" y="420"/>
                      <a:pt x="6350" y="0"/>
                      <a:pt x="6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528800" y="1271550"/>
                <a:ext cx="1212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527" extrusionOk="0">
                    <a:moveTo>
                      <a:pt x="260" y="1"/>
                    </a:moveTo>
                    <a:cubicBezTo>
                      <a:pt x="1" y="1"/>
                      <a:pt x="13" y="422"/>
                      <a:pt x="289" y="454"/>
                    </a:cubicBezTo>
                    <a:cubicBezTo>
                      <a:pt x="782" y="509"/>
                      <a:pt x="1274" y="527"/>
                      <a:pt x="1767" y="527"/>
                    </a:cubicBezTo>
                    <a:cubicBezTo>
                      <a:pt x="2697" y="527"/>
                      <a:pt x="3626" y="462"/>
                      <a:pt x="4558" y="454"/>
                    </a:cubicBezTo>
                    <a:cubicBezTo>
                      <a:pt x="4847" y="451"/>
                      <a:pt x="4848" y="3"/>
                      <a:pt x="4560" y="3"/>
                    </a:cubicBezTo>
                    <a:cubicBezTo>
                      <a:pt x="4559" y="3"/>
                      <a:pt x="4558" y="3"/>
                      <a:pt x="4558" y="3"/>
                    </a:cubicBezTo>
                    <a:cubicBezTo>
                      <a:pt x="3626" y="11"/>
                      <a:pt x="2697" y="76"/>
                      <a:pt x="1767" y="76"/>
                    </a:cubicBezTo>
                    <a:cubicBezTo>
                      <a:pt x="1274" y="76"/>
                      <a:pt x="782" y="57"/>
                      <a:pt x="289" y="3"/>
                    </a:cubicBezTo>
                    <a:cubicBezTo>
                      <a:pt x="279" y="1"/>
                      <a:pt x="269" y="1"/>
                      <a:pt x="2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518300" y="945425"/>
                <a:ext cx="1107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573" extrusionOk="0">
                    <a:moveTo>
                      <a:pt x="4140" y="1"/>
                    </a:moveTo>
                    <a:cubicBezTo>
                      <a:pt x="4138" y="1"/>
                      <a:pt x="4137" y="1"/>
                      <a:pt x="4136" y="1"/>
                    </a:cubicBezTo>
                    <a:cubicBezTo>
                      <a:pt x="3208" y="12"/>
                      <a:pt x="2282" y="122"/>
                      <a:pt x="1356" y="122"/>
                    </a:cubicBezTo>
                    <a:cubicBezTo>
                      <a:pt x="1000" y="122"/>
                      <a:pt x="644" y="106"/>
                      <a:pt x="288" y="61"/>
                    </a:cubicBezTo>
                    <a:cubicBezTo>
                      <a:pt x="277" y="60"/>
                      <a:pt x="266" y="59"/>
                      <a:pt x="256" y="59"/>
                    </a:cubicBezTo>
                    <a:cubicBezTo>
                      <a:pt x="0" y="59"/>
                      <a:pt x="15" y="477"/>
                      <a:pt x="288" y="511"/>
                    </a:cubicBezTo>
                    <a:cubicBezTo>
                      <a:pt x="647" y="556"/>
                      <a:pt x="1005" y="573"/>
                      <a:pt x="1363" y="573"/>
                    </a:cubicBezTo>
                    <a:cubicBezTo>
                      <a:pt x="2286" y="573"/>
                      <a:pt x="3210" y="463"/>
                      <a:pt x="4136" y="452"/>
                    </a:cubicBezTo>
                    <a:cubicBezTo>
                      <a:pt x="4425" y="448"/>
                      <a:pt x="4427" y="1"/>
                      <a:pt x="4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7"/>
            <p:cNvGrpSpPr/>
            <p:nvPr/>
          </p:nvGrpSpPr>
          <p:grpSpPr>
            <a:xfrm>
              <a:off x="1156511" y="1049486"/>
              <a:ext cx="817339" cy="866092"/>
              <a:chOff x="1246700" y="1525350"/>
              <a:chExt cx="805975" cy="854050"/>
            </a:xfrm>
          </p:grpSpPr>
          <p:sp>
            <p:nvSpPr>
              <p:cNvPr id="423" name="Google Shape;423;p27"/>
              <p:cNvSpPr/>
              <p:nvPr/>
            </p:nvSpPr>
            <p:spPr>
              <a:xfrm>
                <a:off x="1246700" y="1525350"/>
                <a:ext cx="805975" cy="854050"/>
              </a:xfrm>
              <a:custGeom>
                <a:avLst/>
                <a:gdLst/>
                <a:ahLst/>
                <a:cxnLst/>
                <a:rect l="l" t="t" r="r" b="b"/>
                <a:pathLst>
                  <a:path w="32239" h="34162" extrusionOk="0">
                    <a:moveTo>
                      <a:pt x="28572" y="2476"/>
                    </a:moveTo>
                    <a:cubicBezTo>
                      <a:pt x="26898" y="5794"/>
                      <a:pt x="25572" y="9563"/>
                      <a:pt x="26490" y="13166"/>
                    </a:cubicBezTo>
                    <a:cubicBezTo>
                      <a:pt x="26529" y="13320"/>
                      <a:pt x="26682" y="13434"/>
                      <a:pt x="26839" y="13434"/>
                    </a:cubicBezTo>
                    <a:cubicBezTo>
                      <a:pt x="26871" y="13434"/>
                      <a:pt x="26903" y="13429"/>
                      <a:pt x="26935" y="13419"/>
                    </a:cubicBezTo>
                    <a:cubicBezTo>
                      <a:pt x="28231" y="13006"/>
                      <a:pt x="29463" y="12429"/>
                      <a:pt x="30730" y="11942"/>
                    </a:cubicBezTo>
                    <a:lnTo>
                      <a:pt x="30730" y="11942"/>
                    </a:lnTo>
                    <a:cubicBezTo>
                      <a:pt x="28456" y="14756"/>
                      <a:pt x="25668" y="17104"/>
                      <a:pt x="23303" y="19843"/>
                    </a:cubicBezTo>
                    <a:cubicBezTo>
                      <a:pt x="20867" y="22664"/>
                      <a:pt x="18212" y="25260"/>
                      <a:pt x="15568" y="27884"/>
                    </a:cubicBezTo>
                    <a:cubicBezTo>
                      <a:pt x="13727" y="29713"/>
                      <a:pt x="9644" y="33443"/>
                      <a:pt x="6624" y="33443"/>
                    </a:cubicBezTo>
                    <a:cubicBezTo>
                      <a:pt x="5189" y="33443"/>
                      <a:pt x="3994" y="32602"/>
                      <a:pt x="3392" y="30316"/>
                    </a:cubicBezTo>
                    <a:cubicBezTo>
                      <a:pt x="1685" y="23839"/>
                      <a:pt x="9936" y="19216"/>
                      <a:pt x="14093" y="15781"/>
                    </a:cubicBezTo>
                    <a:cubicBezTo>
                      <a:pt x="19137" y="11614"/>
                      <a:pt x="23979" y="7147"/>
                      <a:pt x="28572" y="2476"/>
                    </a:cubicBezTo>
                    <a:close/>
                    <a:moveTo>
                      <a:pt x="30104" y="0"/>
                    </a:moveTo>
                    <a:cubicBezTo>
                      <a:pt x="30059" y="0"/>
                      <a:pt x="30014" y="10"/>
                      <a:pt x="29970" y="31"/>
                    </a:cubicBezTo>
                    <a:lnTo>
                      <a:pt x="29970" y="31"/>
                    </a:lnTo>
                    <a:cubicBezTo>
                      <a:pt x="29922" y="52"/>
                      <a:pt x="29877" y="85"/>
                      <a:pt x="29839" y="134"/>
                    </a:cubicBezTo>
                    <a:lnTo>
                      <a:pt x="29839" y="134"/>
                    </a:lnTo>
                    <a:cubicBezTo>
                      <a:pt x="24012" y="6212"/>
                      <a:pt x="17695" y="11675"/>
                      <a:pt x="11300" y="17134"/>
                    </a:cubicBezTo>
                    <a:cubicBezTo>
                      <a:pt x="7172" y="20660"/>
                      <a:pt x="0" y="25333"/>
                      <a:pt x="3129" y="31811"/>
                    </a:cubicBezTo>
                    <a:cubicBezTo>
                      <a:pt x="3956" y="33522"/>
                      <a:pt x="5208" y="34162"/>
                      <a:pt x="6610" y="34162"/>
                    </a:cubicBezTo>
                    <a:cubicBezTo>
                      <a:pt x="9393" y="34162"/>
                      <a:pt x="12765" y="31638"/>
                      <a:pt x="14557" y="29960"/>
                    </a:cubicBezTo>
                    <a:cubicBezTo>
                      <a:pt x="17530" y="27177"/>
                      <a:pt x="20450" y="24199"/>
                      <a:pt x="23144" y="21145"/>
                    </a:cubicBezTo>
                    <a:cubicBezTo>
                      <a:pt x="26053" y="17846"/>
                      <a:pt x="29457" y="14928"/>
                      <a:pt x="32068" y="11379"/>
                    </a:cubicBezTo>
                    <a:cubicBezTo>
                      <a:pt x="32239" y="11148"/>
                      <a:pt x="32007" y="10835"/>
                      <a:pt x="31753" y="10835"/>
                    </a:cubicBezTo>
                    <a:cubicBezTo>
                      <a:pt x="31722" y="10835"/>
                      <a:pt x="31691" y="10840"/>
                      <a:pt x="31661" y="10850"/>
                    </a:cubicBezTo>
                    <a:cubicBezTo>
                      <a:pt x="30105" y="11344"/>
                      <a:pt x="28644" y="12075"/>
                      <a:pt x="27100" y="12604"/>
                    </a:cubicBezTo>
                    <a:lnTo>
                      <a:pt x="27100" y="12604"/>
                    </a:lnTo>
                    <a:cubicBezTo>
                      <a:pt x="26233" y="8455"/>
                      <a:pt x="28445" y="4060"/>
                      <a:pt x="30430" y="548"/>
                    </a:cubicBezTo>
                    <a:cubicBezTo>
                      <a:pt x="30526" y="378"/>
                      <a:pt x="30471" y="214"/>
                      <a:pt x="30359" y="112"/>
                    </a:cubicBezTo>
                    <a:lnTo>
                      <a:pt x="30359" y="112"/>
                    </a:lnTo>
                    <a:cubicBezTo>
                      <a:pt x="30290" y="44"/>
                      <a:pt x="30199" y="0"/>
                      <a:pt x="30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1328575" y="2114325"/>
                <a:ext cx="24607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7062" extrusionOk="0">
                    <a:moveTo>
                      <a:pt x="5891" y="711"/>
                    </a:moveTo>
                    <a:cubicBezTo>
                      <a:pt x="6254" y="711"/>
                      <a:pt x="6625" y="795"/>
                      <a:pt x="6991" y="984"/>
                    </a:cubicBezTo>
                    <a:cubicBezTo>
                      <a:pt x="9843" y="2556"/>
                      <a:pt x="7479" y="6306"/>
                      <a:pt x="4879" y="6306"/>
                    </a:cubicBezTo>
                    <a:cubicBezTo>
                      <a:pt x="4638" y="6306"/>
                      <a:pt x="4395" y="6274"/>
                      <a:pt x="4153" y="6204"/>
                    </a:cubicBezTo>
                    <a:cubicBezTo>
                      <a:pt x="964" y="5286"/>
                      <a:pt x="3215" y="711"/>
                      <a:pt x="5891" y="711"/>
                    </a:cubicBezTo>
                    <a:close/>
                    <a:moveTo>
                      <a:pt x="5903" y="1"/>
                    </a:moveTo>
                    <a:cubicBezTo>
                      <a:pt x="2687" y="1"/>
                      <a:pt x="1" y="5007"/>
                      <a:pt x="3672" y="6785"/>
                    </a:cubicBezTo>
                    <a:cubicBezTo>
                      <a:pt x="4068" y="6977"/>
                      <a:pt x="4475" y="7062"/>
                      <a:pt x="4879" y="7062"/>
                    </a:cubicBezTo>
                    <a:cubicBezTo>
                      <a:pt x="6229" y="7062"/>
                      <a:pt x="7544" y="6113"/>
                      <a:pt x="8332" y="5065"/>
                    </a:cubicBezTo>
                    <a:cubicBezTo>
                      <a:pt x="9579" y="3408"/>
                      <a:pt x="9164" y="1374"/>
                      <a:pt x="7379" y="374"/>
                    </a:cubicBezTo>
                    <a:lnTo>
                      <a:pt x="7379" y="374"/>
                    </a:lnTo>
                    <a:cubicBezTo>
                      <a:pt x="7372" y="370"/>
                      <a:pt x="7364" y="365"/>
                      <a:pt x="7355" y="361"/>
                    </a:cubicBezTo>
                    <a:lnTo>
                      <a:pt x="7355" y="361"/>
                    </a:lnTo>
                    <a:cubicBezTo>
                      <a:pt x="7355" y="361"/>
                      <a:pt x="7355" y="361"/>
                      <a:pt x="7355" y="361"/>
                    </a:cubicBezTo>
                    <a:cubicBezTo>
                      <a:pt x="7347" y="356"/>
                      <a:pt x="7339" y="352"/>
                      <a:pt x="7331" y="348"/>
                    </a:cubicBezTo>
                    <a:lnTo>
                      <a:pt x="7331" y="348"/>
                    </a:lnTo>
                    <a:cubicBezTo>
                      <a:pt x="6856" y="108"/>
                      <a:pt x="6374" y="1"/>
                      <a:pt x="5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1464100" y="2120875"/>
                <a:ext cx="8357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578" extrusionOk="0">
                    <a:moveTo>
                      <a:pt x="320" y="0"/>
                    </a:moveTo>
                    <a:cubicBezTo>
                      <a:pt x="152" y="0"/>
                      <a:pt x="1" y="226"/>
                      <a:pt x="152" y="389"/>
                    </a:cubicBezTo>
                    <a:cubicBezTo>
                      <a:pt x="1087" y="1406"/>
                      <a:pt x="1834" y="2579"/>
                      <a:pt x="2857" y="3516"/>
                    </a:cubicBezTo>
                    <a:cubicBezTo>
                      <a:pt x="2904" y="3559"/>
                      <a:pt x="2957" y="3577"/>
                      <a:pt x="3007" y="3577"/>
                    </a:cubicBezTo>
                    <a:cubicBezTo>
                      <a:pt x="3185" y="3577"/>
                      <a:pt x="3342" y="3350"/>
                      <a:pt x="3175" y="3198"/>
                    </a:cubicBezTo>
                    <a:cubicBezTo>
                      <a:pt x="2152" y="2260"/>
                      <a:pt x="1406" y="1088"/>
                      <a:pt x="471" y="71"/>
                    </a:cubicBezTo>
                    <a:cubicBezTo>
                      <a:pt x="424" y="21"/>
                      <a:pt x="372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1438975" y="2131525"/>
                <a:ext cx="95200" cy="1090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361" extrusionOk="0">
                    <a:moveTo>
                      <a:pt x="309" y="1"/>
                    </a:moveTo>
                    <a:cubicBezTo>
                      <a:pt x="157" y="1"/>
                      <a:pt x="0" y="164"/>
                      <a:pt x="97" y="340"/>
                    </a:cubicBezTo>
                    <a:lnTo>
                      <a:pt x="99" y="340"/>
                    </a:lnTo>
                    <a:cubicBezTo>
                      <a:pt x="905" y="1791"/>
                      <a:pt x="1879" y="3482"/>
                      <a:pt x="3366" y="4329"/>
                    </a:cubicBezTo>
                    <a:cubicBezTo>
                      <a:pt x="3404" y="4351"/>
                      <a:pt x="3442" y="4360"/>
                      <a:pt x="3477" y="4360"/>
                    </a:cubicBezTo>
                    <a:cubicBezTo>
                      <a:pt x="3676" y="4360"/>
                      <a:pt x="3808" y="4061"/>
                      <a:pt x="3593" y="3940"/>
                    </a:cubicBezTo>
                    <a:cubicBezTo>
                      <a:pt x="2173" y="3131"/>
                      <a:pt x="1258" y="1500"/>
                      <a:pt x="487" y="112"/>
                    </a:cubicBezTo>
                    <a:cubicBezTo>
                      <a:pt x="443" y="33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1411800" y="2149625"/>
                <a:ext cx="93925" cy="12225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4890" extrusionOk="0">
                    <a:moveTo>
                      <a:pt x="311" y="0"/>
                    </a:moveTo>
                    <a:cubicBezTo>
                      <a:pt x="156" y="0"/>
                      <a:pt x="0" y="162"/>
                      <a:pt x="103" y="337"/>
                    </a:cubicBezTo>
                    <a:cubicBezTo>
                      <a:pt x="1040" y="1917"/>
                      <a:pt x="1853" y="3608"/>
                      <a:pt x="3266" y="4831"/>
                    </a:cubicBezTo>
                    <a:cubicBezTo>
                      <a:pt x="3313" y="4872"/>
                      <a:pt x="3365" y="4889"/>
                      <a:pt x="3415" y="4889"/>
                    </a:cubicBezTo>
                    <a:cubicBezTo>
                      <a:pt x="3598" y="4889"/>
                      <a:pt x="3757" y="4662"/>
                      <a:pt x="3583" y="4513"/>
                    </a:cubicBezTo>
                    <a:cubicBezTo>
                      <a:pt x="2201" y="3315"/>
                      <a:pt x="1410" y="1657"/>
                      <a:pt x="493" y="108"/>
                    </a:cubicBezTo>
                    <a:cubicBezTo>
                      <a:pt x="447" y="32"/>
                      <a:pt x="379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1386650" y="2179525"/>
                <a:ext cx="86225" cy="10422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4169" extrusionOk="0">
                    <a:moveTo>
                      <a:pt x="305" y="0"/>
                    </a:moveTo>
                    <a:cubicBezTo>
                      <a:pt x="157" y="0"/>
                      <a:pt x="0" y="164"/>
                      <a:pt x="87" y="343"/>
                    </a:cubicBezTo>
                    <a:cubicBezTo>
                      <a:pt x="786" y="1774"/>
                      <a:pt x="1683" y="3127"/>
                      <a:pt x="2948" y="4116"/>
                    </a:cubicBezTo>
                    <a:cubicBezTo>
                      <a:pt x="2995" y="4153"/>
                      <a:pt x="3046" y="4168"/>
                      <a:pt x="3095" y="4168"/>
                    </a:cubicBezTo>
                    <a:cubicBezTo>
                      <a:pt x="3283" y="4168"/>
                      <a:pt x="3449" y="3939"/>
                      <a:pt x="3267" y="3797"/>
                    </a:cubicBezTo>
                    <a:cubicBezTo>
                      <a:pt x="2028" y="2829"/>
                      <a:pt x="1162" y="1515"/>
                      <a:pt x="477" y="115"/>
                    </a:cubicBezTo>
                    <a:cubicBezTo>
                      <a:pt x="437" y="34"/>
                      <a:pt x="372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1550975" y="1813250"/>
                <a:ext cx="270675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10827" h="9032" extrusionOk="0">
                    <a:moveTo>
                      <a:pt x="10471" y="0"/>
                    </a:moveTo>
                    <a:cubicBezTo>
                      <a:pt x="10422" y="0"/>
                      <a:pt x="10371" y="15"/>
                      <a:pt x="10325" y="52"/>
                    </a:cubicBezTo>
                    <a:cubicBezTo>
                      <a:pt x="8626" y="1365"/>
                      <a:pt x="7047" y="2812"/>
                      <a:pt x="5454" y="4251"/>
                    </a:cubicBezTo>
                    <a:cubicBezTo>
                      <a:pt x="3750" y="5790"/>
                      <a:pt x="1831" y="7071"/>
                      <a:pt x="165" y="8649"/>
                    </a:cubicBezTo>
                    <a:cubicBezTo>
                      <a:pt x="0" y="8805"/>
                      <a:pt x="156" y="9031"/>
                      <a:pt x="333" y="9031"/>
                    </a:cubicBezTo>
                    <a:cubicBezTo>
                      <a:pt x="383" y="9031"/>
                      <a:pt x="436" y="9012"/>
                      <a:pt x="483" y="8968"/>
                    </a:cubicBezTo>
                    <a:cubicBezTo>
                      <a:pt x="1993" y="7539"/>
                      <a:pt x="3736" y="6375"/>
                      <a:pt x="5296" y="4998"/>
                    </a:cubicBezTo>
                    <a:cubicBezTo>
                      <a:pt x="7065" y="3435"/>
                      <a:pt x="8774" y="1816"/>
                      <a:pt x="10644" y="371"/>
                    </a:cubicBezTo>
                    <a:cubicBezTo>
                      <a:pt x="10826" y="230"/>
                      <a:pt x="10661" y="0"/>
                      <a:pt x="104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1570425" y="1895875"/>
                <a:ext cx="233125" cy="195875"/>
              </a:xfrm>
              <a:custGeom>
                <a:avLst/>
                <a:gdLst/>
                <a:ahLst/>
                <a:cxnLst/>
                <a:rect l="l" t="t" r="r" b="b"/>
                <a:pathLst>
                  <a:path w="9325" h="7835" extrusionOk="0">
                    <a:moveTo>
                      <a:pt x="8972" y="1"/>
                    </a:moveTo>
                    <a:cubicBezTo>
                      <a:pt x="8923" y="1"/>
                      <a:pt x="8872" y="16"/>
                      <a:pt x="8826" y="53"/>
                    </a:cubicBezTo>
                    <a:cubicBezTo>
                      <a:pt x="5863" y="2404"/>
                      <a:pt x="3522" y="5506"/>
                      <a:pt x="214" y="7414"/>
                    </a:cubicBezTo>
                    <a:cubicBezTo>
                      <a:pt x="0" y="7536"/>
                      <a:pt x="131" y="7835"/>
                      <a:pt x="329" y="7835"/>
                    </a:cubicBezTo>
                    <a:cubicBezTo>
                      <a:pt x="365" y="7835"/>
                      <a:pt x="402" y="7825"/>
                      <a:pt x="441" y="7803"/>
                    </a:cubicBezTo>
                    <a:cubicBezTo>
                      <a:pt x="3783" y="5875"/>
                      <a:pt x="6152" y="2748"/>
                      <a:pt x="9145" y="372"/>
                    </a:cubicBezTo>
                    <a:cubicBezTo>
                      <a:pt x="9325" y="230"/>
                      <a:pt x="9160" y="1"/>
                      <a:pt x="89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1615725" y="1897150"/>
                <a:ext cx="271625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0865" h="10188" extrusionOk="0">
                    <a:moveTo>
                      <a:pt x="10531" y="0"/>
                    </a:moveTo>
                    <a:cubicBezTo>
                      <a:pt x="10481" y="0"/>
                      <a:pt x="10428" y="19"/>
                      <a:pt x="10381" y="63"/>
                    </a:cubicBezTo>
                    <a:cubicBezTo>
                      <a:pt x="6934" y="3268"/>
                      <a:pt x="3494" y="6480"/>
                      <a:pt x="160" y="9802"/>
                    </a:cubicBezTo>
                    <a:cubicBezTo>
                      <a:pt x="0" y="9961"/>
                      <a:pt x="154" y="10188"/>
                      <a:pt x="328" y="10188"/>
                    </a:cubicBezTo>
                    <a:cubicBezTo>
                      <a:pt x="379" y="10188"/>
                      <a:pt x="432" y="10168"/>
                      <a:pt x="479" y="10121"/>
                    </a:cubicBezTo>
                    <a:cubicBezTo>
                      <a:pt x="3813" y="6799"/>
                      <a:pt x="7253" y="3587"/>
                      <a:pt x="10699" y="381"/>
                    </a:cubicBezTo>
                    <a:cubicBezTo>
                      <a:pt x="10865" y="227"/>
                      <a:pt x="10709" y="0"/>
                      <a:pt x="10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27"/>
            <p:cNvGrpSpPr/>
            <p:nvPr/>
          </p:nvGrpSpPr>
          <p:grpSpPr>
            <a:xfrm>
              <a:off x="1150224" y="916030"/>
              <a:ext cx="342715" cy="307703"/>
              <a:chOff x="1240500" y="1393750"/>
              <a:chExt cx="337950" cy="303425"/>
            </a:xfrm>
          </p:grpSpPr>
          <p:sp>
            <p:nvSpPr>
              <p:cNvPr id="433" name="Google Shape;433;p27"/>
              <p:cNvSpPr/>
              <p:nvPr/>
            </p:nvSpPr>
            <p:spPr>
              <a:xfrm>
                <a:off x="1293475" y="1542425"/>
                <a:ext cx="15425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90" extrusionOk="0">
                    <a:moveTo>
                      <a:pt x="4374" y="0"/>
                    </a:moveTo>
                    <a:cubicBezTo>
                      <a:pt x="2310" y="0"/>
                      <a:pt x="1" y="1129"/>
                      <a:pt x="432" y="3571"/>
                    </a:cubicBezTo>
                    <a:cubicBezTo>
                      <a:pt x="760" y="5427"/>
                      <a:pt x="2224" y="6189"/>
                      <a:pt x="3810" y="6189"/>
                    </a:cubicBezTo>
                    <a:cubicBezTo>
                      <a:pt x="4524" y="6189"/>
                      <a:pt x="5263" y="6034"/>
                      <a:pt x="5934" y="5755"/>
                    </a:cubicBezTo>
                    <a:cubicBezTo>
                      <a:pt x="6170" y="5657"/>
                      <a:pt x="6105" y="5302"/>
                      <a:pt x="5899" y="5302"/>
                    </a:cubicBezTo>
                    <a:cubicBezTo>
                      <a:pt x="5873" y="5302"/>
                      <a:pt x="5844" y="5308"/>
                      <a:pt x="5814" y="5321"/>
                    </a:cubicBezTo>
                    <a:cubicBezTo>
                      <a:pt x="5170" y="5589"/>
                      <a:pt x="4453" y="5750"/>
                      <a:pt x="3767" y="5750"/>
                    </a:cubicBezTo>
                    <a:cubicBezTo>
                      <a:pt x="2494" y="5750"/>
                      <a:pt x="1326" y="5193"/>
                      <a:pt x="921" y="3724"/>
                    </a:cubicBezTo>
                    <a:cubicBezTo>
                      <a:pt x="298" y="1460"/>
                      <a:pt x="2546" y="453"/>
                      <a:pt x="4410" y="453"/>
                    </a:cubicBezTo>
                    <a:cubicBezTo>
                      <a:pt x="4528" y="453"/>
                      <a:pt x="4645" y="457"/>
                      <a:pt x="4759" y="465"/>
                    </a:cubicBezTo>
                    <a:cubicBezTo>
                      <a:pt x="4765" y="465"/>
                      <a:pt x="4771" y="465"/>
                      <a:pt x="4777" y="465"/>
                    </a:cubicBezTo>
                    <a:cubicBezTo>
                      <a:pt x="5049" y="465"/>
                      <a:pt x="5041" y="34"/>
                      <a:pt x="4759" y="14"/>
                    </a:cubicBezTo>
                    <a:cubicBezTo>
                      <a:pt x="4632" y="5"/>
                      <a:pt x="4503" y="0"/>
                      <a:pt x="4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1406275" y="1535200"/>
                <a:ext cx="172175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48" extrusionOk="0">
                    <a:moveTo>
                      <a:pt x="6366" y="0"/>
                    </a:moveTo>
                    <a:cubicBezTo>
                      <a:pt x="6234" y="0"/>
                      <a:pt x="6089" y="112"/>
                      <a:pt x="6121" y="283"/>
                    </a:cubicBezTo>
                    <a:cubicBezTo>
                      <a:pt x="6429" y="1975"/>
                      <a:pt x="5656" y="3504"/>
                      <a:pt x="3818" y="3603"/>
                    </a:cubicBezTo>
                    <a:cubicBezTo>
                      <a:pt x="3763" y="3606"/>
                      <a:pt x="3709" y="3607"/>
                      <a:pt x="3655" y="3607"/>
                    </a:cubicBezTo>
                    <a:cubicBezTo>
                      <a:pt x="1907" y="3607"/>
                      <a:pt x="749" y="2069"/>
                      <a:pt x="465" y="469"/>
                    </a:cubicBezTo>
                    <a:cubicBezTo>
                      <a:pt x="444" y="355"/>
                      <a:pt x="363" y="306"/>
                      <a:pt x="276" y="306"/>
                    </a:cubicBezTo>
                    <a:cubicBezTo>
                      <a:pt x="145" y="306"/>
                      <a:pt x="0" y="418"/>
                      <a:pt x="30" y="590"/>
                    </a:cubicBezTo>
                    <a:lnTo>
                      <a:pt x="30" y="587"/>
                    </a:lnTo>
                    <a:cubicBezTo>
                      <a:pt x="373" y="2512"/>
                      <a:pt x="1795" y="4047"/>
                      <a:pt x="3796" y="4047"/>
                    </a:cubicBezTo>
                    <a:cubicBezTo>
                      <a:pt x="3866" y="4047"/>
                      <a:pt x="3936" y="4045"/>
                      <a:pt x="4008" y="4041"/>
                    </a:cubicBezTo>
                    <a:cubicBezTo>
                      <a:pt x="6085" y="3931"/>
                      <a:pt x="6887" y="1981"/>
                      <a:pt x="6555" y="164"/>
                    </a:cubicBezTo>
                    <a:cubicBezTo>
                      <a:pt x="6535" y="50"/>
                      <a:pt x="6453" y="0"/>
                      <a:pt x="6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1405225" y="1393750"/>
                <a:ext cx="11907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2" extrusionOk="0">
                    <a:moveTo>
                      <a:pt x="2039" y="0"/>
                    </a:moveTo>
                    <a:cubicBezTo>
                      <a:pt x="1774" y="0"/>
                      <a:pt x="1500" y="36"/>
                      <a:pt x="1223" y="112"/>
                    </a:cubicBezTo>
                    <a:cubicBezTo>
                      <a:pt x="965" y="183"/>
                      <a:pt x="1046" y="557"/>
                      <a:pt x="1280" y="557"/>
                    </a:cubicBezTo>
                    <a:cubicBezTo>
                      <a:pt x="1300" y="557"/>
                      <a:pt x="1322" y="554"/>
                      <a:pt x="1344" y="548"/>
                    </a:cubicBezTo>
                    <a:cubicBezTo>
                      <a:pt x="1597" y="479"/>
                      <a:pt x="1840" y="446"/>
                      <a:pt x="2072" y="446"/>
                    </a:cubicBezTo>
                    <a:cubicBezTo>
                      <a:pt x="3328" y="446"/>
                      <a:pt x="4235" y="1410"/>
                      <a:pt x="4276" y="2798"/>
                    </a:cubicBezTo>
                    <a:cubicBezTo>
                      <a:pt x="4339" y="4979"/>
                      <a:pt x="2139" y="5915"/>
                      <a:pt x="291" y="5961"/>
                    </a:cubicBezTo>
                    <a:cubicBezTo>
                      <a:pt x="3" y="5968"/>
                      <a:pt x="0" y="6412"/>
                      <a:pt x="284" y="6412"/>
                    </a:cubicBezTo>
                    <a:cubicBezTo>
                      <a:pt x="286" y="6412"/>
                      <a:pt x="288" y="6412"/>
                      <a:pt x="291" y="6412"/>
                    </a:cubicBezTo>
                    <a:lnTo>
                      <a:pt x="289" y="6412"/>
                    </a:lnTo>
                    <a:cubicBezTo>
                      <a:pt x="2485" y="6358"/>
                      <a:pt x="4670" y="5236"/>
                      <a:pt x="4725" y="2798"/>
                    </a:cubicBezTo>
                    <a:cubicBezTo>
                      <a:pt x="4763" y="1137"/>
                      <a:pt x="3531" y="0"/>
                      <a:pt x="2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1240500" y="1445175"/>
                <a:ext cx="1875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7503" h="4814" extrusionOk="0">
                    <a:moveTo>
                      <a:pt x="4069" y="1"/>
                    </a:moveTo>
                    <a:cubicBezTo>
                      <a:pt x="4027" y="1"/>
                      <a:pt x="3984" y="1"/>
                      <a:pt x="3941" y="3"/>
                    </a:cubicBezTo>
                    <a:cubicBezTo>
                      <a:pt x="1489" y="74"/>
                      <a:pt x="1" y="2304"/>
                      <a:pt x="240" y="4597"/>
                    </a:cubicBezTo>
                    <a:cubicBezTo>
                      <a:pt x="254" y="4741"/>
                      <a:pt x="376" y="4813"/>
                      <a:pt x="489" y="4813"/>
                    </a:cubicBezTo>
                    <a:cubicBezTo>
                      <a:pt x="601" y="4813"/>
                      <a:pt x="705" y="4742"/>
                      <a:pt x="690" y="4597"/>
                    </a:cubicBezTo>
                    <a:cubicBezTo>
                      <a:pt x="476" y="2542"/>
                      <a:pt x="1633" y="745"/>
                      <a:pt x="3754" y="469"/>
                    </a:cubicBezTo>
                    <a:cubicBezTo>
                      <a:pt x="3907" y="449"/>
                      <a:pt x="4054" y="439"/>
                      <a:pt x="4196" y="439"/>
                    </a:cubicBezTo>
                    <a:cubicBezTo>
                      <a:pt x="6126" y="439"/>
                      <a:pt x="6999" y="2228"/>
                      <a:pt x="6661" y="4069"/>
                    </a:cubicBezTo>
                    <a:cubicBezTo>
                      <a:pt x="6630" y="4240"/>
                      <a:pt x="6775" y="4352"/>
                      <a:pt x="6907" y="4352"/>
                    </a:cubicBezTo>
                    <a:cubicBezTo>
                      <a:pt x="6994" y="4352"/>
                      <a:pt x="7075" y="4303"/>
                      <a:pt x="7096" y="4190"/>
                    </a:cubicBezTo>
                    <a:lnTo>
                      <a:pt x="7096" y="4188"/>
                    </a:lnTo>
                    <a:cubicBezTo>
                      <a:pt x="7502" y="1976"/>
                      <a:pt x="6448" y="1"/>
                      <a:pt x="40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27"/>
            <p:cNvSpPr/>
            <p:nvPr/>
          </p:nvSpPr>
          <p:spPr>
            <a:xfrm>
              <a:off x="4284589" y="4543639"/>
              <a:ext cx="73801" cy="76210"/>
            </a:xfrm>
            <a:custGeom>
              <a:avLst/>
              <a:gdLst/>
              <a:ahLst/>
              <a:cxnLst/>
              <a:rect l="l" t="t" r="r" b="b"/>
              <a:pathLst>
                <a:path w="2911" h="3006" extrusionOk="0">
                  <a:moveTo>
                    <a:pt x="1419" y="0"/>
                  </a:moveTo>
                  <a:cubicBezTo>
                    <a:pt x="1326" y="405"/>
                    <a:pt x="1220" y="786"/>
                    <a:pt x="1119" y="1161"/>
                  </a:cubicBezTo>
                  <a:lnTo>
                    <a:pt x="1119" y="1161"/>
                  </a:lnTo>
                  <a:cubicBezTo>
                    <a:pt x="744" y="1181"/>
                    <a:pt x="369" y="1207"/>
                    <a:pt x="0" y="1226"/>
                  </a:cubicBezTo>
                  <a:cubicBezTo>
                    <a:pt x="306" y="1474"/>
                    <a:pt x="608" y="1719"/>
                    <a:pt x="917" y="1956"/>
                  </a:cubicBezTo>
                  <a:lnTo>
                    <a:pt x="917" y="1956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6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799"/>
                    <a:pt x="2430" y="2981"/>
                  </a:cubicBezTo>
                  <a:cubicBezTo>
                    <a:pt x="2298" y="2653"/>
                    <a:pt x="2172" y="2319"/>
                    <a:pt x="2052" y="1981"/>
                  </a:cubicBezTo>
                  <a:lnTo>
                    <a:pt x="2052" y="1981"/>
                  </a:lnTo>
                  <a:cubicBezTo>
                    <a:pt x="2367" y="1709"/>
                    <a:pt x="2668" y="1430"/>
                    <a:pt x="2911" y="1178"/>
                  </a:cubicBezTo>
                  <a:cubicBezTo>
                    <a:pt x="2614" y="1145"/>
                    <a:pt x="2313" y="1133"/>
                    <a:pt x="2010" y="1133"/>
                  </a:cubicBezTo>
                  <a:cubicBezTo>
                    <a:pt x="1928" y="1133"/>
                    <a:pt x="1846" y="1134"/>
                    <a:pt x="1764" y="1135"/>
                  </a:cubicBezTo>
                  <a:lnTo>
                    <a:pt x="1764" y="1135"/>
                  </a:lnTo>
                  <a:cubicBezTo>
                    <a:pt x="1642" y="759"/>
                    <a:pt x="1527" y="38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5861419" y="3034216"/>
              <a:ext cx="73801" cy="76260"/>
            </a:xfrm>
            <a:custGeom>
              <a:avLst/>
              <a:gdLst/>
              <a:ahLst/>
              <a:cxnLst/>
              <a:rect l="l" t="t" r="r" b="b"/>
              <a:pathLst>
                <a:path w="2911" h="3008" extrusionOk="0">
                  <a:moveTo>
                    <a:pt x="1420" y="0"/>
                  </a:moveTo>
                  <a:cubicBezTo>
                    <a:pt x="1328" y="406"/>
                    <a:pt x="1221" y="787"/>
                    <a:pt x="1120" y="1162"/>
                  </a:cubicBezTo>
                  <a:lnTo>
                    <a:pt x="1120" y="1162"/>
                  </a:lnTo>
                  <a:cubicBezTo>
                    <a:pt x="745" y="1182"/>
                    <a:pt x="370" y="1209"/>
                    <a:pt x="0" y="1227"/>
                  </a:cubicBezTo>
                  <a:cubicBezTo>
                    <a:pt x="306" y="1475"/>
                    <a:pt x="608" y="1720"/>
                    <a:pt x="919" y="1958"/>
                  </a:cubicBezTo>
                  <a:lnTo>
                    <a:pt x="919" y="1958"/>
                  </a:lnTo>
                  <a:cubicBezTo>
                    <a:pt x="842" y="2297"/>
                    <a:pt x="780" y="2642"/>
                    <a:pt x="747" y="3007"/>
                  </a:cubicBezTo>
                  <a:cubicBezTo>
                    <a:pt x="978" y="2847"/>
                    <a:pt x="1252" y="2640"/>
                    <a:pt x="1537" y="2412"/>
                  </a:cubicBezTo>
                  <a:lnTo>
                    <a:pt x="1537" y="2412"/>
                  </a:lnTo>
                  <a:cubicBezTo>
                    <a:pt x="1820" y="2609"/>
                    <a:pt x="2115" y="2800"/>
                    <a:pt x="2431" y="2983"/>
                  </a:cubicBezTo>
                  <a:cubicBezTo>
                    <a:pt x="2299" y="2654"/>
                    <a:pt x="2173" y="2320"/>
                    <a:pt x="2053" y="1982"/>
                  </a:cubicBezTo>
                  <a:lnTo>
                    <a:pt x="2053" y="1982"/>
                  </a:lnTo>
                  <a:cubicBezTo>
                    <a:pt x="2368" y="1710"/>
                    <a:pt x="2669" y="1431"/>
                    <a:pt x="2911" y="1179"/>
                  </a:cubicBezTo>
                  <a:cubicBezTo>
                    <a:pt x="2615" y="1147"/>
                    <a:pt x="2314" y="1134"/>
                    <a:pt x="2011" y="1134"/>
                  </a:cubicBezTo>
                  <a:cubicBezTo>
                    <a:pt x="1929" y="1134"/>
                    <a:pt x="1848" y="1135"/>
                    <a:pt x="1766" y="1137"/>
                  </a:cubicBezTo>
                  <a:lnTo>
                    <a:pt x="1766" y="1137"/>
                  </a:lnTo>
                  <a:cubicBezTo>
                    <a:pt x="1644" y="760"/>
                    <a:pt x="1528" y="38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3388614" y="3683610"/>
              <a:ext cx="73801" cy="76210"/>
            </a:xfrm>
            <a:custGeom>
              <a:avLst/>
              <a:gdLst/>
              <a:ahLst/>
              <a:cxnLst/>
              <a:rect l="l" t="t" r="r" b="b"/>
              <a:pathLst>
                <a:path w="2911" h="3006" extrusionOk="0">
                  <a:moveTo>
                    <a:pt x="1420" y="0"/>
                  </a:moveTo>
                  <a:cubicBezTo>
                    <a:pt x="1327" y="406"/>
                    <a:pt x="1221" y="786"/>
                    <a:pt x="1119" y="1161"/>
                  </a:cubicBezTo>
                  <a:lnTo>
                    <a:pt x="1119" y="1161"/>
                  </a:lnTo>
                  <a:cubicBezTo>
                    <a:pt x="744" y="1181"/>
                    <a:pt x="369" y="1208"/>
                    <a:pt x="0" y="1227"/>
                  </a:cubicBezTo>
                  <a:cubicBezTo>
                    <a:pt x="306" y="1475"/>
                    <a:pt x="608" y="1719"/>
                    <a:pt x="918" y="1956"/>
                  </a:cubicBezTo>
                  <a:lnTo>
                    <a:pt x="918" y="1956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7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800"/>
                    <a:pt x="2429" y="2982"/>
                  </a:cubicBezTo>
                  <a:cubicBezTo>
                    <a:pt x="2298" y="2653"/>
                    <a:pt x="2172" y="2319"/>
                    <a:pt x="2051" y="1981"/>
                  </a:cubicBezTo>
                  <a:lnTo>
                    <a:pt x="2051" y="1981"/>
                  </a:lnTo>
                  <a:cubicBezTo>
                    <a:pt x="2366" y="1709"/>
                    <a:pt x="2668" y="1430"/>
                    <a:pt x="2911" y="1178"/>
                  </a:cubicBezTo>
                  <a:cubicBezTo>
                    <a:pt x="2615" y="1146"/>
                    <a:pt x="2314" y="1134"/>
                    <a:pt x="2012" y="1134"/>
                  </a:cubicBezTo>
                  <a:cubicBezTo>
                    <a:pt x="1930" y="1134"/>
                    <a:pt x="1847" y="1134"/>
                    <a:pt x="1765" y="1136"/>
                  </a:cubicBezTo>
                  <a:lnTo>
                    <a:pt x="1765" y="1136"/>
                  </a:lnTo>
                  <a:cubicBezTo>
                    <a:pt x="1643" y="759"/>
                    <a:pt x="1528" y="38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2829149" y="4464917"/>
              <a:ext cx="118016" cy="91472"/>
            </a:xfrm>
            <a:custGeom>
              <a:avLst/>
              <a:gdLst/>
              <a:ahLst/>
              <a:cxnLst/>
              <a:rect l="l" t="t" r="r" b="b"/>
              <a:pathLst>
                <a:path w="4655" h="3608" extrusionOk="0">
                  <a:moveTo>
                    <a:pt x="2327" y="1"/>
                  </a:moveTo>
                  <a:cubicBezTo>
                    <a:pt x="1" y="1"/>
                    <a:pt x="1" y="3607"/>
                    <a:pt x="2327" y="3607"/>
                  </a:cubicBezTo>
                  <a:cubicBezTo>
                    <a:pt x="4654" y="3607"/>
                    <a:pt x="4654" y="1"/>
                    <a:pt x="2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4830541" y="3841332"/>
              <a:ext cx="117965" cy="91472"/>
            </a:xfrm>
            <a:custGeom>
              <a:avLst/>
              <a:gdLst/>
              <a:ahLst/>
              <a:cxnLst/>
              <a:rect l="l" t="t" r="r" b="b"/>
              <a:pathLst>
                <a:path w="4653" h="3608" extrusionOk="0">
                  <a:moveTo>
                    <a:pt x="2326" y="1"/>
                  </a:moveTo>
                  <a:cubicBezTo>
                    <a:pt x="0" y="1"/>
                    <a:pt x="0" y="3607"/>
                    <a:pt x="2326" y="3607"/>
                  </a:cubicBezTo>
                  <a:cubicBezTo>
                    <a:pt x="4652" y="3607"/>
                    <a:pt x="4652" y="1"/>
                    <a:pt x="2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6350859" y="2332872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4402937" y="230516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742368" y="1839957"/>
              <a:ext cx="117965" cy="91446"/>
            </a:xfrm>
            <a:custGeom>
              <a:avLst/>
              <a:gdLst/>
              <a:ahLst/>
              <a:cxnLst/>
              <a:rect l="l" t="t" r="r" b="b"/>
              <a:pathLst>
                <a:path w="4653" h="3607" extrusionOk="0">
                  <a:moveTo>
                    <a:pt x="2327" y="0"/>
                  </a:moveTo>
                  <a:cubicBezTo>
                    <a:pt x="1" y="0"/>
                    <a:pt x="1" y="3607"/>
                    <a:pt x="2327" y="3607"/>
                  </a:cubicBezTo>
                  <a:cubicBezTo>
                    <a:pt x="4653" y="3607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376424" y="2463542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6897241" y="4512429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0" y="0"/>
                    <a:pt x="0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009278" y="764579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6" y="0"/>
                  </a:moveTo>
                  <a:cubicBezTo>
                    <a:pt x="1" y="0"/>
                    <a:pt x="1" y="2706"/>
                    <a:pt x="1746" y="2706"/>
                  </a:cubicBezTo>
                  <a:cubicBezTo>
                    <a:pt x="3490" y="2706"/>
                    <a:pt x="3490" y="0"/>
                    <a:pt x="1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860337" y="1162497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5" y="0"/>
                  </a:moveTo>
                  <a:cubicBezTo>
                    <a:pt x="1" y="0"/>
                    <a:pt x="1" y="2706"/>
                    <a:pt x="1745" y="2706"/>
                  </a:cubicBezTo>
                  <a:cubicBezTo>
                    <a:pt x="3490" y="2706"/>
                    <a:pt x="3490" y="0"/>
                    <a:pt x="1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5421342" y="4541686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6" y="0"/>
                  </a:moveTo>
                  <a:cubicBezTo>
                    <a:pt x="0" y="0"/>
                    <a:pt x="0" y="2706"/>
                    <a:pt x="1746" y="2706"/>
                  </a:cubicBezTo>
                  <a:cubicBezTo>
                    <a:pt x="3490" y="2706"/>
                    <a:pt x="3490" y="0"/>
                    <a:pt x="1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38691" y="4440730"/>
              <a:ext cx="88480" cy="68604"/>
            </a:xfrm>
            <a:custGeom>
              <a:avLst/>
              <a:gdLst/>
              <a:ahLst/>
              <a:cxnLst/>
              <a:rect l="l" t="t" r="r" b="b"/>
              <a:pathLst>
                <a:path w="3490" h="2706" extrusionOk="0">
                  <a:moveTo>
                    <a:pt x="1744" y="0"/>
                  </a:moveTo>
                  <a:cubicBezTo>
                    <a:pt x="0" y="0"/>
                    <a:pt x="0" y="2706"/>
                    <a:pt x="1744" y="2706"/>
                  </a:cubicBezTo>
                  <a:cubicBezTo>
                    <a:pt x="3490" y="2706"/>
                    <a:pt x="3490" y="0"/>
                    <a:pt x="1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947144" y="301327"/>
              <a:ext cx="88480" cy="68629"/>
            </a:xfrm>
            <a:custGeom>
              <a:avLst/>
              <a:gdLst/>
              <a:ahLst/>
              <a:cxnLst/>
              <a:rect l="l" t="t" r="r" b="b"/>
              <a:pathLst>
                <a:path w="3490" h="2707" extrusionOk="0">
                  <a:moveTo>
                    <a:pt x="1745" y="1"/>
                  </a:moveTo>
                  <a:cubicBezTo>
                    <a:pt x="1" y="1"/>
                    <a:pt x="1" y="2707"/>
                    <a:pt x="1745" y="2707"/>
                  </a:cubicBezTo>
                  <a:cubicBezTo>
                    <a:pt x="3489" y="2707"/>
                    <a:pt x="3489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410394" y="3371716"/>
              <a:ext cx="88455" cy="68629"/>
            </a:xfrm>
            <a:custGeom>
              <a:avLst/>
              <a:gdLst/>
              <a:ahLst/>
              <a:cxnLst/>
              <a:rect l="l" t="t" r="r" b="b"/>
              <a:pathLst>
                <a:path w="3489" h="2707" extrusionOk="0">
                  <a:moveTo>
                    <a:pt x="1744" y="1"/>
                  </a:moveTo>
                  <a:cubicBezTo>
                    <a:pt x="0" y="1"/>
                    <a:pt x="0" y="2707"/>
                    <a:pt x="1744" y="2707"/>
                  </a:cubicBezTo>
                  <a:cubicBezTo>
                    <a:pt x="3489" y="2707"/>
                    <a:pt x="3489" y="1"/>
                    <a:pt x="1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6920819" y="1458976"/>
              <a:ext cx="58995" cy="45761"/>
            </a:xfrm>
            <a:custGeom>
              <a:avLst/>
              <a:gdLst/>
              <a:ahLst/>
              <a:cxnLst/>
              <a:rect l="l" t="t" r="r" b="b"/>
              <a:pathLst>
                <a:path w="2327" h="1805" extrusionOk="0">
                  <a:moveTo>
                    <a:pt x="1163" y="1"/>
                  </a:moveTo>
                  <a:cubicBezTo>
                    <a:pt x="0" y="1"/>
                    <a:pt x="0" y="1804"/>
                    <a:pt x="1163" y="1804"/>
                  </a:cubicBezTo>
                  <a:cubicBezTo>
                    <a:pt x="2326" y="1804"/>
                    <a:pt x="2326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6748571" y="3644465"/>
              <a:ext cx="58995" cy="45761"/>
            </a:xfrm>
            <a:custGeom>
              <a:avLst/>
              <a:gdLst/>
              <a:ahLst/>
              <a:cxnLst/>
              <a:rect l="l" t="t" r="r" b="b"/>
              <a:pathLst>
                <a:path w="2327" h="1805" extrusionOk="0">
                  <a:moveTo>
                    <a:pt x="1164" y="1"/>
                  </a:moveTo>
                  <a:cubicBezTo>
                    <a:pt x="1" y="1"/>
                    <a:pt x="1" y="1804"/>
                    <a:pt x="1164" y="1804"/>
                  </a:cubicBezTo>
                  <a:cubicBezTo>
                    <a:pt x="2327" y="1804"/>
                    <a:pt x="2327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3577240" y="4606540"/>
              <a:ext cx="58995" cy="45787"/>
            </a:xfrm>
            <a:custGeom>
              <a:avLst/>
              <a:gdLst/>
              <a:ahLst/>
              <a:cxnLst/>
              <a:rect l="l" t="t" r="r" b="b"/>
              <a:pathLst>
                <a:path w="2327" h="1806" extrusionOk="0">
                  <a:moveTo>
                    <a:pt x="1164" y="1"/>
                  </a:moveTo>
                  <a:cubicBezTo>
                    <a:pt x="0" y="1"/>
                    <a:pt x="0" y="1806"/>
                    <a:pt x="1164" y="1806"/>
                  </a:cubicBezTo>
                  <a:cubicBezTo>
                    <a:pt x="2326" y="1806"/>
                    <a:pt x="2326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1326426" y="3501955"/>
              <a:ext cx="58995" cy="45736"/>
            </a:xfrm>
            <a:custGeom>
              <a:avLst/>
              <a:gdLst/>
              <a:ahLst/>
              <a:cxnLst/>
              <a:rect l="l" t="t" r="r" b="b"/>
              <a:pathLst>
                <a:path w="2327" h="1804" extrusionOk="0">
                  <a:moveTo>
                    <a:pt x="1164" y="0"/>
                  </a:moveTo>
                  <a:cubicBezTo>
                    <a:pt x="1" y="0"/>
                    <a:pt x="1" y="1803"/>
                    <a:pt x="1164" y="1803"/>
                  </a:cubicBezTo>
                  <a:cubicBezTo>
                    <a:pt x="2327" y="1803"/>
                    <a:pt x="2327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1225471" y="265275"/>
              <a:ext cx="58995" cy="45736"/>
            </a:xfrm>
            <a:custGeom>
              <a:avLst/>
              <a:gdLst/>
              <a:ahLst/>
              <a:cxnLst/>
              <a:rect l="l" t="t" r="r" b="b"/>
              <a:pathLst>
                <a:path w="2327" h="1804" extrusionOk="0">
                  <a:moveTo>
                    <a:pt x="1164" y="1"/>
                  </a:moveTo>
                  <a:cubicBezTo>
                    <a:pt x="1" y="1"/>
                    <a:pt x="1" y="1804"/>
                    <a:pt x="1164" y="1804"/>
                  </a:cubicBezTo>
                  <a:cubicBezTo>
                    <a:pt x="2327" y="1804"/>
                    <a:pt x="2327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8" name="Google Shape;458;p27"/>
            <p:cNvGrpSpPr/>
            <p:nvPr/>
          </p:nvGrpSpPr>
          <p:grpSpPr>
            <a:xfrm>
              <a:off x="1644597" y="3034662"/>
              <a:ext cx="429852" cy="420674"/>
              <a:chOff x="1728000" y="3482925"/>
              <a:chExt cx="423875" cy="414825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1731025" y="3494850"/>
                <a:ext cx="178650" cy="402350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16094" extrusionOk="0">
                    <a:moveTo>
                      <a:pt x="6638" y="1"/>
                    </a:moveTo>
                    <a:cubicBezTo>
                      <a:pt x="6527" y="1"/>
                      <a:pt x="6416" y="48"/>
                      <a:pt x="6337" y="163"/>
                    </a:cubicBezTo>
                    <a:cubicBezTo>
                      <a:pt x="3094" y="4868"/>
                      <a:pt x="1025" y="10012"/>
                      <a:pt x="48" y="15640"/>
                    </a:cubicBezTo>
                    <a:cubicBezTo>
                      <a:pt x="0" y="15914"/>
                      <a:pt x="233" y="16093"/>
                      <a:pt x="443" y="16093"/>
                    </a:cubicBezTo>
                    <a:cubicBezTo>
                      <a:pt x="583" y="16093"/>
                      <a:pt x="713" y="16014"/>
                      <a:pt x="744" y="15831"/>
                    </a:cubicBezTo>
                    <a:cubicBezTo>
                      <a:pt x="1710" y="10267"/>
                      <a:pt x="3753" y="5179"/>
                      <a:pt x="6960" y="526"/>
                    </a:cubicBezTo>
                    <a:cubicBezTo>
                      <a:pt x="7145" y="257"/>
                      <a:pt x="6895" y="1"/>
                      <a:pt x="66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1729100" y="3566550"/>
                <a:ext cx="313150" cy="331200"/>
              </a:xfrm>
              <a:custGeom>
                <a:avLst/>
                <a:gdLst/>
                <a:ahLst/>
                <a:cxnLst/>
                <a:rect l="l" t="t" r="r" b="b"/>
                <a:pathLst>
                  <a:path w="12526" h="13248" extrusionOk="0">
                    <a:moveTo>
                      <a:pt x="12003" y="1"/>
                    </a:moveTo>
                    <a:cubicBezTo>
                      <a:pt x="11921" y="1"/>
                      <a:pt x="11836" y="32"/>
                      <a:pt x="11761" y="108"/>
                    </a:cubicBezTo>
                    <a:cubicBezTo>
                      <a:pt x="7746" y="4124"/>
                      <a:pt x="3761" y="8164"/>
                      <a:pt x="218" y="12613"/>
                    </a:cubicBezTo>
                    <a:cubicBezTo>
                      <a:pt x="0" y="12886"/>
                      <a:pt x="239" y="13247"/>
                      <a:pt x="494" y="13247"/>
                    </a:cubicBezTo>
                    <a:cubicBezTo>
                      <a:pt x="575" y="13247"/>
                      <a:pt x="658" y="13211"/>
                      <a:pt x="728" y="13123"/>
                    </a:cubicBezTo>
                    <a:cubicBezTo>
                      <a:pt x="4270" y="8674"/>
                      <a:pt x="8255" y="4635"/>
                      <a:pt x="12271" y="617"/>
                    </a:cubicBezTo>
                    <a:cubicBezTo>
                      <a:pt x="12525" y="363"/>
                      <a:pt x="12280" y="1"/>
                      <a:pt x="12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1728000" y="3761900"/>
                <a:ext cx="36715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14686" h="5420" extrusionOk="0">
                    <a:moveTo>
                      <a:pt x="14272" y="1"/>
                    </a:moveTo>
                    <a:cubicBezTo>
                      <a:pt x="14257" y="1"/>
                      <a:pt x="14241" y="2"/>
                      <a:pt x="14225" y="4"/>
                    </a:cubicBezTo>
                    <a:cubicBezTo>
                      <a:pt x="9337" y="570"/>
                      <a:pt x="4539" y="2178"/>
                      <a:pt x="334" y="4742"/>
                    </a:cubicBezTo>
                    <a:cubicBezTo>
                      <a:pt x="1" y="4945"/>
                      <a:pt x="204" y="5419"/>
                      <a:pt x="515" y="5419"/>
                    </a:cubicBezTo>
                    <a:cubicBezTo>
                      <a:pt x="574" y="5419"/>
                      <a:pt x="636" y="5403"/>
                      <a:pt x="699" y="5364"/>
                    </a:cubicBezTo>
                    <a:lnTo>
                      <a:pt x="699" y="5365"/>
                    </a:lnTo>
                    <a:cubicBezTo>
                      <a:pt x="4788" y="2872"/>
                      <a:pt x="9467" y="1277"/>
                      <a:pt x="14225" y="726"/>
                    </a:cubicBezTo>
                    <a:cubicBezTo>
                      <a:pt x="14665" y="674"/>
                      <a:pt x="14686" y="1"/>
                      <a:pt x="14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1868500" y="3482925"/>
                <a:ext cx="172225" cy="1793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7172" extrusionOk="0">
                    <a:moveTo>
                      <a:pt x="6550" y="0"/>
                    </a:moveTo>
                    <a:cubicBezTo>
                      <a:pt x="6499" y="0"/>
                      <a:pt x="6447" y="18"/>
                      <a:pt x="6400" y="61"/>
                    </a:cubicBezTo>
                    <a:cubicBezTo>
                      <a:pt x="4089" y="2129"/>
                      <a:pt x="1822" y="4228"/>
                      <a:pt x="112" y="6839"/>
                    </a:cubicBezTo>
                    <a:cubicBezTo>
                      <a:pt x="1" y="7010"/>
                      <a:pt x="157" y="7171"/>
                      <a:pt x="315" y="7171"/>
                    </a:cubicBezTo>
                    <a:cubicBezTo>
                      <a:pt x="384" y="7171"/>
                      <a:pt x="453" y="7141"/>
                      <a:pt x="501" y="7068"/>
                    </a:cubicBezTo>
                    <a:cubicBezTo>
                      <a:pt x="2192" y="4487"/>
                      <a:pt x="4437" y="2422"/>
                      <a:pt x="6719" y="378"/>
                    </a:cubicBezTo>
                    <a:cubicBezTo>
                      <a:pt x="6888" y="227"/>
                      <a:pt x="6730" y="0"/>
                      <a:pt x="65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1940725" y="3639150"/>
                <a:ext cx="211150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4191" extrusionOk="0">
                    <a:moveTo>
                      <a:pt x="8114" y="1"/>
                    </a:moveTo>
                    <a:cubicBezTo>
                      <a:pt x="8096" y="1"/>
                      <a:pt x="8078" y="3"/>
                      <a:pt x="8060" y="7"/>
                    </a:cubicBezTo>
                    <a:cubicBezTo>
                      <a:pt x="5161" y="631"/>
                      <a:pt x="2545" y="1973"/>
                      <a:pt x="189" y="3757"/>
                    </a:cubicBezTo>
                    <a:cubicBezTo>
                      <a:pt x="1" y="3899"/>
                      <a:pt x="119" y="4190"/>
                      <a:pt x="297" y="4190"/>
                    </a:cubicBezTo>
                    <a:cubicBezTo>
                      <a:pt x="335" y="4190"/>
                      <a:pt x="376" y="4177"/>
                      <a:pt x="417" y="4146"/>
                    </a:cubicBezTo>
                    <a:cubicBezTo>
                      <a:pt x="2742" y="2385"/>
                      <a:pt x="5318" y="1059"/>
                      <a:pt x="8179" y="442"/>
                    </a:cubicBezTo>
                    <a:cubicBezTo>
                      <a:pt x="8445" y="384"/>
                      <a:pt x="8357" y="1"/>
                      <a:pt x="81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27"/>
            <p:cNvGrpSpPr/>
            <p:nvPr/>
          </p:nvGrpSpPr>
          <p:grpSpPr>
            <a:xfrm>
              <a:off x="5797388" y="4135189"/>
              <a:ext cx="431347" cy="417049"/>
              <a:chOff x="5823050" y="4568150"/>
              <a:chExt cx="425350" cy="411250"/>
            </a:xfrm>
          </p:grpSpPr>
          <p:sp>
            <p:nvSpPr>
              <p:cNvPr id="465" name="Google Shape;465;p27"/>
              <p:cNvSpPr/>
              <p:nvPr/>
            </p:nvSpPr>
            <p:spPr>
              <a:xfrm>
                <a:off x="5826175" y="4571100"/>
                <a:ext cx="197000" cy="408100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6324" extrusionOk="0">
                    <a:moveTo>
                      <a:pt x="7320" y="0"/>
                    </a:moveTo>
                    <a:cubicBezTo>
                      <a:pt x="7241" y="0"/>
                      <a:pt x="7159" y="26"/>
                      <a:pt x="7084" y="87"/>
                    </a:cubicBezTo>
                    <a:cubicBezTo>
                      <a:pt x="2460" y="3831"/>
                      <a:pt x="85" y="10133"/>
                      <a:pt x="3" y="15975"/>
                    </a:cubicBezTo>
                    <a:cubicBezTo>
                      <a:pt x="0" y="16207"/>
                      <a:pt x="179" y="16323"/>
                      <a:pt x="359" y="16323"/>
                    </a:cubicBezTo>
                    <a:cubicBezTo>
                      <a:pt x="540" y="16323"/>
                      <a:pt x="722" y="16207"/>
                      <a:pt x="725" y="15975"/>
                    </a:cubicBezTo>
                    <a:cubicBezTo>
                      <a:pt x="803" y="10306"/>
                      <a:pt x="3112" y="4228"/>
                      <a:pt x="7594" y="597"/>
                    </a:cubicBezTo>
                    <a:cubicBezTo>
                      <a:pt x="7879" y="366"/>
                      <a:pt x="7619" y="0"/>
                      <a:pt x="7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5823050" y="4678825"/>
                <a:ext cx="331575" cy="300350"/>
              </a:xfrm>
              <a:custGeom>
                <a:avLst/>
                <a:gdLst/>
                <a:ahLst/>
                <a:cxnLst/>
                <a:rect l="l" t="t" r="r" b="b"/>
                <a:pathLst>
                  <a:path w="13263" h="12014" extrusionOk="0">
                    <a:moveTo>
                      <a:pt x="12763" y="0"/>
                    </a:moveTo>
                    <a:cubicBezTo>
                      <a:pt x="12730" y="0"/>
                      <a:pt x="12695" y="5"/>
                      <a:pt x="12659" y="15"/>
                    </a:cubicBezTo>
                    <a:cubicBezTo>
                      <a:pt x="6784" y="1617"/>
                      <a:pt x="3330" y="6642"/>
                      <a:pt x="177" y="11483"/>
                    </a:cubicBezTo>
                    <a:cubicBezTo>
                      <a:pt x="0" y="11756"/>
                      <a:pt x="249" y="12014"/>
                      <a:pt x="503" y="12014"/>
                    </a:cubicBezTo>
                    <a:cubicBezTo>
                      <a:pt x="613" y="12014"/>
                      <a:pt x="724" y="11965"/>
                      <a:pt x="800" y="11847"/>
                    </a:cubicBezTo>
                    <a:cubicBezTo>
                      <a:pt x="3846" y="7169"/>
                      <a:pt x="7164" y="2261"/>
                      <a:pt x="12850" y="709"/>
                    </a:cubicBezTo>
                    <a:cubicBezTo>
                      <a:pt x="13262" y="597"/>
                      <a:pt x="13134" y="0"/>
                      <a:pt x="12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5828475" y="4823300"/>
                <a:ext cx="392725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15709" h="6244" extrusionOk="0">
                    <a:moveTo>
                      <a:pt x="15164" y="0"/>
                    </a:moveTo>
                    <a:cubicBezTo>
                      <a:pt x="15139" y="0"/>
                      <a:pt x="15114" y="3"/>
                      <a:pt x="15087" y="8"/>
                    </a:cubicBezTo>
                    <a:cubicBezTo>
                      <a:pt x="9833" y="995"/>
                      <a:pt x="4286" y="1783"/>
                      <a:pt x="262" y="5631"/>
                    </a:cubicBezTo>
                    <a:cubicBezTo>
                      <a:pt x="0" y="5880"/>
                      <a:pt x="249" y="6244"/>
                      <a:pt x="530" y="6244"/>
                    </a:cubicBezTo>
                    <a:cubicBezTo>
                      <a:pt x="611" y="6244"/>
                      <a:pt x="695" y="6213"/>
                      <a:pt x="771" y="6141"/>
                    </a:cubicBezTo>
                    <a:cubicBezTo>
                      <a:pt x="4695" y="2390"/>
                      <a:pt x="10167" y="1665"/>
                      <a:pt x="15278" y="702"/>
                    </a:cubicBezTo>
                    <a:cubicBezTo>
                      <a:pt x="15708" y="622"/>
                      <a:pt x="15561" y="0"/>
                      <a:pt x="15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5959550" y="4568150"/>
                <a:ext cx="199900" cy="140425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5617" extrusionOk="0">
                    <a:moveTo>
                      <a:pt x="7645" y="0"/>
                    </a:moveTo>
                    <a:cubicBezTo>
                      <a:pt x="7612" y="0"/>
                      <a:pt x="7577" y="8"/>
                      <a:pt x="7541" y="25"/>
                    </a:cubicBezTo>
                    <a:cubicBezTo>
                      <a:pt x="4756" y="1373"/>
                      <a:pt x="2350" y="3043"/>
                      <a:pt x="160" y="5231"/>
                    </a:cubicBezTo>
                    <a:cubicBezTo>
                      <a:pt x="1" y="5391"/>
                      <a:pt x="155" y="5617"/>
                      <a:pt x="329" y="5617"/>
                    </a:cubicBezTo>
                    <a:cubicBezTo>
                      <a:pt x="380" y="5617"/>
                      <a:pt x="433" y="5597"/>
                      <a:pt x="479" y="5551"/>
                    </a:cubicBezTo>
                    <a:cubicBezTo>
                      <a:pt x="2642" y="3390"/>
                      <a:pt x="5023" y="1743"/>
                      <a:pt x="7768" y="414"/>
                    </a:cubicBezTo>
                    <a:cubicBezTo>
                      <a:pt x="7995" y="305"/>
                      <a:pt x="7855" y="0"/>
                      <a:pt x="7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019350" y="4736325"/>
                <a:ext cx="22905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9162" h="3450" extrusionOk="0">
                    <a:moveTo>
                      <a:pt x="8874" y="1"/>
                    </a:moveTo>
                    <a:cubicBezTo>
                      <a:pt x="8873" y="1"/>
                      <a:pt x="8872" y="1"/>
                      <a:pt x="8870" y="1"/>
                    </a:cubicBezTo>
                    <a:cubicBezTo>
                      <a:pt x="5650" y="49"/>
                      <a:pt x="2643" y="956"/>
                      <a:pt x="174" y="3074"/>
                    </a:cubicBezTo>
                    <a:cubicBezTo>
                      <a:pt x="0" y="3222"/>
                      <a:pt x="161" y="3450"/>
                      <a:pt x="344" y="3450"/>
                    </a:cubicBezTo>
                    <a:cubicBezTo>
                      <a:pt x="394" y="3450"/>
                      <a:pt x="446" y="3433"/>
                      <a:pt x="493" y="3393"/>
                    </a:cubicBezTo>
                    <a:cubicBezTo>
                      <a:pt x="2869" y="1354"/>
                      <a:pt x="5775" y="498"/>
                      <a:pt x="8870" y="452"/>
                    </a:cubicBezTo>
                    <a:cubicBezTo>
                      <a:pt x="9159" y="448"/>
                      <a:pt x="9162" y="1"/>
                      <a:pt x="88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2673933" y="2046016"/>
            <a:ext cx="6837929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/>
              <a:t>Demo website</a:t>
            </a:r>
            <a:endParaRPr sz="6000" dirty="0"/>
          </a:p>
        </p:txBody>
      </p:sp>
      <p:sp>
        <p:nvSpPr>
          <p:cNvPr id="557" name="Google Shape;557;p32"/>
          <p:cNvSpPr txBox="1">
            <a:spLocks noGrp="1"/>
          </p:cNvSpPr>
          <p:nvPr>
            <p:ph type="title" idx="2"/>
          </p:nvPr>
        </p:nvSpPr>
        <p:spPr>
          <a:xfrm>
            <a:off x="3905176" y="804325"/>
            <a:ext cx="53724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grpSp>
        <p:nvGrpSpPr>
          <p:cNvPr id="559" name="Google Shape;559;p32"/>
          <p:cNvGrpSpPr/>
          <p:nvPr/>
        </p:nvGrpSpPr>
        <p:grpSpPr>
          <a:xfrm rot="1947319">
            <a:off x="832443" y="132256"/>
            <a:ext cx="1109757" cy="2907034"/>
            <a:chOff x="3210750" y="1468225"/>
            <a:chExt cx="1214400" cy="3181150"/>
          </a:xfrm>
        </p:grpSpPr>
        <p:sp>
          <p:nvSpPr>
            <p:cNvPr id="560" name="Google Shape;560;p32"/>
            <p:cNvSpPr/>
            <p:nvPr/>
          </p:nvSpPr>
          <p:spPr>
            <a:xfrm>
              <a:off x="3210750" y="1468225"/>
              <a:ext cx="1214400" cy="3181150"/>
            </a:xfrm>
            <a:custGeom>
              <a:avLst/>
              <a:gdLst/>
              <a:ahLst/>
              <a:cxnLst/>
              <a:rect l="l" t="t" r="r" b="b"/>
              <a:pathLst>
                <a:path w="48576" h="127246" extrusionOk="0">
                  <a:moveTo>
                    <a:pt x="24849" y="727"/>
                  </a:moveTo>
                  <a:cubicBezTo>
                    <a:pt x="31505" y="4179"/>
                    <a:pt x="34561" y="11042"/>
                    <a:pt x="37173" y="17715"/>
                  </a:cubicBezTo>
                  <a:cubicBezTo>
                    <a:pt x="37103" y="17671"/>
                    <a:pt x="37022" y="17644"/>
                    <a:pt x="36938" y="17637"/>
                  </a:cubicBezTo>
                  <a:cubicBezTo>
                    <a:pt x="36710" y="17622"/>
                    <a:pt x="36480" y="17615"/>
                    <a:pt x="36249" y="17615"/>
                  </a:cubicBezTo>
                  <a:cubicBezTo>
                    <a:pt x="32887" y="17615"/>
                    <a:pt x="29243" y="19072"/>
                    <a:pt x="25947" y="19586"/>
                  </a:cubicBezTo>
                  <a:cubicBezTo>
                    <a:pt x="24092" y="19876"/>
                    <a:pt x="22212" y="20072"/>
                    <a:pt x="20333" y="20072"/>
                  </a:cubicBezTo>
                  <a:cubicBezTo>
                    <a:pt x="20249" y="20072"/>
                    <a:pt x="20166" y="20071"/>
                    <a:pt x="20082" y="20071"/>
                  </a:cubicBezTo>
                  <a:cubicBezTo>
                    <a:pt x="19585" y="20066"/>
                    <a:pt x="14999" y="19495"/>
                    <a:pt x="13702" y="19156"/>
                  </a:cubicBezTo>
                  <a:cubicBezTo>
                    <a:pt x="15263" y="16289"/>
                    <a:pt x="16229" y="12960"/>
                    <a:pt x="17644" y="10102"/>
                  </a:cubicBezTo>
                  <a:cubicBezTo>
                    <a:pt x="19432" y="6487"/>
                    <a:pt x="21767" y="3328"/>
                    <a:pt x="24849" y="727"/>
                  </a:cubicBezTo>
                  <a:close/>
                  <a:moveTo>
                    <a:pt x="37435" y="18387"/>
                  </a:moveTo>
                  <a:cubicBezTo>
                    <a:pt x="37508" y="18576"/>
                    <a:pt x="37582" y="18768"/>
                    <a:pt x="37656" y="18957"/>
                  </a:cubicBezTo>
                  <a:cubicBezTo>
                    <a:pt x="40784" y="27039"/>
                    <a:pt x="43583" y="35447"/>
                    <a:pt x="43955" y="44177"/>
                  </a:cubicBezTo>
                  <a:cubicBezTo>
                    <a:pt x="44336" y="53206"/>
                    <a:pt x="42825" y="62529"/>
                    <a:pt x="41548" y="71442"/>
                  </a:cubicBezTo>
                  <a:cubicBezTo>
                    <a:pt x="40905" y="75930"/>
                    <a:pt x="40169" y="80405"/>
                    <a:pt x="39342" y="84866"/>
                  </a:cubicBezTo>
                  <a:cubicBezTo>
                    <a:pt x="38804" y="87781"/>
                    <a:pt x="38126" y="90686"/>
                    <a:pt x="37516" y="93598"/>
                  </a:cubicBezTo>
                  <a:cubicBezTo>
                    <a:pt x="37462" y="93574"/>
                    <a:pt x="37405" y="93562"/>
                    <a:pt x="37347" y="93562"/>
                  </a:cubicBezTo>
                  <a:cubicBezTo>
                    <a:pt x="37320" y="93562"/>
                    <a:pt x="37294" y="93565"/>
                    <a:pt x="37269" y="93570"/>
                  </a:cubicBezTo>
                  <a:cubicBezTo>
                    <a:pt x="35513" y="93909"/>
                    <a:pt x="33894" y="94551"/>
                    <a:pt x="32096" y="94763"/>
                  </a:cubicBezTo>
                  <a:cubicBezTo>
                    <a:pt x="30870" y="94907"/>
                    <a:pt x="29642" y="94919"/>
                    <a:pt x="28421" y="95086"/>
                  </a:cubicBezTo>
                  <a:cubicBezTo>
                    <a:pt x="28429" y="94997"/>
                    <a:pt x="28441" y="94911"/>
                    <a:pt x="28448" y="94822"/>
                  </a:cubicBezTo>
                  <a:cubicBezTo>
                    <a:pt x="28878" y="89770"/>
                    <a:pt x="27770" y="85523"/>
                    <a:pt x="25705" y="80933"/>
                  </a:cubicBezTo>
                  <a:cubicBezTo>
                    <a:pt x="25616" y="80734"/>
                    <a:pt x="25463" y="80651"/>
                    <a:pt x="25303" y="80651"/>
                  </a:cubicBezTo>
                  <a:cubicBezTo>
                    <a:pt x="25129" y="80651"/>
                    <a:pt x="24947" y="80750"/>
                    <a:pt x="24833" y="80902"/>
                  </a:cubicBezTo>
                  <a:cubicBezTo>
                    <a:pt x="21240" y="84248"/>
                    <a:pt x="20844" y="89721"/>
                    <a:pt x="21334" y="94316"/>
                  </a:cubicBezTo>
                  <a:cubicBezTo>
                    <a:pt x="21360" y="94560"/>
                    <a:pt x="21392" y="94804"/>
                    <a:pt x="21422" y="95047"/>
                  </a:cubicBezTo>
                  <a:cubicBezTo>
                    <a:pt x="20125" y="94849"/>
                    <a:pt x="18775" y="94919"/>
                    <a:pt x="17467" y="94810"/>
                  </a:cubicBezTo>
                  <a:cubicBezTo>
                    <a:pt x="16043" y="94693"/>
                    <a:pt x="14624" y="94529"/>
                    <a:pt x="13204" y="94378"/>
                  </a:cubicBezTo>
                  <a:cubicBezTo>
                    <a:pt x="10067" y="82801"/>
                    <a:pt x="7759" y="71292"/>
                    <a:pt x="7429" y="59179"/>
                  </a:cubicBezTo>
                  <a:cubicBezTo>
                    <a:pt x="7248" y="52506"/>
                    <a:pt x="7493" y="45813"/>
                    <a:pt x="8419" y="39197"/>
                  </a:cubicBezTo>
                  <a:cubicBezTo>
                    <a:pt x="9280" y="33035"/>
                    <a:pt x="11156" y="27189"/>
                    <a:pt x="12447" y="21148"/>
                  </a:cubicBezTo>
                  <a:cubicBezTo>
                    <a:pt x="12692" y="20817"/>
                    <a:pt x="12919" y="20472"/>
                    <a:pt x="13138" y="20121"/>
                  </a:cubicBezTo>
                  <a:cubicBezTo>
                    <a:pt x="14464" y="21368"/>
                    <a:pt x="17711" y="21607"/>
                    <a:pt x="20065" y="21607"/>
                  </a:cubicBezTo>
                  <a:cubicBezTo>
                    <a:pt x="20981" y="21607"/>
                    <a:pt x="21761" y="21571"/>
                    <a:pt x="22242" y="21544"/>
                  </a:cubicBezTo>
                  <a:cubicBezTo>
                    <a:pt x="24646" y="21409"/>
                    <a:pt x="27030" y="21003"/>
                    <a:pt x="29390" y="20541"/>
                  </a:cubicBezTo>
                  <a:cubicBezTo>
                    <a:pt x="31916" y="20046"/>
                    <a:pt x="34915" y="19817"/>
                    <a:pt x="37207" y="18629"/>
                  </a:cubicBezTo>
                  <a:cubicBezTo>
                    <a:pt x="37310" y="18579"/>
                    <a:pt x="37391" y="18492"/>
                    <a:pt x="37435" y="18387"/>
                  </a:cubicBezTo>
                  <a:close/>
                  <a:moveTo>
                    <a:pt x="13389" y="95071"/>
                  </a:moveTo>
                  <a:lnTo>
                    <a:pt x="13389" y="95071"/>
                  </a:lnTo>
                  <a:cubicBezTo>
                    <a:pt x="15326" y="95554"/>
                    <a:pt x="17555" y="95968"/>
                    <a:pt x="19615" y="95968"/>
                  </a:cubicBezTo>
                  <a:cubicBezTo>
                    <a:pt x="20272" y="95968"/>
                    <a:pt x="20912" y="95926"/>
                    <a:pt x="21520" y="95831"/>
                  </a:cubicBezTo>
                  <a:cubicBezTo>
                    <a:pt x="21683" y="97014"/>
                    <a:pt x="21876" y="98193"/>
                    <a:pt x="22083" y="99371"/>
                  </a:cubicBezTo>
                  <a:cubicBezTo>
                    <a:pt x="20920" y="98904"/>
                    <a:pt x="19532" y="98961"/>
                    <a:pt x="18307" y="98833"/>
                  </a:cubicBezTo>
                  <a:lnTo>
                    <a:pt x="18305" y="98833"/>
                  </a:lnTo>
                  <a:cubicBezTo>
                    <a:pt x="16922" y="98689"/>
                    <a:pt x="15574" y="98321"/>
                    <a:pt x="14209" y="98109"/>
                  </a:cubicBezTo>
                  <a:cubicBezTo>
                    <a:pt x="14208" y="98105"/>
                    <a:pt x="14204" y="98101"/>
                    <a:pt x="14202" y="98098"/>
                  </a:cubicBezTo>
                  <a:cubicBezTo>
                    <a:pt x="14204" y="98034"/>
                    <a:pt x="14196" y="97971"/>
                    <a:pt x="14180" y="97909"/>
                  </a:cubicBezTo>
                  <a:cubicBezTo>
                    <a:pt x="13910" y="96962"/>
                    <a:pt x="13647" y="96016"/>
                    <a:pt x="13389" y="95071"/>
                  </a:cubicBezTo>
                  <a:close/>
                  <a:moveTo>
                    <a:pt x="37339" y="94453"/>
                  </a:moveTo>
                  <a:lnTo>
                    <a:pt x="37339" y="94453"/>
                  </a:lnTo>
                  <a:cubicBezTo>
                    <a:pt x="37079" y="95724"/>
                    <a:pt x="36835" y="96995"/>
                    <a:pt x="36626" y="98272"/>
                  </a:cubicBezTo>
                  <a:cubicBezTo>
                    <a:pt x="34965" y="98686"/>
                    <a:pt x="33488" y="99246"/>
                    <a:pt x="31734" y="99321"/>
                  </a:cubicBezTo>
                  <a:cubicBezTo>
                    <a:pt x="31584" y="99327"/>
                    <a:pt x="31432" y="99330"/>
                    <a:pt x="31280" y="99330"/>
                  </a:cubicBezTo>
                  <a:cubicBezTo>
                    <a:pt x="30614" y="99330"/>
                    <a:pt x="29933" y="99280"/>
                    <a:pt x="29260" y="99280"/>
                  </a:cubicBezTo>
                  <a:cubicBezTo>
                    <a:pt x="28792" y="99280"/>
                    <a:pt x="28327" y="99304"/>
                    <a:pt x="27874" y="99387"/>
                  </a:cubicBezTo>
                  <a:cubicBezTo>
                    <a:pt x="28085" y="98135"/>
                    <a:pt x="28243" y="96863"/>
                    <a:pt x="28369" y="95575"/>
                  </a:cubicBezTo>
                  <a:cubicBezTo>
                    <a:pt x="29224" y="95826"/>
                    <a:pt x="30190" y="95943"/>
                    <a:pt x="31189" y="95943"/>
                  </a:cubicBezTo>
                  <a:cubicBezTo>
                    <a:pt x="33354" y="95943"/>
                    <a:pt x="35672" y="95391"/>
                    <a:pt x="37339" y="94453"/>
                  </a:cubicBezTo>
                  <a:close/>
                  <a:moveTo>
                    <a:pt x="24819" y="81605"/>
                  </a:moveTo>
                  <a:cubicBezTo>
                    <a:pt x="26773" y="85965"/>
                    <a:pt x="27818" y="90013"/>
                    <a:pt x="27499" y="94821"/>
                  </a:cubicBezTo>
                  <a:cubicBezTo>
                    <a:pt x="27225" y="98949"/>
                    <a:pt x="26734" y="103303"/>
                    <a:pt x="24881" y="107061"/>
                  </a:cubicBezTo>
                  <a:cubicBezTo>
                    <a:pt x="24053" y="105358"/>
                    <a:pt x="23919" y="103331"/>
                    <a:pt x="23595" y="101492"/>
                  </a:cubicBezTo>
                  <a:cubicBezTo>
                    <a:pt x="23243" y="99486"/>
                    <a:pt x="22846" y="97485"/>
                    <a:pt x="22548" y="95471"/>
                  </a:cubicBezTo>
                  <a:cubicBezTo>
                    <a:pt x="21821" y="90520"/>
                    <a:pt x="22027" y="85838"/>
                    <a:pt x="24819" y="81605"/>
                  </a:cubicBezTo>
                  <a:close/>
                  <a:moveTo>
                    <a:pt x="41674" y="79507"/>
                  </a:moveTo>
                  <a:cubicBezTo>
                    <a:pt x="42807" y="81212"/>
                    <a:pt x="44244" y="82719"/>
                    <a:pt x="45138" y="84642"/>
                  </a:cubicBezTo>
                  <a:cubicBezTo>
                    <a:pt x="46386" y="87329"/>
                    <a:pt x="47063" y="90298"/>
                    <a:pt x="47150" y="93257"/>
                  </a:cubicBezTo>
                  <a:cubicBezTo>
                    <a:pt x="47312" y="98871"/>
                    <a:pt x="45391" y="104363"/>
                    <a:pt x="42201" y="108937"/>
                  </a:cubicBezTo>
                  <a:cubicBezTo>
                    <a:pt x="41898" y="105427"/>
                    <a:pt x="41149" y="99539"/>
                    <a:pt x="37757" y="98872"/>
                  </a:cubicBezTo>
                  <a:cubicBezTo>
                    <a:pt x="39176" y="94141"/>
                    <a:pt x="39957" y="89123"/>
                    <a:pt x="40844" y="84276"/>
                  </a:cubicBezTo>
                  <a:cubicBezTo>
                    <a:pt x="41135" y="82689"/>
                    <a:pt x="41408" y="81098"/>
                    <a:pt x="41674" y="79507"/>
                  </a:cubicBezTo>
                  <a:close/>
                  <a:moveTo>
                    <a:pt x="7845" y="78674"/>
                  </a:moveTo>
                  <a:cubicBezTo>
                    <a:pt x="8965" y="85353"/>
                    <a:pt x="10647" y="91930"/>
                    <a:pt x="13012" y="98126"/>
                  </a:cubicBezTo>
                  <a:cubicBezTo>
                    <a:pt x="8569" y="99768"/>
                    <a:pt x="7386" y="104943"/>
                    <a:pt x="7929" y="109397"/>
                  </a:cubicBezTo>
                  <a:cubicBezTo>
                    <a:pt x="4583" y="104554"/>
                    <a:pt x="1635" y="99283"/>
                    <a:pt x="1256" y="93293"/>
                  </a:cubicBezTo>
                  <a:cubicBezTo>
                    <a:pt x="889" y="87471"/>
                    <a:pt x="3580" y="82389"/>
                    <a:pt x="7845" y="78674"/>
                  </a:cubicBezTo>
                  <a:close/>
                  <a:moveTo>
                    <a:pt x="27720" y="100271"/>
                  </a:moveTo>
                  <a:cubicBezTo>
                    <a:pt x="28697" y="100648"/>
                    <a:pt x="29939" y="100840"/>
                    <a:pt x="31226" y="100840"/>
                  </a:cubicBezTo>
                  <a:cubicBezTo>
                    <a:pt x="31533" y="100840"/>
                    <a:pt x="31843" y="100829"/>
                    <a:pt x="32152" y="100807"/>
                  </a:cubicBezTo>
                  <a:cubicBezTo>
                    <a:pt x="33116" y="102855"/>
                    <a:pt x="34772" y="105210"/>
                    <a:pt x="34866" y="107474"/>
                  </a:cubicBezTo>
                  <a:cubicBezTo>
                    <a:pt x="34681" y="107491"/>
                    <a:pt x="34496" y="107500"/>
                    <a:pt x="34312" y="107500"/>
                  </a:cubicBezTo>
                  <a:cubicBezTo>
                    <a:pt x="33931" y="107500"/>
                    <a:pt x="33552" y="107463"/>
                    <a:pt x="33178" y="107388"/>
                  </a:cubicBezTo>
                  <a:cubicBezTo>
                    <a:pt x="33148" y="107384"/>
                    <a:pt x="33117" y="107382"/>
                    <a:pt x="33087" y="107382"/>
                  </a:cubicBezTo>
                  <a:cubicBezTo>
                    <a:pt x="32724" y="107382"/>
                    <a:pt x="32326" y="107669"/>
                    <a:pt x="32480" y="108086"/>
                  </a:cubicBezTo>
                  <a:cubicBezTo>
                    <a:pt x="33067" y="109686"/>
                    <a:pt x="33544" y="111317"/>
                    <a:pt x="33829" y="113000"/>
                  </a:cubicBezTo>
                  <a:cubicBezTo>
                    <a:pt x="34026" y="114160"/>
                    <a:pt x="34657" y="115153"/>
                    <a:pt x="33360" y="115153"/>
                  </a:cubicBezTo>
                  <a:cubicBezTo>
                    <a:pt x="33264" y="115153"/>
                    <a:pt x="33159" y="115147"/>
                    <a:pt x="33042" y="115136"/>
                  </a:cubicBezTo>
                  <a:cubicBezTo>
                    <a:pt x="32521" y="115087"/>
                    <a:pt x="32036" y="114923"/>
                    <a:pt x="31500" y="114879"/>
                  </a:cubicBezTo>
                  <a:cubicBezTo>
                    <a:pt x="31491" y="114879"/>
                    <a:pt x="31482" y="114878"/>
                    <a:pt x="31473" y="114878"/>
                  </a:cubicBezTo>
                  <a:cubicBezTo>
                    <a:pt x="31313" y="114878"/>
                    <a:pt x="31198" y="114993"/>
                    <a:pt x="31147" y="115134"/>
                  </a:cubicBezTo>
                  <a:cubicBezTo>
                    <a:pt x="31147" y="114940"/>
                    <a:pt x="31142" y="114747"/>
                    <a:pt x="31129" y="114554"/>
                  </a:cubicBezTo>
                  <a:cubicBezTo>
                    <a:pt x="31111" y="114292"/>
                    <a:pt x="30897" y="114140"/>
                    <a:pt x="30686" y="114140"/>
                  </a:cubicBezTo>
                  <a:cubicBezTo>
                    <a:pt x="30521" y="114140"/>
                    <a:pt x="30359" y="114233"/>
                    <a:pt x="30296" y="114441"/>
                  </a:cubicBezTo>
                  <a:cubicBezTo>
                    <a:pt x="29360" y="117560"/>
                    <a:pt x="28818" y="120709"/>
                    <a:pt x="27679" y="123791"/>
                  </a:cubicBezTo>
                  <a:cubicBezTo>
                    <a:pt x="27409" y="124522"/>
                    <a:pt x="27046" y="125769"/>
                    <a:pt x="26133" y="125769"/>
                  </a:cubicBezTo>
                  <a:cubicBezTo>
                    <a:pt x="25950" y="125769"/>
                    <a:pt x="25745" y="125719"/>
                    <a:pt x="25514" y="125604"/>
                  </a:cubicBezTo>
                  <a:cubicBezTo>
                    <a:pt x="24854" y="125277"/>
                    <a:pt x="24219" y="123439"/>
                    <a:pt x="24006" y="122851"/>
                  </a:cubicBezTo>
                  <a:cubicBezTo>
                    <a:pt x="23480" y="121407"/>
                    <a:pt x="23067" y="119957"/>
                    <a:pt x="22364" y="118588"/>
                  </a:cubicBezTo>
                  <a:cubicBezTo>
                    <a:pt x="22307" y="118478"/>
                    <a:pt x="22221" y="118432"/>
                    <a:pt x="22134" y="118432"/>
                  </a:cubicBezTo>
                  <a:cubicBezTo>
                    <a:pt x="21959" y="118432"/>
                    <a:pt x="21779" y="118614"/>
                    <a:pt x="21809" y="118822"/>
                  </a:cubicBezTo>
                  <a:cubicBezTo>
                    <a:pt x="21814" y="118852"/>
                    <a:pt x="21820" y="118891"/>
                    <a:pt x="21824" y="118925"/>
                  </a:cubicBezTo>
                  <a:cubicBezTo>
                    <a:pt x="21793" y="118938"/>
                    <a:pt x="21764" y="118956"/>
                    <a:pt x="21738" y="118977"/>
                  </a:cubicBezTo>
                  <a:cubicBezTo>
                    <a:pt x="21174" y="119498"/>
                    <a:pt x="20653" y="120056"/>
                    <a:pt x="20135" y="120621"/>
                  </a:cubicBezTo>
                  <a:cubicBezTo>
                    <a:pt x="19319" y="117374"/>
                    <a:pt x="19301" y="114184"/>
                    <a:pt x="20085" y="110876"/>
                  </a:cubicBezTo>
                  <a:cubicBezTo>
                    <a:pt x="20160" y="110556"/>
                    <a:pt x="19916" y="110303"/>
                    <a:pt x="19633" y="110303"/>
                  </a:cubicBezTo>
                  <a:cubicBezTo>
                    <a:pt x="19560" y="110303"/>
                    <a:pt x="19484" y="110320"/>
                    <a:pt x="19410" y="110357"/>
                  </a:cubicBezTo>
                  <a:cubicBezTo>
                    <a:pt x="18550" y="110786"/>
                    <a:pt x="17752" y="111329"/>
                    <a:pt x="17037" y="111971"/>
                  </a:cubicBezTo>
                  <a:cubicBezTo>
                    <a:pt x="15816" y="108283"/>
                    <a:pt x="17968" y="103872"/>
                    <a:pt x="19262" y="100455"/>
                  </a:cubicBezTo>
                  <a:cubicBezTo>
                    <a:pt x="19794" y="100529"/>
                    <a:pt x="20334" y="100584"/>
                    <a:pt x="20859" y="100584"/>
                  </a:cubicBezTo>
                  <a:cubicBezTo>
                    <a:pt x="21347" y="100584"/>
                    <a:pt x="21821" y="100537"/>
                    <a:pt x="22264" y="100413"/>
                  </a:cubicBezTo>
                  <a:cubicBezTo>
                    <a:pt x="22346" y="100873"/>
                    <a:pt x="22427" y="101333"/>
                    <a:pt x="22508" y="101793"/>
                  </a:cubicBezTo>
                  <a:cubicBezTo>
                    <a:pt x="22904" y="104041"/>
                    <a:pt x="23090" y="106429"/>
                    <a:pt x="24479" y="108318"/>
                  </a:cubicBezTo>
                  <a:cubicBezTo>
                    <a:pt x="24581" y="108457"/>
                    <a:pt x="24774" y="108555"/>
                    <a:pt x="24953" y="108555"/>
                  </a:cubicBezTo>
                  <a:cubicBezTo>
                    <a:pt x="25102" y="108555"/>
                    <a:pt x="25243" y="108487"/>
                    <a:pt x="25314" y="108318"/>
                  </a:cubicBezTo>
                  <a:cubicBezTo>
                    <a:pt x="26442" y="105678"/>
                    <a:pt x="27203" y="103010"/>
                    <a:pt x="27720" y="100271"/>
                  </a:cubicBezTo>
                  <a:close/>
                  <a:moveTo>
                    <a:pt x="24820" y="1"/>
                  </a:moveTo>
                  <a:cubicBezTo>
                    <a:pt x="24600" y="1"/>
                    <a:pt x="24449" y="248"/>
                    <a:pt x="24504" y="442"/>
                  </a:cubicBezTo>
                  <a:cubicBezTo>
                    <a:pt x="21244" y="2237"/>
                    <a:pt x="18993" y="5253"/>
                    <a:pt x="17221" y="8494"/>
                  </a:cubicBezTo>
                  <a:cubicBezTo>
                    <a:pt x="15124" y="12330"/>
                    <a:pt x="12975" y="16809"/>
                    <a:pt x="11772" y="21025"/>
                  </a:cubicBezTo>
                  <a:cubicBezTo>
                    <a:pt x="9210" y="26512"/>
                    <a:pt x="8105" y="32968"/>
                    <a:pt x="7260" y="38878"/>
                  </a:cubicBezTo>
                  <a:cubicBezTo>
                    <a:pt x="6321" y="45437"/>
                    <a:pt x="5924" y="52088"/>
                    <a:pt x="6047" y="58713"/>
                  </a:cubicBezTo>
                  <a:cubicBezTo>
                    <a:pt x="6162" y="64873"/>
                    <a:pt x="6666" y="71186"/>
                    <a:pt x="7648" y="77426"/>
                  </a:cubicBezTo>
                  <a:cubicBezTo>
                    <a:pt x="2894" y="80632"/>
                    <a:pt x="60" y="86250"/>
                    <a:pt x="34" y="91968"/>
                  </a:cubicBezTo>
                  <a:cubicBezTo>
                    <a:pt x="1" y="99494"/>
                    <a:pt x="4307" y="105975"/>
                    <a:pt x="8453" y="111909"/>
                  </a:cubicBezTo>
                  <a:cubicBezTo>
                    <a:pt x="8572" y="112079"/>
                    <a:pt x="8733" y="112153"/>
                    <a:pt x="8888" y="112153"/>
                  </a:cubicBezTo>
                  <a:cubicBezTo>
                    <a:pt x="9181" y="112153"/>
                    <a:pt x="9454" y="111891"/>
                    <a:pt x="9392" y="111514"/>
                  </a:cubicBezTo>
                  <a:cubicBezTo>
                    <a:pt x="8564" y="106492"/>
                    <a:pt x="8735" y="101414"/>
                    <a:pt x="13624" y="98796"/>
                  </a:cubicBezTo>
                  <a:cubicBezTo>
                    <a:pt x="14684" y="99709"/>
                    <a:pt x="16153" y="99992"/>
                    <a:pt x="17516" y="100186"/>
                  </a:cubicBezTo>
                  <a:cubicBezTo>
                    <a:pt x="17865" y="100235"/>
                    <a:pt x="18234" y="100298"/>
                    <a:pt x="18611" y="100357"/>
                  </a:cubicBezTo>
                  <a:cubicBezTo>
                    <a:pt x="16226" y="103709"/>
                    <a:pt x="14219" y="109321"/>
                    <a:pt x="16390" y="113126"/>
                  </a:cubicBezTo>
                  <a:cubicBezTo>
                    <a:pt x="16483" y="113288"/>
                    <a:pt x="16666" y="113380"/>
                    <a:pt x="16847" y="113380"/>
                  </a:cubicBezTo>
                  <a:cubicBezTo>
                    <a:pt x="16977" y="113380"/>
                    <a:pt x="17105" y="113333"/>
                    <a:pt x="17199" y="113231"/>
                  </a:cubicBezTo>
                  <a:cubicBezTo>
                    <a:pt x="17713" y="112668"/>
                    <a:pt x="18292" y="112166"/>
                    <a:pt x="18921" y="111737"/>
                  </a:cubicBezTo>
                  <a:lnTo>
                    <a:pt x="18921" y="111737"/>
                  </a:lnTo>
                  <a:cubicBezTo>
                    <a:pt x="18153" y="115097"/>
                    <a:pt x="18303" y="118498"/>
                    <a:pt x="19369" y="121819"/>
                  </a:cubicBezTo>
                  <a:cubicBezTo>
                    <a:pt x="19441" y="122046"/>
                    <a:pt x="19672" y="122207"/>
                    <a:pt x="19901" y="122207"/>
                  </a:cubicBezTo>
                  <a:cubicBezTo>
                    <a:pt x="20024" y="122207"/>
                    <a:pt x="20147" y="122160"/>
                    <a:pt x="20244" y="122050"/>
                  </a:cubicBezTo>
                  <a:cubicBezTo>
                    <a:pt x="20842" y="121363"/>
                    <a:pt x="21444" y="120688"/>
                    <a:pt x="22008" y="119977"/>
                  </a:cubicBezTo>
                  <a:cubicBezTo>
                    <a:pt x="22500" y="122503"/>
                    <a:pt x="23773" y="127245"/>
                    <a:pt x="26203" y="127245"/>
                  </a:cubicBezTo>
                  <a:cubicBezTo>
                    <a:pt x="26431" y="127245"/>
                    <a:pt x="26669" y="127204"/>
                    <a:pt x="26917" y="127115"/>
                  </a:cubicBezTo>
                  <a:cubicBezTo>
                    <a:pt x="28460" y="126562"/>
                    <a:pt x="28927" y="123805"/>
                    <a:pt x="29382" y="122504"/>
                  </a:cubicBezTo>
                  <a:cubicBezTo>
                    <a:pt x="30154" y="120293"/>
                    <a:pt x="31077" y="117823"/>
                    <a:pt x="31142" y="115427"/>
                  </a:cubicBezTo>
                  <a:cubicBezTo>
                    <a:pt x="31170" y="115505"/>
                    <a:pt x="31229" y="115569"/>
                    <a:pt x="31304" y="115603"/>
                  </a:cubicBezTo>
                  <a:cubicBezTo>
                    <a:pt x="31954" y="115913"/>
                    <a:pt x="33017" y="116453"/>
                    <a:pt x="33909" y="116453"/>
                  </a:cubicBezTo>
                  <a:cubicBezTo>
                    <a:pt x="34380" y="116453"/>
                    <a:pt x="34804" y="116302"/>
                    <a:pt x="35093" y="115886"/>
                  </a:cubicBezTo>
                  <a:cubicBezTo>
                    <a:pt x="35504" y="115296"/>
                    <a:pt x="35071" y="113830"/>
                    <a:pt x="34967" y="113165"/>
                  </a:cubicBezTo>
                  <a:cubicBezTo>
                    <a:pt x="34723" y="111604"/>
                    <a:pt x="34322" y="110092"/>
                    <a:pt x="33837" y="108597"/>
                  </a:cubicBezTo>
                  <a:lnTo>
                    <a:pt x="33837" y="108597"/>
                  </a:lnTo>
                  <a:cubicBezTo>
                    <a:pt x="34063" y="108614"/>
                    <a:pt x="34288" y="108623"/>
                    <a:pt x="34514" y="108623"/>
                  </a:cubicBezTo>
                  <a:cubicBezTo>
                    <a:pt x="34827" y="108623"/>
                    <a:pt x="35140" y="108606"/>
                    <a:pt x="35451" y="108572"/>
                  </a:cubicBezTo>
                  <a:cubicBezTo>
                    <a:pt x="35788" y="108537"/>
                    <a:pt x="36020" y="108329"/>
                    <a:pt x="36044" y="107981"/>
                  </a:cubicBezTo>
                  <a:cubicBezTo>
                    <a:pt x="36232" y="105313"/>
                    <a:pt x="34417" y="102876"/>
                    <a:pt x="32933" y="100725"/>
                  </a:cubicBezTo>
                  <a:cubicBezTo>
                    <a:pt x="34282" y="100545"/>
                    <a:pt x="35571" y="100153"/>
                    <a:pt x="36540" y="99535"/>
                  </a:cubicBezTo>
                  <a:cubicBezTo>
                    <a:pt x="36643" y="99747"/>
                    <a:pt x="36858" y="99871"/>
                    <a:pt x="37071" y="99871"/>
                  </a:cubicBezTo>
                  <a:cubicBezTo>
                    <a:pt x="37146" y="99871"/>
                    <a:pt x="37221" y="99855"/>
                    <a:pt x="37290" y="99822"/>
                  </a:cubicBezTo>
                  <a:cubicBezTo>
                    <a:pt x="40496" y="101675"/>
                    <a:pt x="40791" y="107179"/>
                    <a:pt x="41290" y="110513"/>
                  </a:cubicBezTo>
                  <a:cubicBezTo>
                    <a:pt x="41329" y="110771"/>
                    <a:pt x="41529" y="110882"/>
                    <a:pt x="41742" y="110882"/>
                  </a:cubicBezTo>
                  <a:cubicBezTo>
                    <a:pt x="41935" y="110882"/>
                    <a:pt x="42139" y="110792"/>
                    <a:pt x="42247" y="110637"/>
                  </a:cubicBezTo>
                  <a:cubicBezTo>
                    <a:pt x="45985" y="105312"/>
                    <a:pt x="48576" y="99104"/>
                    <a:pt x="48291" y="92487"/>
                  </a:cubicBezTo>
                  <a:cubicBezTo>
                    <a:pt x="48168" y="89611"/>
                    <a:pt x="47529" y="86759"/>
                    <a:pt x="46371" y="84122"/>
                  </a:cubicBezTo>
                  <a:cubicBezTo>
                    <a:pt x="45444" y="82009"/>
                    <a:pt x="44004" y="79181"/>
                    <a:pt x="41939" y="77903"/>
                  </a:cubicBezTo>
                  <a:cubicBezTo>
                    <a:pt x="42372" y="75234"/>
                    <a:pt x="42773" y="72560"/>
                    <a:pt x="43142" y="69882"/>
                  </a:cubicBezTo>
                  <a:cubicBezTo>
                    <a:pt x="44434" y="60465"/>
                    <a:pt x="46093" y="50534"/>
                    <a:pt x="45081" y="41024"/>
                  </a:cubicBezTo>
                  <a:cubicBezTo>
                    <a:pt x="44122" y="32019"/>
                    <a:pt x="40970" y="23383"/>
                    <a:pt x="37549" y="15056"/>
                  </a:cubicBezTo>
                  <a:cubicBezTo>
                    <a:pt x="35055" y="8986"/>
                    <a:pt x="31697" y="2035"/>
                    <a:pt x="24910" y="15"/>
                  </a:cubicBezTo>
                  <a:cubicBezTo>
                    <a:pt x="24879" y="5"/>
                    <a:pt x="24849" y="1"/>
                    <a:pt x="24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637225" y="2908450"/>
              <a:ext cx="448500" cy="371475"/>
            </a:xfrm>
            <a:custGeom>
              <a:avLst/>
              <a:gdLst/>
              <a:ahLst/>
              <a:cxnLst/>
              <a:rect l="l" t="t" r="r" b="b"/>
              <a:pathLst>
                <a:path w="17940" h="14859" extrusionOk="0">
                  <a:moveTo>
                    <a:pt x="7892" y="1020"/>
                  </a:moveTo>
                  <a:cubicBezTo>
                    <a:pt x="10234" y="1020"/>
                    <a:pt x="13226" y="2327"/>
                    <a:pt x="14394" y="3625"/>
                  </a:cubicBezTo>
                  <a:cubicBezTo>
                    <a:pt x="15806" y="5196"/>
                    <a:pt x="16029" y="7926"/>
                    <a:pt x="15466" y="9915"/>
                  </a:cubicBezTo>
                  <a:cubicBezTo>
                    <a:pt x="14812" y="12227"/>
                    <a:pt x="12621" y="13462"/>
                    <a:pt x="10377" y="13767"/>
                  </a:cubicBezTo>
                  <a:cubicBezTo>
                    <a:pt x="10005" y="13818"/>
                    <a:pt x="9620" y="13843"/>
                    <a:pt x="9227" y="13843"/>
                  </a:cubicBezTo>
                  <a:cubicBezTo>
                    <a:pt x="6211" y="13843"/>
                    <a:pt x="2766" y="12351"/>
                    <a:pt x="2033" y="9289"/>
                  </a:cubicBezTo>
                  <a:cubicBezTo>
                    <a:pt x="1321" y="6315"/>
                    <a:pt x="3034" y="3330"/>
                    <a:pt x="5434" y="1564"/>
                  </a:cubicBezTo>
                  <a:cubicBezTo>
                    <a:pt x="5485" y="1599"/>
                    <a:pt x="5545" y="1621"/>
                    <a:pt x="5606" y="1621"/>
                  </a:cubicBezTo>
                  <a:cubicBezTo>
                    <a:pt x="5654" y="1621"/>
                    <a:pt x="5703" y="1607"/>
                    <a:pt x="5749" y="1575"/>
                  </a:cubicBezTo>
                  <a:cubicBezTo>
                    <a:pt x="6307" y="1185"/>
                    <a:pt x="7058" y="1020"/>
                    <a:pt x="7892" y="1020"/>
                  </a:cubicBezTo>
                  <a:close/>
                  <a:moveTo>
                    <a:pt x="7969" y="1"/>
                  </a:moveTo>
                  <a:cubicBezTo>
                    <a:pt x="6983" y="1"/>
                    <a:pt x="6114" y="264"/>
                    <a:pt x="5526" y="908"/>
                  </a:cubicBezTo>
                  <a:cubicBezTo>
                    <a:pt x="2426" y="2559"/>
                    <a:pt x="0" y="6823"/>
                    <a:pt x="1261" y="10154"/>
                  </a:cubicBezTo>
                  <a:cubicBezTo>
                    <a:pt x="2441" y="13269"/>
                    <a:pt x="5965" y="14858"/>
                    <a:pt x="9278" y="14858"/>
                  </a:cubicBezTo>
                  <a:cubicBezTo>
                    <a:pt x="10456" y="14858"/>
                    <a:pt x="11607" y="14657"/>
                    <a:pt x="12616" y="14252"/>
                  </a:cubicBezTo>
                  <a:cubicBezTo>
                    <a:pt x="16623" y="12645"/>
                    <a:pt x="17939" y="7039"/>
                    <a:pt x="15410" y="3548"/>
                  </a:cubicBezTo>
                  <a:cubicBezTo>
                    <a:pt x="14282" y="1991"/>
                    <a:pt x="10680" y="1"/>
                    <a:pt x="7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530050" y="2173925"/>
              <a:ext cx="642625" cy="531275"/>
            </a:xfrm>
            <a:custGeom>
              <a:avLst/>
              <a:gdLst/>
              <a:ahLst/>
              <a:cxnLst/>
              <a:rect l="l" t="t" r="r" b="b"/>
              <a:pathLst>
                <a:path w="25705" h="21251" extrusionOk="0">
                  <a:moveTo>
                    <a:pt x="12021" y="1136"/>
                  </a:moveTo>
                  <a:cubicBezTo>
                    <a:pt x="16945" y="1136"/>
                    <a:pt x="21493" y="3243"/>
                    <a:pt x="23112" y="8367"/>
                  </a:cubicBezTo>
                  <a:cubicBezTo>
                    <a:pt x="23928" y="10950"/>
                    <a:pt x="23683" y="13853"/>
                    <a:pt x="22358" y="16219"/>
                  </a:cubicBezTo>
                  <a:cubicBezTo>
                    <a:pt x="20827" y="18952"/>
                    <a:pt x="17858" y="19981"/>
                    <a:pt x="14890" y="20144"/>
                  </a:cubicBezTo>
                  <a:cubicBezTo>
                    <a:pt x="14552" y="20162"/>
                    <a:pt x="14206" y="20172"/>
                    <a:pt x="13855" y="20172"/>
                  </a:cubicBezTo>
                  <a:cubicBezTo>
                    <a:pt x="8835" y="20172"/>
                    <a:pt x="2693" y="18219"/>
                    <a:pt x="1874" y="12610"/>
                  </a:cubicBezTo>
                  <a:cubicBezTo>
                    <a:pt x="1095" y="7273"/>
                    <a:pt x="5944" y="3040"/>
                    <a:pt x="10669" y="1188"/>
                  </a:cubicBezTo>
                  <a:cubicBezTo>
                    <a:pt x="11122" y="1153"/>
                    <a:pt x="11573" y="1136"/>
                    <a:pt x="12021" y="1136"/>
                  </a:cubicBezTo>
                  <a:close/>
                  <a:moveTo>
                    <a:pt x="13716" y="0"/>
                  </a:moveTo>
                  <a:cubicBezTo>
                    <a:pt x="13143" y="0"/>
                    <a:pt x="12565" y="53"/>
                    <a:pt x="11987" y="163"/>
                  </a:cubicBezTo>
                  <a:cubicBezTo>
                    <a:pt x="6171" y="926"/>
                    <a:pt x="0" y="6441"/>
                    <a:pt x="799" y="12685"/>
                  </a:cubicBezTo>
                  <a:cubicBezTo>
                    <a:pt x="1591" y="18874"/>
                    <a:pt x="8319" y="21250"/>
                    <a:pt x="13901" y="21250"/>
                  </a:cubicBezTo>
                  <a:cubicBezTo>
                    <a:pt x="14490" y="21250"/>
                    <a:pt x="15067" y="21224"/>
                    <a:pt x="15623" y="21172"/>
                  </a:cubicBezTo>
                  <a:cubicBezTo>
                    <a:pt x="21889" y="20593"/>
                    <a:pt x="25705" y="15379"/>
                    <a:pt x="24463" y="9163"/>
                  </a:cubicBezTo>
                  <a:cubicBezTo>
                    <a:pt x="23453" y="4110"/>
                    <a:pt x="18783" y="0"/>
                    <a:pt x="1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77600" y="2217175"/>
              <a:ext cx="495325" cy="427625"/>
            </a:xfrm>
            <a:custGeom>
              <a:avLst/>
              <a:gdLst/>
              <a:ahLst/>
              <a:cxnLst/>
              <a:rect l="l" t="t" r="r" b="b"/>
              <a:pathLst>
                <a:path w="19813" h="17105" extrusionOk="0">
                  <a:moveTo>
                    <a:pt x="9031" y="1157"/>
                  </a:moveTo>
                  <a:cubicBezTo>
                    <a:pt x="12904" y="1157"/>
                    <a:pt x="17485" y="2368"/>
                    <a:pt x="18341" y="6619"/>
                  </a:cubicBezTo>
                  <a:cubicBezTo>
                    <a:pt x="18703" y="8413"/>
                    <a:pt x="18805" y="11755"/>
                    <a:pt x="17835" y="13334"/>
                  </a:cubicBezTo>
                  <a:cubicBezTo>
                    <a:pt x="16679" y="15217"/>
                    <a:pt x="14087" y="16052"/>
                    <a:pt x="12017" y="16150"/>
                  </a:cubicBezTo>
                  <a:cubicBezTo>
                    <a:pt x="11874" y="16157"/>
                    <a:pt x="11730" y="16161"/>
                    <a:pt x="11584" y="16161"/>
                  </a:cubicBezTo>
                  <a:cubicBezTo>
                    <a:pt x="8282" y="16161"/>
                    <a:pt x="4235" y="14443"/>
                    <a:pt x="2793" y="11338"/>
                  </a:cubicBezTo>
                  <a:cubicBezTo>
                    <a:pt x="1008" y="7493"/>
                    <a:pt x="4757" y="3409"/>
                    <a:pt x="7933" y="1189"/>
                  </a:cubicBezTo>
                  <a:cubicBezTo>
                    <a:pt x="8290" y="1168"/>
                    <a:pt x="8657" y="1157"/>
                    <a:pt x="9031" y="1157"/>
                  </a:cubicBezTo>
                  <a:close/>
                  <a:moveTo>
                    <a:pt x="10385" y="1"/>
                  </a:moveTo>
                  <a:cubicBezTo>
                    <a:pt x="9857" y="1"/>
                    <a:pt x="9341" y="58"/>
                    <a:pt x="8850" y="178"/>
                  </a:cubicBezTo>
                  <a:cubicBezTo>
                    <a:pt x="8843" y="181"/>
                    <a:pt x="8837" y="179"/>
                    <a:pt x="8830" y="183"/>
                  </a:cubicBezTo>
                  <a:cubicBezTo>
                    <a:pt x="8305" y="313"/>
                    <a:pt x="7806" y="515"/>
                    <a:pt x="7353" y="801"/>
                  </a:cubicBezTo>
                  <a:cubicBezTo>
                    <a:pt x="7266" y="856"/>
                    <a:pt x="7235" y="967"/>
                    <a:pt x="7255" y="1060"/>
                  </a:cubicBezTo>
                  <a:cubicBezTo>
                    <a:pt x="3739" y="3304"/>
                    <a:pt x="1" y="7593"/>
                    <a:pt x="1939" y="11698"/>
                  </a:cubicBezTo>
                  <a:cubicBezTo>
                    <a:pt x="3574" y="15159"/>
                    <a:pt x="7798" y="17104"/>
                    <a:pt x="11610" y="17104"/>
                  </a:cubicBezTo>
                  <a:cubicBezTo>
                    <a:pt x="12252" y="17104"/>
                    <a:pt x="12882" y="17049"/>
                    <a:pt x="13486" y="16937"/>
                  </a:cubicBezTo>
                  <a:cubicBezTo>
                    <a:pt x="15576" y="16547"/>
                    <a:pt x="17873" y="15431"/>
                    <a:pt x="18825" y="13429"/>
                  </a:cubicBezTo>
                  <a:cubicBezTo>
                    <a:pt x="19812" y="11354"/>
                    <a:pt x="19691" y="8202"/>
                    <a:pt x="19158" y="6009"/>
                  </a:cubicBezTo>
                  <a:cubicBezTo>
                    <a:pt x="18367" y="2760"/>
                    <a:pt x="14067" y="1"/>
                    <a:pt x="10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49825" y="2980275"/>
              <a:ext cx="59650" cy="53625"/>
            </a:xfrm>
            <a:custGeom>
              <a:avLst/>
              <a:gdLst/>
              <a:ahLst/>
              <a:cxnLst/>
              <a:rect l="l" t="t" r="r" b="b"/>
              <a:pathLst>
                <a:path w="2386" h="2145" extrusionOk="0">
                  <a:moveTo>
                    <a:pt x="1630" y="0"/>
                  </a:moveTo>
                  <a:cubicBezTo>
                    <a:pt x="1254" y="0"/>
                    <a:pt x="845" y="261"/>
                    <a:pt x="613" y="515"/>
                  </a:cubicBezTo>
                  <a:cubicBezTo>
                    <a:pt x="236" y="925"/>
                    <a:pt x="1" y="1553"/>
                    <a:pt x="427" y="2017"/>
                  </a:cubicBezTo>
                  <a:cubicBezTo>
                    <a:pt x="497" y="2092"/>
                    <a:pt x="618" y="2144"/>
                    <a:pt x="730" y="2144"/>
                  </a:cubicBezTo>
                  <a:cubicBezTo>
                    <a:pt x="767" y="2144"/>
                    <a:pt x="804" y="2138"/>
                    <a:pt x="837" y="2126"/>
                  </a:cubicBezTo>
                  <a:cubicBezTo>
                    <a:pt x="1028" y="2052"/>
                    <a:pt x="1141" y="1967"/>
                    <a:pt x="1276" y="1819"/>
                  </a:cubicBezTo>
                  <a:lnTo>
                    <a:pt x="1276" y="1819"/>
                  </a:lnTo>
                  <a:cubicBezTo>
                    <a:pt x="1251" y="1834"/>
                    <a:pt x="1238" y="1842"/>
                    <a:pt x="1235" y="1842"/>
                  </a:cubicBezTo>
                  <a:cubicBezTo>
                    <a:pt x="1230" y="1842"/>
                    <a:pt x="1279" y="1805"/>
                    <a:pt x="1382" y="1731"/>
                  </a:cubicBezTo>
                  <a:cubicBezTo>
                    <a:pt x="1424" y="1677"/>
                    <a:pt x="1466" y="1622"/>
                    <a:pt x="1508" y="1566"/>
                  </a:cubicBezTo>
                  <a:cubicBezTo>
                    <a:pt x="1521" y="1550"/>
                    <a:pt x="1613" y="1433"/>
                    <a:pt x="1611" y="1433"/>
                  </a:cubicBezTo>
                  <a:lnTo>
                    <a:pt x="1611" y="1433"/>
                  </a:lnTo>
                  <a:cubicBezTo>
                    <a:pt x="1611" y="1433"/>
                    <a:pt x="1609" y="1435"/>
                    <a:pt x="1606" y="1439"/>
                  </a:cubicBezTo>
                  <a:lnTo>
                    <a:pt x="1606" y="1439"/>
                  </a:lnTo>
                  <a:cubicBezTo>
                    <a:pt x="1803" y="1213"/>
                    <a:pt x="2074" y="1042"/>
                    <a:pt x="2194" y="774"/>
                  </a:cubicBezTo>
                  <a:cubicBezTo>
                    <a:pt x="2203" y="763"/>
                    <a:pt x="2211" y="750"/>
                    <a:pt x="2219" y="739"/>
                  </a:cubicBezTo>
                  <a:cubicBezTo>
                    <a:pt x="2385" y="498"/>
                    <a:pt x="2223" y="204"/>
                    <a:pt x="1990" y="99"/>
                  </a:cubicBezTo>
                  <a:cubicBezTo>
                    <a:pt x="1879" y="30"/>
                    <a:pt x="1757" y="0"/>
                    <a:pt x="1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724325" y="3057875"/>
              <a:ext cx="34350" cy="54150"/>
            </a:xfrm>
            <a:custGeom>
              <a:avLst/>
              <a:gdLst/>
              <a:ahLst/>
              <a:cxnLst/>
              <a:rect l="l" t="t" r="r" b="b"/>
              <a:pathLst>
                <a:path w="1374" h="2166" extrusionOk="0">
                  <a:moveTo>
                    <a:pt x="913" y="0"/>
                  </a:moveTo>
                  <a:cubicBezTo>
                    <a:pt x="752" y="0"/>
                    <a:pt x="581" y="76"/>
                    <a:pt x="490" y="207"/>
                  </a:cubicBezTo>
                  <a:cubicBezTo>
                    <a:pt x="256" y="548"/>
                    <a:pt x="102" y="1007"/>
                    <a:pt x="44" y="1416"/>
                  </a:cubicBezTo>
                  <a:cubicBezTo>
                    <a:pt x="0" y="1732"/>
                    <a:pt x="121" y="2052"/>
                    <a:pt x="458" y="2144"/>
                  </a:cubicBezTo>
                  <a:cubicBezTo>
                    <a:pt x="510" y="2158"/>
                    <a:pt x="562" y="2165"/>
                    <a:pt x="613" y="2165"/>
                  </a:cubicBezTo>
                  <a:cubicBezTo>
                    <a:pt x="873" y="2165"/>
                    <a:pt x="1106" y="1987"/>
                    <a:pt x="1186" y="1731"/>
                  </a:cubicBezTo>
                  <a:cubicBezTo>
                    <a:pt x="1326" y="1284"/>
                    <a:pt x="1374" y="775"/>
                    <a:pt x="1301" y="313"/>
                  </a:cubicBezTo>
                  <a:cubicBezTo>
                    <a:pt x="1266" y="95"/>
                    <a:pt x="1095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715225" y="2309250"/>
              <a:ext cx="54625" cy="60425"/>
            </a:xfrm>
            <a:custGeom>
              <a:avLst/>
              <a:gdLst/>
              <a:ahLst/>
              <a:cxnLst/>
              <a:rect l="l" t="t" r="r" b="b"/>
              <a:pathLst>
                <a:path w="2185" h="2417" extrusionOk="0">
                  <a:moveTo>
                    <a:pt x="1696" y="0"/>
                  </a:moveTo>
                  <a:cubicBezTo>
                    <a:pt x="1685" y="0"/>
                    <a:pt x="1675" y="1"/>
                    <a:pt x="1664" y="3"/>
                  </a:cubicBezTo>
                  <a:cubicBezTo>
                    <a:pt x="1404" y="36"/>
                    <a:pt x="1225" y="98"/>
                    <a:pt x="1048" y="297"/>
                  </a:cubicBezTo>
                  <a:cubicBezTo>
                    <a:pt x="882" y="482"/>
                    <a:pt x="729" y="682"/>
                    <a:pt x="581" y="882"/>
                  </a:cubicBezTo>
                  <a:cubicBezTo>
                    <a:pt x="289" y="1279"/>
                    <a:pt x="0" y="1708"/>
                    <a:pt x="219" y="2202"/>
                  </a:cubicBezTo>
                  <a:cubicBezTo>
                    <a:pt x="281" y="2342"/>
                    <a:pt x="452" y="2409"/>
                    <a:pt x="592" y="2416"/>
                  </a:cubicBezTo>
                  <a:cubicBezTo>
                    <a:pt x="605" y="2417"/>
                    <a:pt x="618" y="2417"/>
                    <a:pt x="631" y="2417"/>
                  </a:cubicBezTo>
                  <a:cubicBezTo>
                    <a:pt x="1108" y="2417"/>
                    <a:pt x="1412" y="1928"/>
                    <a:pt x="1642" y="1571"/>
                  </a:cubicBezTo>
                  <a:cubicBezTo>
                    <a:pt x="1889" y="1188"/>
                    <a:pt x="2185" y="780"/>
                    <a:pt x="2065" y="308"/>
                  </a:cubicBezTo>
                  <a:cubicBezTo>
                    <a:pt x="2027" y="160"/>
                    <a:pt x="1861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667225" y="2394450"/>
              <a:ext cx="46425" cy="67200"/>
            </a:xfrm>
            <a:custGeom>
              <a:avLst/>
              <a:gdLst/>
              <a:ahLst/>
              <a:cxnLst/>
              <a:rect l="l" t="t" r="r" b="b"/>
              <a:pathLst>
                <a:path w="1857" h="2688" extrusionOk="0">
                  <a:moveTo>
                    <a:pt x="1271" y="0"/>
                  </a:moveTo>
                  <a:cubicBezTo>
                    <a:pt x="1135" y="0"/>
                    <a:pt x="997" y="67"/>
                    <a:pt x="895" y="228"/>
                  </a:cubicBezTo>
                  <a:cubicBezTo>
                    <a:pt x="508" y="838"/>
                    <a:pt x="0" y="1997"/>
                    <a:pt x="661" y="2584"/>
                  </a:cubicBezTo>
                  <a:cubicBezTo>
                    <a:pt x="740" y="2655"/>
                    <a:pt x="827" y="2688"/>
                    <a:pt x="912" y="2688"/>
                  </a:cubicBezTo>
                  <a:cubicBezTo>
                    <a:pt x="1032" y="2688"/>
                    <a:pt x="1148" y="2623"/>
                    <a:pt x="1235" y="2509"/>
                  </a:cubicBezTo>
                  <a:cubicBezTo>
                    <a:pt x="1442" y="2241"/>
                    <a:pt x="1435" y="1952"/>
                    <a:pt x="1470" y="1627"/>
                  </a:cubicBezTo>
                  <a:cubicBezTo>
                    <a:pt x="1505" y="1306"/>
                    <a:pt x="1563" y="993"/>
                    <a:pt x="1694" y="695"/>
                  </a:cubicBezTo>
                  <a:cubicBezTo>
                    <a:pt x="1856" y="327"/>
                    <a:pt x="1571" y="0"/>
                    <a:pt x="1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054100" y="3652700"/>
              <a:ext cx="65575" cy="48950"/>
            </a:xfrm>
            <a:custGeom>
              <a:avLst/>
              <a:gdLst/>
              <a:ahLst/>
              <a:cxnLst/>
              <a:rect l="l" t="t" r="r" b="b"/>
              <a:pathLst>
                <a:path w="2623" h="1958" extrusionOk="0">
                  <a:moveTo>
                    <a:pt x="365" y="0"/>
                  </a:moveTo>
                  <a:cubicBezTo>
                    <a:pt x="145" y="0"/>
                    <a:pt x="1" y="356"/>
                    <a:pt x="232" y="529"/>
                  </a:cubicBezTo>
                  <a:cubicBezTo>
                    <a:pt x="586" y="793"/>
                    <a:pt x="939" y="1058"/>
                    <a:pt x="1293" y="1322"/>
                  </a:cubicBezTo>
                  <a:cubicBezTo>
                    <a:pt x="1611" y="1559"/>
                    <a:pt x="1937" y="1844"/>
                    <a:pt x="2325" y="1951"/>
                  </a:cubicBezTo>
                  <a:cubicBezTo>
                    <a:pt x="2341" y="1955"/>
                    <a:pt x="2356" y="1957"/>
                    <a:pt x="2371" y="1957"/>
                  </a:cubicBezTo>
                  <a:cubicBezTo>
                    <a:pt x="2508" y="1957"/>
                    <a:pt x="2623" y="1799"/>
                    <a:pt x="2541" y="1670"/>
                  </a:cubicBezTo>
                  <a:cubicBezTo>
                    <a:pt x="2325" y="1334"/>
                    <a:pt x="1962" y="1106"/>
                    <a:pt x="1644" y="873"/>
                  </a:cubicBezTo>
                  <a:cubicBezTo>
                    <a:pt x="1267" y="600"/>
                    <a:pt x="888" y="326"/>
                    <a:pt x="511" y="52"/>
                  </a:cubicBezTo>
                  <a:cubicBezTo>
                    <a:pt x="461" y="16"/>
                    <a:pt x="412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077225" y="3580775"/>
              <a:ext cx="56150" cy="54350"/>
            </a:xfrm>
            <a:custGeom>
              <a:avLst/>
              <a:gdLst/>
              <a:ahLst/>
              <a:cxnLst/>
              <a:rect l="l" t="t" r="r" b="b"/>
              <a:pathLst>
                <a:path w="2246" h="2174" extrusionOk="0">
                  <a:moveTo>
                    <a:pt x="458" y="0"/>
                  </a:moveTo>
                  <a:cubicBezTo>
                    <a:pt x="215" y="0"/>
                    <a:pt x="0" y="309"/>
                    <a:pt x="228" y="518"/>
                  </a:cubicBezTo>
                  <a:cubicBezTo>
                    <a:pt x="566" y="829"/>
                    <a:pt x="892" y="1153"/>
                    <a:pt x="1199" y="1494"/>
                  </a:cubicBezTo>
                  <a:cubicBezTo>
                    <a:pt x="1428" y="1746"/>
                    <a:pt x="1694" y="2147"/>
                    <a:pt x="2060" y="2173"/>
                  </a:cubicBezTo>
                  <a:cubicBezTo>
                    <a:pt x="2061" y="2173"/>
                    <a:pt x="2063" y="2173"/>
                    <a:pt x="2065" y="2173"/>
                  </a:cubicBezTo>
                  <a:cubicBezTo>
                    <a:pt x="2116" y="2173"/>
                    <a:pt x="2175" y="2129"/>
                    <a:pt x="2184" y="2078"/>
                  </a:cubicBezTo>
                  <a:cubicBezTo>
                    <a:pt x="2245" y="1712"/>
                    <a:pt x="1905" y="1364"/>
                    <a:pt x="1676" y="1107"/>
                  </a:cubicBezTo>
                  <a:cubicBezTo>
                    <a:pt x="1355" y="748"/>
                    <a:pt x="1017" y="407"/>
                    <a:pt x="662" y="84"/>
                  </a:cubicBezTo>
                  <a:cubicBezTo>
                    <a:pt x="598" y="25"/>
                    <a:pt x="527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4114600" y="3526750"/>
              <a:ext cx="28700" cy="34500"/>
            </a:xfrm>
            <a:custGeom>
              <a:avLst/>
              <a:gdLst/>
              <a:ahLst/>
              <a:cxnLst/>
              <a:rect l="l" t="t" r="r" b="b"/>
              <a:pathLst>
                <a:path w="1148" h="1380" extrusionOk="0">
                  <a:moveTo>
                    <a:pt x="327" y="0"/>
                  </a:moveTo>
                  <a:cubicBezTo>
                    <a:pt x="165" y="0"/>
                    <a:pt x="1" y="169"/>
                    <a:pt x="116" y="340"/>
                  </a:cubicBezTo>
                  <a:cubicBezTo>
                    <a:pt x="334" y="663"/>
                    <a:pt x="533" y="1072"/>
                    <a:pt x="824" y="1335"/>
                  </a:cubicBezTo>
                  <a:cubicBezTo>
                    <a:pt x="858" y="1366"/>
                    <a:pt x="900" y="1379"/>
                    <a:pt x="942" y="1379"/>
                  </a:cubicBezTo>
                  <a:cubicBezTo>
                    <a:pt x="1047" y="1379"/>
                    <a:pt x="1148" y="1291"/>
                    <a:pt x="1110" y="1168"/>
                  </a:cubicBezTo>
                  <a:cubicBezTo>
                    <a:pt x="995" y="794"/>
                    <a:pt x="713" y="443"/>
                    <a:pt x="513" y="108"/>
                  </a:cubicBezTo>
                  <a:cubicBezTo>
                    <a:pt x="466" y="32"/>
                    <a:pt x="397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146425" y="3455600"/>
              <a:ext cx="19175" cy="15425"/>
            </a:xfrm>
            <a:custGeom>
              <a:avLst/>
              <a:gdLst/>
              <a:ahLst/>
              <a:cxnLst/>
              <a:rect l="l" t="t" r="r" b="b"/>
              <a:pathLst>
                <a:path w="767" h="617" extrusionOk="0">
                  <a:moveTo>
                    <a:pt x="306" y="1"/>
                  </a:moveTo>
                  <a:cubicBezTo>
                    <a:pt x="153" y="1"/>
                    <a:pt x="0" y="216"/>
                    <a:pt x="152" y="344"/>
                  </a:cubicBezTo>
                  <a:cubicBezTo>
                    <a:pt x="242" y="419"/>
                    <a:pt x="333" y="495"/>
                    <a:pt x="423" y="571"/>
                  </a:cubicBezTo>
                  <a:cubicBezTo>
                    <a:pt x="461" y="603"/>
                    <a:pt x="501" y="616"/>
                    <a:pt x="538" y="616"/>
                  </a:cubicBezTo>
                  <a:cubicBezTo>
                    <a:pt x="666" y="616"/>
                    <a:pt x="767" y="462"/>
                    <a:pt x="659" y="335"/>
                  </a:cubicBezTo>
                  <a:cubicBezTo>
                    <a:pt x="584" y="244"/>
                    <a:pt x="508" y="154"/>
                    <a:pt x="433" y="64"/>
                  </a:cubicBezTo>
                  <a:cubicBezTo>
                    <a:pt x="396" y="19"/>
                    <a:pt x="351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27300" y="1833450"/>
              <a:ext cx="67875" cy="65700"/>
            </a:xfrm>
            <a:custGeom>
              <a:avLst/>
              <a:gdLst/>
              <a:ahLst/>
              <a:cxnLst/>
              <a:rect l="l" t="t" r="r" b="b"/>
              <a:pathLst>
                <a:path w="2715" h="2628" extrusionOk="0">
                  <a:moveTo>
                    <a:pt x="2232" y="0"/>
                  </a:moveTo>
                  <a:cubicBezTo>
                    <a:pt x="1756" y="0"/>
                    <a:pt x="1208" y="544"/>
                    <a:pt x="919" y="880"/>
                  </a:cubicBezTo>
                  <a:cubicBezTo>
                    <a:pt x="563" y="1290"/>
                    <a:pt x="278" y="1757"/>
                    <a:pt x="78" y="2263"/>
                  </a:cubicBezTo>
                  <a:cubicBezTo>
                    <a:pt x="1" y="2454"/>
                    <a:pt x="194" y="2627"/>
                    <a:pt x="374" y="2627"/>
                  </a:cubicBezTo>
                  <a:cubicBezTo>
                    <a:pt x="443" y="2627"/>
                    <a:pt x="510" y="2602"/>
                    <a:pt x="560" y="2543"/>
                  </a:cubicBezTo>
                  <a:cubicBezTo>
                    <a:pt x="879" y="2161"/>
                    <a:pt x="1226" y="1802"/>
                    <a:pt x="1600" y="1471"/>
                  </a:cubicBezTo>
                  <a:cubicBezTo>
                    <a:pt x="1938" y="1174"/>
                    <a:pt x="2452" y="894"/>
                    <a:pt x="2620" y="469"/>
                  </a:cubicBezTo>
                  <a:cubicBezTo>
                    <a:pt x="2715" y="233"/>
                    <a:pt x="2479" y="13"/>
                    <a:pt x="2264" y="1"/>
                  </a:cubicBezTo>
                  <a:cubicBezTo>
                    <a:pt x="2253" y="1"/>
                    <a:pt x="2243" y="0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643850" y="1762350"/>
              <a:ext cx="60275" cy="51400"/>
            </a:xfrm>
            <a:custGeom>
              <a:avLst/>
              <a:gdLst/>
              <a:ahLst/>
              <a:cxnLst/>
              <a:rect l="l" t="t" r="r" b="b"/>
              <a:pathLst>
                <a:path w="2411" h="2056" extrusionOk="0">
                  <a:moveTo>
                    <a:pt x="2107" y="0"/>
                  </a:moveTo>
                  <a:cubicBezTo>
                    <a:pt x="2088" y="0"/>
                    <a:pt x="2069" y="2"/>
                    <a:pt x="2050" y="6"/>
                  </a:cubicBezTo>
                  <a:cubicBezTo>
                    <a:pt x="1695" y="88"/>
                    <a:pt x="1416" y="362"/>
                    <a:pt x="1156" y="601"/>
                  </a:cubicBezTo>
                  <a:cubicBezTo>
                    <a:pt x="866" y="868"/>
                    <a:pt x="577" y="1133"/>
                    <a:pt x="287" y="1399"/>
                  </a:cubicBezTo>
                  <a:cubicBezTo>
                    <a:pt x="0" y="1664"/>
                    <a:pt x="270" y="2056"/>
                    <a:pt x="578" y="2056"/>
                  </a:cubicBezTo>
                  <a:cubicBezTo>
                    <a:pt x="665" y="2056"/>
                    <a:pt x="756" y="2024"/>
                    <a:pt x="837" y="1949"/>
                  </a:cubicBezTo>
                  <a:cubicBezTo>
                    <a:pt x="1127" y="1683"/>
                    <a:pt x="1416" y="1417"/>
                    <a:pt x="1706" y="1151"/>
                  </a:cubicBezTo>
                  <a:cubicBezTo>
                    <a:pt x="1967" y="910"/>
                    <a:pt x="2245" y="660"/>
                    <a:pt x="2356" y="313"/>
                  </a:cubicBezTo>
                  <a:cubicBezTo>
                    <a:pt x="2410" y="145"/>
                    <a:pt x="2264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709825" y="1659000"/>
              <a:ext cx="53000" cy="32450"/>
            </a:xfrm>
            <a:custGeom>
              <a:avLst/>
              <a:gdLst/>
              <a:ahLst/>
              <a:cxnLst/>
              <a:rect l="l" t="t" r="r" b="b"/>
              <a:pathLst>
                <a:path w="2120" h="1298" extrusionOk="0">
                  <a:moveTo>
                    <a:pt x="1784" y="0"/>
                  </a:moveTo>
                  <a:cubicBezTo>
                    <a:pt x="1525" y="0"/>
                    <a:pt x="1287" y="172"/>
                    <a:pt x="1067" y="295"/>
                  </a:cubicBezTo>
                  <a:lnTo>
                    <a:pt x="296" y="728"/>
                  </a:lnTo>
                  <a:cubicBezTo>
                    <a:pt x="1" y="892"/>
                    <a:pt x="181" y="1298"/>
                    <a:pt x="457" y="1298"/>
                  </a:cubicBezTo>
                  <a:cubicBezTo>
                    <a:pt x="504" y="1298"/>
                    <a:pt x="555" y="1286"/>
                    <a:pt x="606" y="1258"/>
                  </a:cubicBezTo>
                  <a:cubicBezTo>
                    <a:pt x="865" y="1119"/>
                    <a:pt x="1125" y="979"/>
                    <a:pt x="1384" y="840"/>
                  </a:cubicBezTo>
                  <a:cubicBezTo>
                    <a:pt x="1619" y="714"/>
                    <a:pt x="1891" y="605"/>
                    <a:pt x="2026" y="364"/>
                  </a:cubicBezTo>
                  <a:cubicBezTo>
                    <a:pt x="2120" y="198"/>
                    <a:pt x="2001" y="12"/>
                    <a:pt x="1819" y="1"/>
                  </a:cubicBezTo>
                  <a:cubicBezTo>
                    <a:pt x="1807" y="1"/>
                    <a:pt x="1796" y="0"/>
                    <a:pt x="1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583725" y="2856875"/>
              <a:ext cx="542775" cy="492325"/>
            </a:xfrm>
            <a:custGeom>
              <a:avLst/>
              <a:gdLst/>
              <a:ahLst/>
              <a:cxnLst/>
              <a:rect l="l" t="t" r="r" b="b"/>
              <a:pathLst>
                <a:path w="21711" h="19693" extrusionOk="0">
                  <a:moveTo>
                    <a:pt x="10743" y="906"/>
                  </a:moveTo>
                  <a:cubicBezTo>
                    <a:pt x="10744" y="906"/>
                    <a:pt x="10746" y="907"/>
                    <a:pt x="10748" y="907"/>
                  </a:cubicBezTo>
                  <a:cubicBezTo>
                    <a:pt x="15678" y="1230"/>
                    <a:pt x="20425" y="3771"/>
                    <a:pt x="20529" y="9346"/>
                  </a:cubicBezTo>
                  <a:cubicBezTo>
                    <a:pt x="20629" y="14724"/>
                    <a:pt x="15927" y="18559"/>
                    <a:pt x="10769" y="18559"/>
                  </a:cubicBezTo>
                  <a:cubicBezTo>
                    <a:pt x="10755" y="18559"/>
                    <a:pt x="10741" y="18559"/>
                    <a:pt x="10728" y="18559"/>
                  </a:cubicBezTo>
                  <a:cubicBezTo>
                    <a:pt x="5559" y="18538"/>
                    <a:pt x="1168" y="14472"/>
                    <a:pt x="1090" y="9225"/>
                  </a:cubicBezTo>
                  <a:cubicBezTo>
                    <a:pt x="1007" y="3672"/>
                    <a:pt x="5875" y="1163"/>
                    <a:pt x="10743" y="906"/>
                  </a:cubicBezTo>
                  <a:close/>
                  <a:moveTo>
                    <a:pt x="12631" y="0"/>
                  </a:moveTo>
                  <a:cubicBezTo>
                    <a:pt x="12166" y="0"/>
                    <a:pt x="11694" y="44"/>
                    <a:pt x="11220" y="136"/>
                  </a:cubicBezTo>
                  <a:cubicBezTo>
                    <a:pt x="10791" y="89"/>
                    <a:pt x="10362" y="66"/>
                    <a:pt x="9937" y="66"/>
                  </a:cubicBezTo>
                  <a:cubicBezTo>
                    <a:pt x="4763" y="66"/>
                    <a:pt x="0" y="3489"/>
                    <a:pt x="71" y="9225"/>
                  </a:cubicBezTo>
                  <a:cubicBezTo>
                    <a:pt x="142" y="15051"/>
                    <a:pt x="4958" y="19670"/>
                    <a:pt x="10728" y="19693"/>
                  </a:cubicBezTo>
                  <a:cubicBezTo>
                    <a:pt x="10743" y="19693"/>
                    <a:pt x="10758" y="19693"/>
                    <a:pt x="10773" y="19693"/>
                  </a:cubicBezTo>
                  <a:cubicBezTo>
                    <a:pt x="16551" y="19693"/>
                    <a:pt x="21711" y="15313"/>
                    <a:pt x="21614" y="9346"/>
                  </a:cubicBezTo>
                  <a:cubicBezTo>
                    <a:pt x="21538" y="4612"/>
                    <a:pt x="17410" y="0"/>
                    <a:pt x="12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2"/>
          <p:cNvSpPr/>
          <p:nvPr/>
        </p:nvSpPr>
        <p:spPr>
          <a:xfrm>
            <a:off x="2214150" y="113092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824175" y="31371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2543325" y="4330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382550" y="44276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2712200" y="14826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880850" y="56337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0" y="301245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340413" y="353830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2257913" y="34395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3139475" y="46498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3218850" y="292455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300725" y="166970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8090075" y="9103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4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2673933" y="2046016"/>
            <a:ext cx="6837929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Technology use</a:t>
            </a:r>
            <a:endParaRPr lang="en-US" sz="6000" dirty="0"/>
          </a:p>
        </p:txBody>
      </p:sp>
      <p:sp>
        <p:nvSpPr>
          <p:cNvPr id="557" name="Google Shape;557;p32"/>
          <p:cNvSpPr txBox="1">
            <a:spLocks noGrp="1"/>
          </p:cNvSpPr>
          <p:nvPr>
            <p:ph type="title" idx="2"/>
          </p:nvPr>
        </p:nvSpPr>
        <p:spPr>
          <a:xfrm>
            <a:off x="3905176" y="804325"/>
            <a:ext cx="53724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04. </a:t>
            </a:r>
            <a:endParaRPr sz="6000" dirty="0"/>
          </a:p>
        </p:txBody>
      </p:sp>
      <p:grpSp>
        <p:nvGrpSpPr>
          <p:cNvPr id="559" name="Google Shape;559;p32"/>
          <p:cNvGrpSpPr/>
          <p:nvPr/>
        </p:nvGrpSpPr>
        <p:grpSpPr>
          <a:xfrm rot="1947319">
            <a:off x="832443" y="132256"/>
            <a:ext cx="1109757" cy="2907034"/>
            <a:chOff x="3210750" y="1468225"/>
            <a:chExt cx="1214400" cy="3181150"/>
          </a:xfrm>
        </p:grpSpPr>
        <p:sp>
          <p:nvSpPr>
            <p:cNvPr id="560" name="Google Shape;560;p32"/>
            <p:cNvSpPr/>
            <p:nvPr/>
          </p:nvSpPr>
          <p:spPr>
            <a:xfrm>
              <a:off x="3210750" y="1468225"/>
              <a:ext cx="1214400" cy="3181150"/>
            </a:xfrm>
            <a:custGeom>
              <a:avLst/>
              <a:gdLst/>
              <a:ahLst/>
              <a:cxnLst/>
              <a:rect l="l" t="t" r="r" b="b"/>
              <a:pathLst>
                <a:path w="48576" h="127246" extrusionOk="0">
                  <a:moveTo>
                    <a:pt x="24849" y="727"/>
                  </a:moveTo>
                  <a:cubicBezTo>
                    <a:pt x="31505" y="4179"/>
                    <a:pt x="34561" y="11042"/>
                    <a:pt x="37173" y="17715"/>
                  </a:cubicBezTo>
                  <a:cubicBezTo>
                    <a:pt x="37103" y="17671"/>
                    <a:pt x="37022" y="17644"/>
                    <a:pt x="36938" y="17637"/>
                  </a:cubicBezTo>
                  <a:cubicBezTo>
                    <a:pt x="36710" y="17622"/>
                    <a:pt x="36480" y="17615"/>
                    <a:pt x="36249" y="17615"/>
                  </a:cubicBezTo>
                  <a:cubicBezTo>
                    <a:pt x="32887" y="17615"/>
                    <a:pt x="29243" y="19072"/>
                    <a:pt x="25947" y="19586"/>
                  </a:cubicBezTo>
                  <a:cubicBezTo>
                    <a:pt x="24092" y="19876"/>
                    <a:pt x="22212" y="20072"/>
                    <a:pt x="20333" y="20072"/>
                  </a:cubicBezTo>
                  <a:cubicBezTo>
                    <a:pt x="20249" y="20072"/>
                    <a:pt x="20166" y="20071"/>
                    <a:pt x="20082" y="20071"/>
                  </a:cubicBezTo>
                  <a:cubicBezTo>
                    <a:pt x="19585" y="20066"/>
                    <a:pt x="14999" y="19495"/>
                    <a:pt x="13702" y="19156"/>
                  </a:cubicBezTo>
                  <a:cubicBezTo>
                    <a:pt x="15263" y="16289"/>
                    <a:pt x="16229" y="12960"/>
                    <a:pt x="17644" y="10102"/>
                  </a:cubicBezTo>
                  <a:cubicBezTo>
                    <a:pt x="19432" y="6487"/>
                    <a:pt x="21767" y="3328"/>
                    <a:pt x="24849" y="727"/>
                  </a:cubicBezTo>
                  <a:close/>
                  <a:moveTo>
                    <a:pt x="37435" y="18387"/>
                  </a:moveTo>
                  <a:cubicBezTo>
                    <a:pt x="37508" y="18576"/>
                    <a:pt x="37582" y="18768"/>
                    <a:pt x="37656" y="18957"/>
                  </a:cubicBezTo>
                  <a:cubicBezTo>
                    <a:pt x="40784" y="27039"/>
                    <a:pt x="43583" y="35447"/>
                    <a:pt x="43955" y="44177"/>
                  </a:cubicBezTo>
                  <a:cubicBezTo>
                    <a:pt x="44336" y="53206"/>
                    <a:pt x="42825" y="62529"/>
                    <a:pt x="41548" y="71442"/>
                  </a:cubicBezTo>
                  <a:cubicBezTo>
                    <a:pt x="40905" y="75930"/>
                    <a:pt x="40169" y="80405"/>
                    <a:pt x="39342" y="84866"/>
                  </a:cubicBezTo>
                  <a:cubicBezTo>
                    <a:pt x="38804" y="87781"/>
                    <a:pt x="38126" y="90686"/>
                    <a:pt x="37516" y="93598"/>
                  </a:cubicBezTo>
                  <a:cubicBezTo>
                    <a:pt x="37462" y="93574"/>
                    <a:pt x="37405" y="93562"/>
                    <a:pt x="37347" y="93562"/>
                  </a:cubicBezTo>
                  <a:cubicBezTo>
                    <a:pt x="37320" y="93562"/>
                    <a:pt x="37294" y="93565"/>
                    <a:pt x="37269" y="93570"/>
                  </a:cubicBezTo>
                  <a:cubicBezTo>
                    <a:pt x="35513" y="93909"/>
                    <a:pt x="33894" y="94551"/>
                    <a:pt x="32096" y="94763"/>
                  </a:cubicBezTo>
                  <a:cubicBezTo>
                    <a:pt x="30870" y="94907"/>
                    <a:pt x="29642" y="94919"/>
                    <a:pt x="28421" y="95086"/>
                  </a:cubicBezTo>
                  <a:cubicBezTo>
                    <a:pt x="28429" y="94997"/>
                    <a:pt x="28441" y="94911"/>
                    <a:pt x="28448" y="94822"/>
                  </a:cubicBezTo>
                  <a:cubicBezTo>
                    <a:pt x="28878" y="89770"/>
                    <a:pt x="27770" y="85523"/>
                    <a:pt x="25705" y="80933"/>
                  </a:cubicBezTo>
                  <a:cubicBezTo>
                    <a:pt x="25616" y="80734"/>
                    <a:pt x="25463" y="80651"/>
                    <a:pt x="25303" y="80651"/>
                  </a:cubicBezTo>
                  <a:cubicBezTo>
                    <a:pt x="25129" y="80651"/>
                    <a:pt x="24947" y="80750"/>
                    <a:pt x="24833" y="80902"/>
                  </a:cubicBezTo>
                  <a:cubicBezTo>
                    <a:pt x="21240" y="84248"/>
                    <a:pt x="20844" y="89721"/>
                    <a:pt x="21334" y="94316"/>
                  </a:cubicBezTo>
                  <a:cubicBezTo>
                    <a:pt x="21360" y="94560"/>
                    <a:pt x="21392" y="94804"/>
                    <a:pt x="21422" y="95047"/>
                  </a:cubicBezTo>
                  <a:cubicBezTo>
                    <a:pt x="20125" y="94849"/>
                    <a:pt x="18775" y="94919"/>
                    <a:pt x="17467" y="94810"/>
                  </a:cubicBezTo>
                  <a:cubicBezTo>
                    <a:pt x="16043" y="94693"/>
                    <a:pt x="14624" y="94529"/>
                    <a:pt x="13204" y="94378"/>
                  </a:cubicBezTo>
                  <a:cubicBezTo>
                    <a:pt x="10067" y="82801"/>
                    <a:pt x="7759" y="71292"/>
                    <a:pt x="7429" y="59179"/>
                  </a:cubicBezTo>
                  <a:cubicBezTo>
                    <a:pt x="7248" y="52506"/>
                    <a:pt x="7493" y="45813"/>
                    <a:pt x="8419" y="39197"/>
                  </a:cubicBezTo>
                  <a:cubicBezTo>
                    <a:pt x="9280" y="33035"/>
                    <a:pt x="11156" y="27189"/>
                    <a:pt x="12447" y="21148"/>
                  </a:cubicBezTo>
                  <a:cubicBezTo>
                    <a:pt x="12692" y="20817"/>
                    <a:pt x="12919" y="20472"/>
                    <a:pt x="13138" y="20121"/>
                  </a:cubicBezTo>
                  <a:cubicBezTo>
                    <a:pt x="14464" y="21368"/>
                    <a:pt x="17711" y="21607"/>
                    <a:pt x="20065" y="21607"/>
                  </a:cubicBezTo>
                  <a:cubicBezTo>
                    <a:pt x="20981" y="21607"/>
                    <a:pt x="21761" y="21571"/>
                    <a:pt x="22242" y="21544"/>
                  </a:cubicBezTo>
                  <a:cubicBezTo>
                    <a:pt x="24646" y="21409"/>
                    <a:pt x="27030" y="21003"/>
                    <a:pt x="29390" y="20541"/>
                  </a:cubicBezTo>
                  <a:cubicBezTo>
                    <a:pt x="31916" y="20046"/>
                    <a:pt x="34915" y="19817"/>
                    <a:pt x="37207" y="18629"/>
                  </a:cubicBezTo>
                  <a:cubicBezTo>
                    <a:pt x="37310" y="18579"/>
                    <a:pt x="37391" y="18492"/>
                    <a:pt x="37435" y="18387"/>
                  </a:cubicBezTo>
                  <a:close/>
                  <a:moveTo>
                    <a:pt x="13389" y="95071"/>
                  </a:moveTo>
                  <a:lnTo>
                    <a:pt x="13389" y="95071"/>
                  </a:lnTo>
                  <a:cubicBezTo>
                    <a:pt x="15326" y="95554"/>
                    <a:pt x="17555" y="95968"/>
                    <a:pt x="19615" y="95968"/>
                  </a:cubicBezTo>
                  <a:cubicBezTo>
                    <a:pt x="20272" y="95968"/>
                    <a:pt x="20912" y="95926"/>
                    <a:pt x="21520" y="95831"/>
                  </a:cubicBezTo>
                  <a:cubicBezTo>
                    <a:pt x="21683" y="97014"/>
                    <a:pt x="21876" y="98193"/>
                    <a:pt x="22083" y="99371"/>
                  </a:cubicBezTo>
                  <a:cubicBezTo>
                    <a:pt x="20920" y="98904"/>
                    <a:pt x="19532" y="98961"/>
                    <a:pt x="18307" y="98833"/>
                  </a:cubicBezTo>
                  <a:lnTo>
                    <a:pt x="18305" y="98833"/>
                  </a:lnTo>
                  <a:cubicBezTo>
                    <a:pt x="16922" y="98689"/>
                    <a:pt x="15574" y="98321"/>
                    <a:pt x="14209" y="98109"/>
                  </a:cubicBezTo>
                  <a:cubicBezTo>
                    <a:pt x="14208" y="98105"/>
                    <a:pt x="14204" y="98101"/>
                    <a:pt x="14202" y="98098"/>
                  </a:cubicBezTo>
                  <a:cubicBezTo>
                    <a:pt x="14204" y="98034"/>
                    <a:pt x="14196" y="97971"/>
                    <a:pt x="14180" y="97909"/>
                  </a:cubicBezTo>
                  <a:cubicBezTo>
                    <a:pt x="13910" y="96962"/>
                    <a:pt x="13647" y="96016"/>
                    <a:pt x="13389" y="95071"/>
                  </a:cubicBezTo>
                  <a:close/>
                  <a:moveTo>
                    <a:pt x="37339" y="94453"/>
                  </a:moveTo>
                  <a:lnTo>
                    <a:pt x="37339" y="94453"/>
                  </a:lnTo>
                  <a:cubicBezTo>
                    <a:pt x="37079" y="95724"/>
                    <a:pt x="36835" y="96995"/>
                    <a:pt x="36626" y="98272"/>
                  </a:cubicBezTo>
                  <a:cubicBezTo>
                    <a:pt x="34965" y="98686"/>
                    <a:pt x="33488" y="99246"/>
                    <a:pt x="31734" y="99321"/>
                  </a:cubicBezTo>
                  <a:cubicBezTo>
                    <a:pt x="31584" y="99327"/>
                    <a:pt x="31432" y="99330"/>
                    <a:pt x="31280" y="99330"/>
                  </a:cubicBezTo>
                  <a:cubicBezTo>
                    <a:pt x="30614" y="99330"/>
                    <a:pt x="29933" y="99280"/>
                    <a:pt x="29260" y="99280"/>
                  </a:cubicBezTo>
                  <a:cubicBezTo>
                    <a:pt x="28792" y="99280"/>
                    <a:pt x="28327" y="99304"/>
                    <a:pt x="27874" y="99387"/>
                  </a:cubicBezTo>
                  <a:cubicBezTo>
                    <a:pt x="28085" y="98135"/>
                    <a:pt x="28243" y="96863"/>
                    <a:pt x="28369" y="95575"/>
                  </a:cubicBezTo>
                  <a:cubicBezTo>
                    <a:pt x="29224" y="95826"/>
                    <a:pt x="30190" y="95943"/>
                    <a:pt x="31189" y="95943"/>
                  </a:cubicBezTo>
                  <a:cubicBezTo>
                    <a:pt x="33354" y="95943"/>
                    <a:pt x="35672" y="95391"/>
                    <a:pt x="37339" y="94453"/>
                  </a:cubicBezTo>
                  <a:close/>
                  <a:moveTo>
                    <a:pt x="24819" y="81605"/>
                  </a:moveTo>
                  <a:cubicBezTo>
                    <a:pt x="26773" y="85965"/>
                    <a:pt x="27818" y="90013"/>
                    <a:pt x="27499" y="94821"/>
                  </a:cubicBezTo>
                  <a:cubicBezTo>
                    <a:pt x="27225" y="98949"/>
                    <a:pt x="26734" y="103303"/>
                    <a:pt x="24881" y="107061"/>
                  </a:cubicBezTo>
                  <a:cubicBezTo>
                    <a:pt x="24053" y="105358"/>
                    <a:pt x="23919" y="103331"/>
                    <a:pt x="23595" y="101492"/>
                  </a:cubicBezTo>
                  <a:cubicBezTo>
                    <a:pt x="23243" y="99486"/>
                    <a:pt x="22846" y="97485"/>
                    <a:pt x="22548" y="95471"/>
                  </a:cubicBezTo>
                  <a:cubicBezTo>
                    <a:pt x="21821" y="90520"/>
                    <a:pt x="22027" y="85838"/>
                    <a:pt x="24819" y="81605"/>
                  </a:cubicBezTo>
                  <a:close/>
                  <a:moveTo>
                    <a:pt x="41674" y="79507"/>
                  </a:moveTo>
                  <a:cubicBezTo>
                    <a:pt x="42807" y="81212"/>
                    <a:pt x="44244" y="82719"/>
                    <a:pt x="45138" y="84642"/>
                  </a:cubicBezTo>
                  <a:cubicBezTo>
                    <a:pt x="46386" y="87329"/>
                    <a:pt x="47063" y="90298"/>
                    <a:pt x="47150" y="93257"/>
                  </a:cubicBezTo>
                  <a:cubicBezTo>
                    <a:pt x="47312" y="98871"/>
                    <a:pt x="45391" y="104363"/>
                    <a:pt x="42201" y="108937"/>
                  </a:cubicBezTo>
                  <a:cubicBezTo>
                    <a:pt x="41898" y="105427"/>
                    <a:pt x="41149" y="99539"/>
                    <a:pt x="37757" y="98872"/>
                  </a:cubicBezTo>
                  <a:cubicBezTo>
                    <a:pt x="39176" y="94141"/>
                    <a:pt x="39957" y="89123"/>
                    <a:pt x="40844" y="84276"/>
                  </a:cubicBezTo>
                  <a:cubicBezTo>
                    <a:pt x="41135" y="82689"/>
                    <a:pt x="41408" y="81098"/>
                    <a:pt x="41674" y="79507"/>
                  </a:cubicBezTo>
                  <a:close/>
                  <a:moveTo>
                    <a:pt x="7845" y="78674"/>
                  </a:moveTo>
                  <a:cubicBezTo>
                    <a:pt x="8965" y="85353"/>
                    <a:pt x="10647" y="91930"/>
                    <a:pt x="13012" y="98126"/>
                  </a:cubicBezTo>
                  <a:cubicBezTo>
                    <a:pt x="8569" y="99768"/>
                    <a:pt x="7386" y="104943"/>
                    <a:pt x="7929" y="109397"/>
                  </a:cubicBezTo>
                  <a:cubicBezTo>
                    <a:pt x="4583" y="104554"/>
                    <a:pt x="1635" y="99283"/>
                    <a:pt x="1256" y="93293"/>
                  </a:cubicBezTo>
                  <a:cubicBezTo>
                    <a:pt x="889" y="87471"/>
                    <a:pt x="3580" y="82389"/>
                    <a:pt x="7845" y="78674"/>
                  </a:cubicBezTo>
                  <a:close/>
                  <a:moveTo>
                    <a:pt x="27720" y="100271"/>
                  </a:moveTo>
                  <a:cubicBezTo>
                    <a:pt x="28697" y="100648"/>
                    <a:pt x="29939" y="100840"/>
                    <a:pt x="31226" y="100840"/>
                  </a:cubicBezTo>
                  <a:cubicBezTo>
                    <a:pt x="31533" y="100840"/>
                    <a:pt x="31843" y="100829"/>
                    <a:pt x="32152" y="100807"/>
                  </a:cubicBezTo>
                  <a:cubicBezTo>
                    <a:pt x="33116" y="102855"/>
                    <a:pt x="34772" y="105210"/>
                    <a:pt x="34866" y="107474"/>
                  </a:cubicBezTo>
                  <a:cubicBezTo>
                    <a:pt x="34681" y="107491"/>
                    <a:pt x="34496" y="107500"/>
                    <a:pt x="34312" y="107500"/>
                  </a:cubicBezTo>
                  <a:cubicBezTo>
                    <a:pt x="33931" y="107500"/>
                    <a:pt x="33552" y="107463"/>
                    <a:pt x="33178" y="107388"/>
                  </a:cubicBezTo>
                  <a:cubicBezTo>
                    <a:pt x="33148" y="107384"/>
                    <a:pt x="33117" y="107382"/>
                    <a:pt x="33087" y="107382"/>
                  </a:cubicBezTo>
                  <a:cubicBezTo>
                    <a:pt x="32724" y="107382"/>
                    <a:pt x="32326" y="107669"/>
                    <a:pt x="32480" y="108086"/>
                  </a:cubicBezTo>
                  <a:cubicBezTo>
                    <a:pt x="33067" y="109686"/>
                    <a:pt x="33544" y="111317"/>
                    <a:pt x="33829" y="113000"/>
                  </a:cubicBezTo>
                  <a:cubicBezTo>
                    <a:pt x="34026" y="114160"/>
                    <a:pt x="34657" y="115153"/>
                    <a:pt x="33360" y="115153"/>
                  </a:cubicBezTo>
                  <a:cubicBezTo>
                    <a:pt x="33264" y="115153"/>
                    <a:pt x="33159" y="115147"/>
                    <a:pt x="33042" y="115136"/>
                  </a:cubicBezTo>
                  <a:cubicBezTo>
                    <a:pt x="32521" y="115087"/>
                    <a:pt x="32036" y="114923"/>
                    <a:pt x="31500" y="114879"/>
                  </a:cubicBezTo>
                  <a:cubicBezTo>
                    <a:pt x="31491" y="114879"/>
                    <a:pt x="31482" y="114878"/>
                    <a:pt x="31473" y="114878"/>
                  </a:cubicBezTo>
                  <a:cubicBezTo>
                    <a:pt x="31313" y="114878"/>
                    <a:pt x="31198" y="114993"/>
                    <a:pt x="31147" y="115134"/>
                  </a:cubicBezTo>
                  <a:cubicBezTo>
                    <a:pt x="31147" y="114940"/>
                    <a:pt x="31142" y="114747"/>
                    <a:pt x="31129" y="114554"/>
                  </a:cubicBezTo>
                  <a:cubicBezTo>
                    <a:pt x="31111" y="114292"/>
                    <a:pt x="30897" y="114140"/>
                    <a:pt x="30686" y="114140"/>
                  </a:cubicBezTo>
                  <a:cubicBezTo>
                    <a:pt x="30521" y="114140"/>
                    <a:pt x="30359" y="114233"/>
                    <a:pt x="30296" y="114441"/>
                  </a:cubicBezTo>
                  <a:cubicBezTo>
                    <a:pt x="29360" y="117560"/>
                    <a:pt x="28818" y="120709"/>
                    <a:pt x="27679" y="123791"/>
                  </a:cubicBezTo>
                  <a:cubicBezTo>
                    <a:pt x="27409" y="124522"/>
                    <a:pt x="27046" y="125769"/>
                    <a:pt x="26133" y="125769"/>
                  </a:cubicBezTo>
                  <a:cubicBezTo>
                    <a:pt x="25950" y="125769"/>
                    <a:pt x="25745" y="125719"/>
                    <a:pt x="25514" y="125604"/>
                  </a:cubicBezTo>
                  <a:cubicBezTo>
                    <a:pt x="24854" y="125277"/>
                    <a:pt x="24219" y="123439"/>
                    <a:pt x="24006" y="122851"/>
                  </a:cubicBezTo>
                  <a:cubicBezTo>
                    <a:pt x="23480" y="121407"/>
                    <a:pt x="23067" y="119957"/>
                    <a:pt x="22364" y="118588"/>
                  </a:cubicBezTo>
                  <a:cubicBezTo>
                    <a:pt x="22307" y="118478"/>
                    <a:pt x="22221" y="118432"/>
                    <a:pt x="22134" y="118432"/>
                  </a:cubicBezTo>
                  <a:cubicBezTo>
                    <a:pt x="21959" y="118432"/>
                    <a:pt x="21779" y="118614"/>
                    <a:pt x="21809" y="118822"/>
                  </a:cubicBezTo>
                  <a:cubicBezTo>
                    <a:pt x="21814" y="118852"/>
                    <a:pt x="21820" y="118891"/>
                    <a:pt x="21824" y="118925"/>
                  </a:cubicBezTo>
                  <a:cubicBezTo>
                    <a:pt x="21793" y="118938"/>
                    <a:pt x="21764" y="118956"/>
                    <a:pt x="21738" y="118977"/>
                  </a:cubicBezTo>
                  <a:cubicBezTo>
                    <a:pt x="21174" y="119498"/>
                    <a:pt x="20653" y="120056"/>
                    <a:pt x="20135" y="120621"/>
                  </a:cubicBezTo>
                  <a:cubicBezTo>
                    <a:pt x="19319" y="117374"/>
                    <a:pt x="19301" y="114184"/>
                    <a:pt x="20085" y="110876"/>
                  </a:cubicBezTo>
                  <a:cubicBezTo>
                    <a:pt x="20160" y="110556"/>
                    <a:pt x="19916" y="110303"/>
                    <a:pt x="19633" y="110303"/>
                  </a:cubicBezTo>
                  <a:cubicBezTo>
                    <a:pt x="19560" y="110303"/>
                    <a:pt x="19484" y="110320"/>
                    <a:pt x="19410" y="110357"/>
                  </a:cubicBezTo>
                  <a:cubicBezTo>
                    <a:pt x="18550" y="110786"/>
                    <a:pt x="17752" y="111329"/>
                    <a:pt x="17037" y="111971"/>
                  </a:cubicBezTo>
                  <a:cubicBezTo>
                    <a:pt x="15816" y="108283"/>
                    <a:pt x="17968" y="103872"/>
                    <a:pt x="19262" y="100455"/>
                  </a:cubicBezTo>
                  <a:cubicBezTo>
                    <a:pt x="19794" y="100529"/>
                    <a:pt x="20334" y="100584"/>
                    <a:pt x="20859" y="100584"/>
                  </a:cubicBezTo>
                  <a:cubicBezTo>
                    <a:pt x="21347" y="100584"/>
                    <a:pt x="21821" y="100537"/>
                    <a:pt x="22264" y="100413"/>
                  </a:cubicBezTo>
                  <a:cubicBezTo>
                    <a:pt x="22346" y="100873"/>
                    <a:pt x="22427" y="101333"/>
                    <a:pt x="22508" y="101793"/>
                  </a:cubicBezTo>
                  <a:cubicBezTo>
                    <a:pt x="22904" y="104041"/>
                    <a:pt x="23090" y="106429"/>
                    <a:pt x="24479" y="108318"/>
                  </a:cubicBezTo>
                  <a:cubicBezTo>
                    <a:pt x="24581" y="108457"/>
                    <a:pt x="24774" y="108555"/>
                    <a:pt x="24953" y="108555"/>
                  </a:cubicBezTo>
                  <a:cubicBezTo>
                    <a:pt x="25102" y="108555"/>
                    <a:pt x="25243" y="108487"/>
                    <a:pt x="25314" y="108318"/>
                  </a:cubicBezTo>
                  <a:cubicBezTo>
                    <a:pt x="26442" y="105678"/>
                    <a:pt x="27203" y="103010"/>
                    <a:pt x="27720" y="100271"/>
                  </a:cubicBezTo>
                  <a:close/>
                  <a:moveTo>
                    <a:pt x="24820" y="1"/>
                  </a:moveTo>
                  <a:cubicBezTo>
                    <a:pt x="24600" y="1"/>
                    <a:pt x="24449" y="248"/>
                    <a:pt x="24504" y="442"/>
                  </a:cubicBezTo>
                  <a:cubicBezTo>
                    <a:pt x="21244" y="2237"/>
                    <a:pt x="18993" y="5253"/>
                    <a:pt x="17221" y="8494"/>
                  </a:cubicBezTo>
                  <a:cubicBezTo>
                    <a:pt x="15124" y="12330"/>
                    <a:pt x="12975" y="16809"/>
                    <a:pt x="11772" y="21025"/>
                  </a:cubicBezTo>
                  <a:cubicBezTo>
                    <a:pt x="9210" y="26512"/>
                    <a:pt x="8105" y="32968"/>
                    <a:pt x="7260" y="38878"/>
                  </a:cubicBezTo>
                  <a:cubicBezTo>
                    <a:pt x="6321" y="45437"/>
                    <a:pt x="5924" y="52088"/>
                    <a:pt x="6047" y="58713"/>
                  </a:cubicBezTo>
                  <a:cubicBezTo>
                    <a:pt x="6162" y="64873"/>
                    <a:pt x="6666" y="71186"/>
                    <a:pt x="7648" y="77426"/>
                  </a:cubicBezTo>
                  <a:cubicBezTo>
                    <a:pt x="2894" y="80632"/>
                    <a:pt x="60" y="86250"/>
                    <a:pt x="34" y="91968"/>
                  </a:cubicBezTo>
                  <a:cubicBezTo>
                    <a:pt x="1" y="99494"/>
                    <a:pt x="4307" y="105975"/>
                    <a:pt x="8453" y="111909"/>
                  </a:cubicBezTo>
                  <a:cubicBezTo>
                    <a:pt x="8572" y="112079"/>
                    <a:pt x="8733" y="112153"/>
                    <a:pt x="8888" y="112153"/>
                  </a:cubicBezTo>
                  <a:cubicBezTo>
                    <a:pt x="9181" y="112153"/>
                    <a:pt x="9454" y="111891"/>
                    <a:pt x="9392" y="111514"/>
                  </a:cubicBezTo>
                  <a:cubicBezTo>
                    <a:pt x="8564" y="106492"/>
                    <a:pt x="8735" y="101414"/>
                    <a:pt x="13624" y="98796"/>
                  </a:cubicBezTo>
                  <a:cubicBezTo>
                    <a:pt x="14684" y="99709"/>
                    <a:pt x="16153" y="99992"/>
                    <a:pt x="17516" y="100186"/>
                  </a:cubicBezTo>
                  <a:cubicBezTo>
                    <a:pt x="17865" y="100235"/>
                    <a:pt x="18234" y="100298"/>
                    <a:pt x="18611" y="100357"/>
                  </a:cubicBezTo>
                  <a:cubicBezTo>
                    <a:pt x="16226" y="103709"/>
                    <a:pt x="14219" y="109321"/>
                    <a:pt x="16390" y="113126"/>
                  </a:cubicBezTo>
                  <a:cubicBezTo>
                    <a:pt x="16483" y="113288"/>
                    <a:pt x="16666" y="113380"/>
                    <a:pt x="16847" y="113380"/>
                  </a:cubicBezTo>
                  <a:cubicBezTo>
                    <a:pt x="16977" y="113380"/>
                    <a:pt x="17105" y="113333"/>
                    <a:pt x="17199" y="113231"/>
                  </a:cubicBezTo>
                  <a:cubicBezTo>
                    <a:pt x="17713" y="112668"/>
                    <a:pt x="18292" y="112166"/>
                    <a:pt x="18921" y="111737"/>
                  </a:cubicBezTo>
                  <a:lnTo>
                    <a:pt x="18921" y="111737"/>
                  </a:lnTo>
                  <a:cubicBezTo>
                    <a:pt x="18153" y="115097"/>
                    <a:pt x="18303" y="118498"/>
                    <a:pt x="19369" y="121819"/>
                  </a:cubicBezTo>
                  <a:cubicBezTo>
                    <a:pt x="19441" y="122046"/>
                    <a:pt x="19672" y="122207"/>
                    <a:pt x="19901" y="122207"/>
                  </a:cubicBezTo>
                  <a:cubicBezTo>
                    <a:pt x="20024" y="122207"/>
                    <a:pt x="20147" y="122160"/>
                    <a:pt x="20244" y="122050"/>
                  </a:cubicBezTo>
                  <a:cubicBezTo>
                    <a:pt x="20842" y="121363"/>
                    <a:pt x="21444" y="120688"/>
                    <a:pt x="22008" y="119977"/>
                  </a:cubicBezTo>
                  <a:cubicBezTo>
                    <a:pt x="22500" y="122503"/>
                    <a:pt x="23773" y="127245"/>
                    <a:pt x="26203" y="127245"/>
                  </a:cubicBezTo>
                  <a:cubicBezTo>
                    <a:pt x="26431" y="127245"/>
                    <a:pt x="26669" y="127204"/>
                    <a:pt x="26917" y="127115"/>
                  </a:cubicBezTo>
                  <a:cubicBezTo>
                    <a:pt x="28460" y="126562"/>
                    <a:pt x="28927" y="123805"/>
                    <a:pt x="29382" y="122504"/>
                  </a:cubicBezTo>
                  <a:cubicBezTo>
                    <a:pt x="30154" y="120293"/>
                    <a:pt x="31077" y="117823"/>
                    <a:pt x="31142" y="115427"/>
                  </a:cubicBezTo>
                  <a:cubicBezTo>
                    <a:pt x="31170" y="115505"/>
                    <a:pt x="31229" y="115569"/>
                    <a:pt x="31304" y="115603"/>
                  </a:cubicBezTo>
                  <a:cubicBezTo>
                    <a:pt x="31954" y="115913"/>
                    <a:pt x="33017" y="116453"/>
                    <a:pt x="33909" y="116453"/>
                  </a:cubicBezTo>
                  <a:cubicBezTo>
                    <a:pt x="34380" y="116453"/>
                    <a:pt x="34804" y="116302"/>
                    <a:pt x="35093" y="115886"/>
                  </a:cubicBezTo>
                  <a:cubicBezTo>
                    <a:pt x="35504" y="115296"/>
                    <a:pt x="35071" y="113830"/>
                    <a:pt x="34967" y="113165"/>
                  </a:cubicBezTo>
                  <a:cubicBezTo>
                    <a:pt x="34723" y="111604"/>
                    <a:pt x="34322" y="110092"/>
                    <a:pt x="33837" y="108597"/>
                  </a:cubicBezTo>
                  <a:lnTo>
                    <a:pt x="33837" y="108597"/>
                  </a:lnTo>
                  <a:cubicBezTo>
                    <a:pt x="34063" y="108614"/>
                    <a:pt x="34288" y="108623"/>
                    <a:pt x="34514" y="108623"/>
                  </a:cubicBezTo>
                  <a:cubicBezTo>
                    <a:pt x="34827" y="108623"/>
                    <a:pt x="35140" y="108606"/>
                    <a:pt x="35451" y="108572"/>
                  </a:cubicBezTo>
                  <a:cubicBezTo>
                    <a:pt x="35788" y="108537"/>
                    <a:pt x="36020" y="108329"/>
                    <a:pt x="36044" y="107981"/>
                  </a:cubicBezTo>
                  <a:cubicBezTo>
                    <a:pt x="36232" y="105313"/>
                    <a:pt x="34417" y="102876"/>
                    <a:pt x="32933" y="100725"/>
                  </a:cubicBezTo>
                  <a:cubicBezTo>
                    <a:pt x="34282" y="100545"/>
                    <a:pt x="35571" y="100153"/>
                    <a:pt x="36540" y="99535"/>
                  </a:cubicBezTo>
                  <a:cubicBezTo>
                    <a:pt x="36643" y="99747"/>
                    <a:pt x="36858" y="99871"/>
                    <a:pt x="37071" y="99871"/>
                  </a:cubicBezTo>
                  <a:cubicBezTo>
                    <a:pt x="37146" y="99871"/>
                    <a:pt x="37221" y="99855"/>
                    <a:pt x="37290" y="99822"/>
                  </a:cubicBezTo>
                  <a:cubicBezTo>
                    <a:pt x="40496" y="101675"/>
                    <a:pt x="40791" y="107179"/>
                    <a:pt x="41290" y="110513"/>
                  </a:cubicBezTo>
                  <a:cubicBezTo>
                    <a:pt x="41329" y="110771"/>
                    <a:pt x="41529" y="110882"/>
                    <a:pt x="41742" y="110882"/>
                  </a:cubicBezTo>
                  <a:cubicBezTo>
                    <a:pt x="41935" y="110882"/>
                    <a:pt x="42139" y="110792"/>
                    <a:pt x="42247" y="110637"/>
                  </a:cubicBezTo>
                  <a:cubicBezTo>
                    <a:pt x="45985" y="105312"/>
                    <a:pt x="48576" y="99104"/>
                    <a:pt x="48291" y="92487"/>
                  </a:cubicBezTo>
                  <a:cubicBezTo>
                    <a:pt x="48168" y="89611"/>
                    <a:pt x="47529" y="86759"/>
                    <a:pt x="46371" y="84122"/>
                  </a:cubicBezTo>
                  <a:cubicBezTo>
                    <a:pt x="45444" y="82009"/>
                    <a:pt x="44004" y="79181"/>
                    <a:pt x="41939" y="77903"/>
                  </a:cubicBezTo>
                  <a:cubicBezTo>
                    <a:pt x="42372" y="75234"/>
                    <a:pt x="42773" y="72560"/>
                    <a:pt x="43142" y="69882"/>
                  </a:cubicBezTo>
                  <a:cubicBezTo>
                    <a:pt x="44434" y="60465"/>
                    <a:pt x="46093" y="50534"/>
                    <a:pt x="45081" y="41024"/>
                  </a:cubicBezTo>
                  <a:cubicBezTo>
                    <a:pt x="44122" y="32019"/>
                    <a:pt x="40970" y="23383"/>
                    <a:pt x="37549" y="15056"/>
                  </a:cubicBezTo>
                  <a:cubicBezTo>
                    <a:pt x="35055" y="8986"/>
                    <a:pt x="31697" y="2035"/>
                    <a:pt x="24910" y="15"/>
                  </a:cubicBezTo>
                  <a:cubicBezTo>
                    <a:pt x="24879" y="5"/>
                    <a:pt x="24849" y="1"/>
                    <a:pt x="24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637225" y="2908450"/>
              <a:ext cx="448500" cy="371475"/>
            </a:xfrm>
            <a:custGeom>
              <a:avLst/>
              <a:gdLst/>
              <a:ahLst/>
              <a:cxnLst/>
              <a:rect l="l" t="t" r="r" b="b"/>
              <a:pathLst>
                <a:path w="17940" h="14859" extrusionOk="0">
                  <a:moveTo>
                    <a:pt x="7892" y="1020"/>
                  </a:moveTo>
                  <a:cubicBezTo>
                    <a:pt x="10234" y="1020"/>
                    <a:pt x="13226" y="2327"/>
                    <a:pt x="14394" y="3625"/>
                  </a:cubicBezTo>
                  <a:cubicBezTo>
                    <a:pt x="15806" y="5196"/>
                    <a:pt x="16029" y="7926"/>
                    <a:pt x="15466" y="9915"/>
                  </a:cubicBezTo>
                  <a:cubicBezTo>
                    <a:pt x="14812" y="12227"/>
                    <a:pt x="12621" y="13462"/>
                    <a:pt x="10377" y="13767"/>
                  </a:cubicBezTo>
                  <a:cubicBezTo>
                    <a:pt x="10005" y="13818"/>
                    <a:pt x="9620" y="13843"/>
                    <a:pt x="9227" y="13843"/>
                  </a:cubicBezTo>
                  <a:cubicBezTo>
                    <a:pt x="6211" y="13843"/>
                    <a:pt x="2766" y="12351"/>
                    <a:pt x="2033" y="9289"/>
                  </a:cubicBezTo>
                  <a:cubicBezTo>
                    <a:pt x="1321" y="6315"/>
                    <a:pt x="3034" y="3330"/>
                    <a:pt x="5434" y="1564"/>
                  </a:cubicBezTo>
                  <a:cubicBezTo>
                    <a:pt x="5485" y="1599"/>
                    <a:pt x="5545" y="1621"/>
                    <a:pt x="5606" y="1621"/>
                  </a:cubicBezTo>
                  <a:cubicBezTo>
                    <a:pt x="5654" y="1621"/>
                    <a:pt x="5703" y="1607"/>
                    <a:pt x="5749" y="1575"/>
                  </a:cubicBezTo>
                  <a:cubicBezTo>
                    <a:pt x="6307" y="1185"/>
                    <a:pt x="7058" y="1020"/>
                    <a:pt x="7892" y="1020"/>
                  </a:cubicBezTo>
                  <a:close/>
                  <a:moveTo>
                    <a:pt x="7969" y="1"/>
                  </a:moveTo>
                  <a:cubicBezTo>
                    <a:pt x="6983" y="1"/>
                    <a:pt x="6114" y="264"/>
                    <a:pt x="5526" y="908"/>
                  </a:cubicBezTo>
                  <a:cubicBezTo>
                    <a:pt x="2426" y="2559"/>
                    <a:pt x="0" y="6823"/>
                    <a:pt x="1261" y="10154"/>
                  </a:cubicBezTo>
                  <a:cubicBezTo>
                    <a:pt x="2441" y="13269"/>
                    <a:pt x="5965" y="14858"/>
                    <a:pt x="9278" y="14858"/>
                  </a:cubicBezTo>
                  <a:cubicBezTo>
                    <a:pt x="10456" y="14858"/>
                    <a:pt x="11607" y="14657"/>
                    <a:pt x="12616" y="14252"/>
                  </a:cubicBezTo>
                  <a:cubicBezTo>
                    <a:pt x="16623" y="12645"/>
                    <a:pt x="17939" y="7039"/>
                    <a:pt x="15410" y="3548"/>
                  </a:cubicBezTo>
                  <a:cubicBezTo>
                    <a:pt x="14282" y="1991"/>
                    <a:pt x="10680" y="1"/>
                    <a:pt x="7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530050" y="2173925"/>
              <a:ext cx="642625" cy="531275"/>
            </a:xfrm>
            <a:custGeom>
              <a:avLst/>
              <a:gdLst/>
              <a:ahLst/>
              <a:cxnLst/>
              <a:rect l="l" t="t" r="r" b="b"/>
              <a:pathLst>
                <a:path w="25705" h="21251" extrusionOk="0">
                  <a:moveTo>
                    <a:pt x="12021" y="1136"/>
                  </a:moveTo>
                  <a:cubicBezTo>
                    <a:pt x="16945" y="1136"/>
                    <a:pt x="21493" y="3243"/>
                    <a:pt x="23112" y="8367"/>
                  </a:cubicBezTo>
                  <a:cubicBezTo>
                    <a:pt x="23928" y="10950"/>
                    <a:pt x="23683" y="13853"/>
                    <a:pt x="22358" y="16219"/>
                  </a:cubicBezTo>
                  <a:cubicBezTo>
                    <a:pt x="20827" y="18952"/>
                    <a:pt x="17858" y="19981"/>
                    <a:pt x="14890" y="20144"/>
                  </a:cubicBezTo>
                  <a:cubicBezTo>
                    <a:pt x="14552" y="20162"/>
                    <a:pt x="14206" y="20172"/>
                    <a:pt x="13855" y="20172"/>
                  </a:cubicBezTo>
                  <a:cubicBezTo>
                    <a:pt x="8835" y="20172"/>
                    <a:pt x="2693" y="18219"/>
                    <a:pt x="1874" y="12610"/>
                  </a:cubicBezTo>
                  <a:cubicBezTo>
                    <a:pt x="1095" y="7273"/>
                    <a:pt x="5944" y="3040"/>
                    <a:pt x="10669" y="1188"/>
                  </a:cubicBezTo>
                  <a:cubicBezTo>
                    <a:pt x="11122" y="1153"/>
                    <a:pt x="11573" y="1136"/>
                    <a:pt x="12021" y="1136"/>
                  </a:cubicBezTo>
                  <a:close/>
                  <a:moveTo>
                    <a:pt x="13716" y="0"/>
                  </a:moveTo>
                  <a:cubicBezTo>
                    <a:pt x="13143" y="0"/>
                    <a:pt x="12565" y="53"/>
                    <a:pt x="11987" y="163"/>
                  </a:cubicBezTo>
                  <a:cubicBezTo>
                    <a:pt x="6171" y="926"/>
                    <a:pt x="0" y="6441"/>
                    <a:pt x="799" y="12685"/>
                  </a:cubicBezTo>
                  <a:cubicBezTo>
                    <a:pt x="1591" y="18874"/>
                    <a:pt x="8319" y="21250"/>
                    <a:pt x="13901" y="21250"/>
                  </a:cubicBezTo>
                  <a:cubicBezTo>
                    <a:pt x="14490" y="21250"/>
                    <a:pt x="15067" y="21224"/>
                    <a:pt x="15623" y="21172"/>
                  </a:cubicBezTo>
                  <a:cubicBezTo>
                    <a:pt x="21889" y="20593"/>
                    <a:pt x="25705" y="15379"/>
                    <a:pt x="24463" y="9163"/>
                  </a:cubicBezTo>
                  <a:cubicBezTo>
                    <a:pt x="23453" y="4110"/>
                    <a:pt x="18783" y="0"/>
                    <a:pt x="1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77600" y="2217175"/>
              <a:ext cx="495325" cy="427625"/>
            </a:xfrm>
            <a:custGeom>
              <a:avLst/>
              <a:gdLst/>
              <a:ahLst/>
              <a:cxnLst/>
              <a:rect l="l" t="t" r="r" b="b"/>
              <a:pathLst>
                <a:path w="19813" h="17105" extrusionOk="0">
                  <a:moveTo>
                    <a:pt x="9031" y="1157"/>
                  </a:moveTo>
                  <a:cubicBezTo>
                    <a:pt x="12904" y="1157"/>
                    <a:pt x="17485" y="2368"/>
                    <a:pt x="18341" y="6619"/>
                  </a:cubicBezTo>
                  <a:cubicBezTo>
                    <a:pt x="18703" y="8413"/>
                    <a:pt x="18805" y="11755"/>
                    <a:pt x="17835" y="13334"/>
                  </a:cubicBezTo>
                  <a:cubicBezTo>
                    <a:pt x="16679" y="15217"/>
                    <a:pt x="14087" y="16052"/>
                    <a:pt x="12017" y="16150"/>
                  </a:cubicBezTo>
                  <a:cubicBezTo>
                    <a:pt x="11874" y="16157"/>
                    <a:pt x="11730" y="16161"/>
                    <a:pt x="11584" y="16161"/>
                  </a:cubicBezTo>
                  <a:cubicBezTo>
                    <a:pt x="8282" y="16161"/>
                    <a:pt x="4235" y="14443"/>
                    <a:pt x="2793" y="11338"/>
                  </a:cubicBezTo>
                  <a:cubicBezTo>
                    <a:pt x="1008" y="7493"/>
                    <a:pt x="4757" y="3409"/>
                    <a:pt x="7933" y="1189"/>
                  </a:cubicBezTo>
                  <a:cubicBezTo>
                    <a:pt x="8290" y="1168"/>
                    <a:pt x="8657" y="1157"/>
                    <a:pt x="9031" y="1157"/>
                  </a:cubicBezTo>
                  <a:close/>
                  <a:moveTo>
                    <a:pt x="10385" y="1"/>
                  </a:moveTo>
                  <a:cubicBezTo>
                    <a:pt x="9857" y="1"/>
                    <a:pt x="9341" y="58"/>
                    <a:pt x="8850" y="178"/>
                  </a:cubicBezTo>
                  <a:cubicBezTo>
                    <a:pt x="8843" y="181"/>
                    <a:pt x="8837" y="179"/>
                    <a:pt x="8830" y="183"/>
                  </a:cubicBezTo>
                  <a:cubicBezTo>
                    <a:pt x="8305" y="313"/>
                    <a:pt x="7806" y="515"/>
                    <a:pt x="7353" y="801"/>
                  </a:cubicBezTo>
                  <a:cubicBezTo>
                    <a:pt x="7266" y="856"/>
                    <a:pt x="7235" y="967"/>
                    <a:pt x="7255" y="1060"/>
                  </a:cubicBezTo>
                  <a:cubicBezTo>
                    <a:pt x="3739" y="3304"/>
                    <a:pt x="1" y="7593"/>
                    <a:pt x="1939" y="11698"/>
                  </a:cubicBezTo>
                  <a:cubicBezTo>
                    <a:pt x="3574" y="15159"/>
                    <a:pt x="7798" y="17104"/>
                    <a:pt x="11610" y="17104"/>
                  </a:cubicBezTo>
                  <a:cubicBezTo>
                    <a:pt x="12252" y="17104"/>
                    <a:pt x="12882" y="17049"/>
                    <a:pt x="13486" y="16937"/>
                  </a:cubicBezTo>
                  <a:cubicBezTo>
                    <a:pt x="15576" y="16547"/>
                    <a:pt x="17873" y="15431"/>
                    <a:pt x="18825" y="13429"/>
                  </a:cubicBezTo>
                  <a:cubicBezTo>
                    <a:pt x="19812" y="11354"/>
                    <a:pt x="19691" y="8202"/>
                    <a:pt x="19158" y="6009"/>
                  </a:cubicBezTo>
                  <a:cubicBezTo>
                    <a:pt x="18367" y="2760"/>
                    <a:pt x="14067" y="1"/>
                    <a:pt x="10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49825" y="2980275"/>
              <a:ext cx="59650" cy="53625"/>
            </a:xfrm>
            <a:custGeom>
              <a:avLst/>
              <a:gdLst/>
              <a:ahLst/>
              <a:cxnLst/>
              <a:rect l="l" t="t" r="r" b="b"/>
              <a:pathLst>
                <a:path w="2386" h="2145" extrusionOk="0">
                  <a:moveTo>
                    <a:pt x="1630" y="0"/>
                  </a:moveTo>
                  <a:cubicBezTo>
                    <a:pt x="1254" y="0"/>
                    <a:pt x="845" y="261"/>
                    <a:pt x="613" y="515"/>
                  </a:cubicBezTo>
                  <a:cubicBezTo>
                    <a:pt x="236" y="925"/>
                    <a:pt x="1" y="1553"/>
                    <a:pt x="427" y="2017"/>
                  </a:cubicBezTo>
                  <a:cubicBezTo>
                    <a:pt x="497" y="2092"/>
                    <a:pt x="618" y="2144"/>
                    <a:pt x="730" y="2144"/>
                  </a:cubicBezTo>
                  <a:cubicBezTo>
                    <a:pt x="767" y="2144"/>
                    <a:pt x="804" y="2138"/>
                    <a:pt x="837" y="2126"/>
                  </a:cubicBezTo>
                  <a:cubicBezTo>
                    <a:pt x="1028" y="2052"/>
                    <a:pt x="1141" y="1967"/>
                    <a:pt x="1276" y="1819"/>
                  </a:cubicBezTo>
                  <a:lnTo>
                    <a:pt x="1276" y="1819"/>
                  </a:lnTo>
                  <a:cubicBezTo>
                    <a:pt x="1251" y="1834"/>
                    <a:pt x="1238" y="1842"/>
                    <a:pt x="1235" y="1842"/>
                  </a:cubicBezTo>
                  <a:cubicBezTo>
                    <a:pt x="1230" y="1842"/>
                    <a:pt x="1279" y="1805"/>
                    <a:pt x="1382" y="1731"/>
                  </a:cubicBezTo>
                  <a:cubicBezTo>
                    <a:pt x="1424" y="1677"/>
                    <a:pt x="1466" y="1622"/>
                    <a:pt x="1508" y="1566"/>
                  </a:cubicBezTo>
                  <a:cubicBezTo>
                    <a:pt x="1521" y="1550"/>
                    <a:pt x="1613" y="1433"/>
                    <a:pt x="1611" y="1433"/>
                  </a:cubicBezTo>
                  <a:lnTo>
                    <a:pt x="1611" y="1433"/>
                  </a:lnTo>
                  <a:cubicBezTo>
                    <a:pt x="1611" y="1433"/>
                    <a:pt x="1609" y="1435"/>
                    <a:pt x="1606" y="1439"/>
                  </a:cubicBezTo>
                  <a:lnTo>
                    <a:pt x="1606" y="1439"/>
                  </a:lnTo>
                  <a:cubicBezTo>
                    <a:pt x="1803" y="1213"/>
                    <a:pt x="2074" y="1042"/>
                    <a:pt x="2194" y="774"/>
                  </a:cubicBezTo>
                  <a:cubicBezTo>
                    <a:pt x="2203" y="763"/>
                    <a:pt x="2211" y="750"/>
                    <a:pt x="2219" y="739"/>
                  </a:cubicBezTo>
                  <a:cubicBezTo>
                    <a:pt x="2385" y="498"/>
                    <a:pt x="2223" y="204"/>
                    <a:pt x="1990" y="99"/>
                  </a:cubicBezTo>
                  <a:cubicBezTo>
                    <a:pt x="1879" y="30"/>
                    <a:pt x="1757" y="0"/>
                    <a:pt x="1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724325" y="3057875"/>
              <a:ext cx="34350" cy="54150"/>
            </a:xfrm>
            <a:custGeom>
              <a:avLst/>
              <a:gdLst/>
              <a:ahLst/>
              <a:cxnLst/>
              <a:rect l="l" t="t" r="r" b="b"/>
              <a:pathLst>
                <a:path w="1374" h="2166" extrusionOk="0">
                  <a:moveTo>
                    <a:pt x="913" y="0"/>
                  </a:moveTo>
                  <a:cubicBezTo>
                    <a:pt x="752" y="0"/>
                    <a:pt x="581" y="76"/>
                    <a:pt x="490" y="207"/>
                  </a:cubicBezTo>
                  <a:cubicBezTo>
                    <a:pt x="256" y="548"/>
                    <a:pt x="102" y="1007"/>
                    <a:pt x="44" y="1416"/>
                  </a:cubicBezTo>
                  <a:cubicBezTo>
                    <a:pt x="0" y="1732"/>
                    <a:pt x="121" y="2052"/>
                    <a:pt x="458" y="2144"/>
                  </a:cubicBezTo>
                  <a:cubicBezTo>
                    <a:pt x="510" y="2158"/>
                    <a:pt x="562" y="2165"/>
                    <a:pt x="613" y="2165"/>
                  </a:cubicBezTo>
                  <a:cubicBezTo>
                    <a:pt x="873" y="2165"/>
                    <a:pt x="1106" y="1987"/>
                    <a:pt x="1186" y="1731"/>
                  </a:cubicBezTo>
                  <a:cubicBezTo>
                    <a:pt x="1326" y="1284"/>
                    <a:pt x="1374" y="775"/>
                    <a:pt x="1301" y="313"/>
                  </a:cubicBezTo>
                  <a:cubicBezTo>
                    <a:pt x="1266" y="95"/>
                    <a:pt x="1095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715225" y="2309250"/>
              <a:ext cx="54625" cy="60425"/>
            </a:xfrm>
            <a:custGeom>
              <a:avLst/>
              <a:gdLst/>
              <a:ahLst/>
              <a:cxnLst/>
              <a:rect l="l" t="t" r="r" b="b"/>
              <a:pathLst>
                <a:path w="2185" h="2417" extrusionOk="0">
                  <a:moveTo>
                    <a:pt x="1696" y="0"/>
                  </a:moveTo>
                  <a:cubicBezTo>
                    <a:pt x="1685" y="0"/>
                    <a:pt x="1675" y="1"/>
                    <a:pt x="1664" y="3"/>
                  </a:cubicBezTo>
                  <a:cubicBezTo>
                    <a:pt x="1404" y="36"/>
                    <a:pt x="1225" y="98"/>
                    <a:pt x="1048" y="297"/>
                  </a:cubicBezTo>
                  <a:cubicBezTo>
                    <a:pt x="882" y="482"/>
                    <a:pt x="729" y="682"/>
                    <a:pt x="581" y="882"/>
                  </a:cubicBezTo>
                  <a:cubicBezTo>
                    <a:pt x="289" y="1279"/>
                    <a:pt x="0" y="1708"/>
                    <a:pt x="219" y="2202"/>
                  </a:cubicBezTo>
                  <a:cubicBezTo>
                    <a:pt x="281" y="2342"/>
                    <a:pt x="452" y="2409"/>
                    <a:pt x="592" y="2416"/>
                  </a:cubicBezTo>
                  <a:cubicBezTo>
                    <a:pt x="605" y="2417"/>
                    <a:pt x="618" y="2417"/>
                    <a:pt x="631" y="2417"/>
                  </a:cubicBezTo>
                  <a:cubicBezTo>
                    <a:pt x="1108" y="2417"/>
                    <a:pt x="1412" y="1928"/>
                    <a:pt x="1642" y="1571"/>
                  </a:cubicBezTo>
                  <a:cubicBezTo>
                    <a:pt x="1889" y="1188"/>
                    <a:pt x="2185" y="780"/>
                    <a:pt x="2065" y="308"/>
                  </a:cubicBezTo>
                  <a:cubicBezTo>
                    <a:pt x="2027" y="160"/>
                    <a:pt x="1861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667225" y="2394450"/>
              <a:ext cx="46425" cy="67200"/>
            </a:xfrm>
            <a:custGeom>
              <a:avLst/>
              <a:gdLst/>
              <a:ahLst/>
              <a:cxnLst/>
              <a:rect l="l" t="t" r="r" b="b"/>
              <a:pathLst>
                <a:path w="1857" h="2688" extrusionOk="0">
                  <a:moveTo>
                    <a:pt x="1271" y="0"/>
                  </a:moveTo>
                  <a:cubicBezTo>
                    <a:pt x="1135" y="0"/>
                    <a:pt x="997" y="67"/>
                    <a:pt x="895" y="228"/>
                  </a:cubicBezTo>
                  <a:cubicBezTo>
                    <a:pt x="508" y="838"/>
                    <a:pt x="0" y="1997"/>
                    <a:pt x="661" y="2584"/>
                  </a:cubicBezTo>
                  <a:cubicBezTo>
                    <a:pt x="740" y="2655"/>
                    <a:pt x="827" y="2688"/>
                    <a:pt x="912" y="2688"/>
                  </a:cubicBezTo>
                  <a:cubicBezTo>
                    <a:pt x="1032" y="2688"/>
                    <a:pt x="1148" y="2623"/>
                    <a:pt x="1235" y="2509"/>
                  </a:cubicBezTo>
                  <a:cubicBezTo>
                    <a:pt x="1442" y="2241"/>
                    <a:pt x="1435" y="1952"/>
                    <a:pt x="1470" y="1627"/>
                  </a:cubicBezTo>
                  <a:cubicBezTo>
                    <a:pt x="1505" y="1306"/>
                    <a:pt x="1563" y="993"/>
                    <a:pt x="1694" y="695"/>
                  </a:cubicBezTo>
                  <a:cubicBezTo>
                    <a:pt x="1856" y="327"/>
                    <a:pt x="1571" y="0"/>
                    <a:pt x="1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054100" y="3652700"/>
              <a:ext cx="65575" cy="48950"/>
            </a:xfrm>
            <a:custGeom>
              <a:avLst/>
              <a:gdLst/>
              <a:ahLst/>
              <a:cxnLst/>
              <a:rect l="l" t="t" r="r" b="b"/>
              <a:pathLst>
                <a:path w="2623" h="1958" extrusionOk="0">
                  <a:moveTo>
                    <a:pt x="365" y="0"/>
                  </a:moveTo>
                  <a:cubicBezTo>
                    <a:pt x="145" y="0"/>
                    <a:pt x="1" y="356"/>
                    <a:pt x="232" y="529"/>
                  </a:cubicBezTo>
                  <a:cubicBezTo>
                    <a:pt x="586" y="793"/>
                    <a:pt x="939" y="1058"/>
                    <a:pt x="1293" y="1322"/>
                  </a:cubicBezTo>
                  <a:cubicBezTo>
                    <a:pt x="1611" y="1559"/>
                    <a:pt x="1937" y="1844"/>
                    <a:pt x="2325" y="1951"/>
                  </a:cubicBezTo>
                  <a:cubicBezTo>
                    <a:pt x="2341" y="1955"/>
                    <a:pt x="2356" y="1957"/>
                    <a:pt x="2371" y="1957"/>
                  </a:cubicBezTo>
                  <a:cubicBezTo>
                    <a:pt x="2508" y="1957"/>
                    <a:pt x="2623" y="1799"/>
                    <a:pt x="2541" y="1670"/>
                  </a:cubicBezTo>
                  <a:cubicBezTo>
                    <a:pt x="2325" y="1334"/>
                    <a:pt x="1962" y="1106"/>
                    <a:pt x="1644" y="873"/>
                  </a:cubicBezTo>
                  <a:cubicBezTo>
                    <a:pt x="1267" y="600"/>
                    <a:pt x="888" y="326"/>
                    <a:pt x="511" y="52"/>
                  </a:cubicBezTo>
                  <a:cubicBezTo>
                    <a:pt x="461" y="16"/>
                    <a:pt x="412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077225" y="3580775"/>
              <a:ext cx="56150" cy="54350"/>
            </a:xfrm>
            <a:custGeom>
              <a:avLst/>
              <a:gdLst/>
              <a:ahLst/>
              <a:cxnLst/>
              <a:rect l="l" t="t" r="r" b="b"/>
              <a:pathLst>
                <a:path w="2246" h="2174" extrusionOk="0">
                  <a:moveTo>
                    <a:pt x="458" y="0"/>
                  </a:moveTo>
                  <a:cubicBezTo>
                    <a:pt x="215" y="0"/>
                    <a:pt x="0" y="309"/>
                    <a:pt x="228" y="518"/>
                  </a:cubicBezTo>
                  <a:cubicBezTo>
                    <a:pt x="566" y="829"/>
                    <a:pt x="892" y="1153"/>
                    <a:pt x="1199" y="1494"/>
                  </a:cubicBezTo>
                  <a:cubicBezTo>
                    <a:pt x="1428" y="1746"/>
                    <a:pt x="1694" y="2147"/>
                    <a:pt x="2060" y="2173"/>
                  </a:cubicBezTo>
                  <a:cubicBezTo>
                    <a:pt x="2061" y="2173"/>
                    <a:pt x="2063" y="2173"/>
                    <a:pt x="2065" y="2173"/>
                  </a:cubicBezTo>
                  <a:cubicBezTo>
                    <a:pt x="2116" y="2173"/>
                    <a:pt x="2175" y="2129"/>
                    <a:pt x="2184" y="2078"/>
                  </a:cubicBezTo>
                  <a:cubicBezTo>
                    <a:pt x="2245" y="1712"/>
                    <a:pt x="1905" y="1364"/>
                    <a:pt x="1676" y="1107"/>
                  </a:cubicBezTo>
                  <a:cubicBezTo>
                    <a:pt x="1355" y="748"/>
                    <a:pt x="1017" y="407"/>
                    <a:pt x="662" y="84"/>
                  </a:cubicBezTo>
                  <a:cubicBezTo>
                    <a:pt x="598" y="25"/>
                    <a:pt x="527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4114600" y="3526750"/>
              <a:ext cx="28700" cy="34500"/>
            </a:xfrm>
            <a:custGeom>
              <a:avLst/>
              <a:gdLst/>
              <a:ahLst/>
              <a:cxnLst/>
              <a:rect l="l" t="t" r="r" b="b"/>
              <a:pathLst>
                <a:path w="1148" h="1380" extrusionOk="0">
                  <a:moveTo>
                    <a:pt x="327" y="0"/>
                  </a:moveTo>
                  <a:cubicBezTo>
                    <a:pt x="165" y="0"/>
                    <a:pt x="1" y="169"/>
                    <a:pt x="116" y="340"/>
                  </a:cubicBezTo>
                  <a:cubicBezTo>
                    <a:pt x="334" y="663"/>
                    <a:pt x="533" y="1072"/>
                    <a:pt x="824" y="1335"/>
                  </a:cubicBezTo>
                  <a:cubicBezTo>
                    <a:pt x="858" y="1366"/>
                    <a:pt x="900" y="1379"/>
                    <a:pt x="942" y="1379"/>
                  </a:cubicBezTo>
                  <a:cubicBezTo>
                    <a:pt x="1047" y="1379"/>
                    <a:pt x="1148" y="1291"/>
                    <a:pt x="1110" y="1168"/>
                  </a:cubicBezTo>
                  <a:cubicBezTo>
                    <a:pt x="995" y="794"/>
                    <a:pt x="713" y="443"/>
                    <a:pt x="513" y="108"/>
                  </a:cubicBezTo>
                  <a:cubicBezTo>
                    <a:pt x="466" y="32"/>
                    <a:pt x="397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146425" y="3455600"/>
              <a:ext cx="19175" cy="15425"/>
            </a:xfrm>
            <a:custGeom>
              <a:avLst/>
              <a:gdLst/>
              <a:ahLst/>
              <a:cxnLst/>
              <a:rect l="l" t="t" r="r" b="b"/>
              <a:pathLst>
                <a:path w="767" h="617" extrusionOk="0">
                  <a:moveTo>
                    <a:pt x="306" y="1"/>
                  </a:moveTo>
                  <a:cubicBezTo>
                    <a:pt x="153" y="1"/>
                    <a:pt x="0" y="216"/>
                    <a:pt x="152" y="344"/>
                  </a:cubicBezTo>
                  <a:cubicBezTo>
                    <a:pt x="242" y="419"/>
                    <a:pt x="333" y="495"/>
                    <a:pt x="423" y="571"/>
                  </a:cubicBezTo>
                  <a:cubicBezTo>
                    <a:pt x="461" y="603"/>
                    <a:pt x="501" y="616"/>
                    <a:pt x="538" y="616"/>
                  </a:cubicBezTo>
                  <a:cubicBezTo>
                    <a:pt x="666" y="616"/>
                    <a:pt x="767" y="462"/>
                    <a:pt x="659" y="335"/>
                  </a:cubicBezTo>
                  <a:cubicBezTo>
                    <a:pt x="584" y="244"/>
                    <a:pt x="508" y="154"/>
                    <a:pt x="433" y="64"/>
                  </a:cubicBezTo>
                  <a:cubicBezTo>
                    <a:pt x="396" y="19"/>
                    <a:pt x="351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27300" y="1833450"/>
              <a:ext cx="67875" cy="65700"/>
            </a:xfrm>
            <a:custGeom>
              <a:avLst/>
              <a:gdLst/>
              <a:ahLst/>
              <a:cxnLst/>
              <a:rect l="l" t="t" r="r" b="b"/>
              <a:pathLst>
                <a:path w="2715" h="2628" extrusionOk="0">
                  <a:moveTo>
                    <a:pt x="2232" y="0"/>
                  </a:moveTo>
                  <a:cubicBezTo>
                    <a:pt x="1756" y="0"/>
                    <a:pt x="1208" y="544"/>
                    <a:pt x="919" y="880"/>
                  </a:cubicBezTo>
                  <a:cubicBezTo>
                    <a:pt x="563" y="1290"/>
                    <a:pt x="278" y="1757"/>
                    <a:pt x="78" y="2263"/>
                  </a:cubicBezTo>
                  <a:cubicBezTo>
                    <a:pt x="1" y="2454"/>
                    <a:pt x="194" y="2627"/>
                    <a:pt x="374" y="2627"/>
                  </a:cubicBezTo>
                  <a:cubicBezTo>
                    <a:pt x="443" y="2627"/>
                    <a:pt x="510" y="2602"/>
                    <a:pt x="560" y="2543"/>
                  </a:cubicBezTo>
                  <a:cubicBezTo>
                    <a:pt x="879" y="2161"/>
                    <a:pt x="1226" y="1802"/>
                    <a:pt x="1600" y="1471"/>
                  </a:cubicBezTo>
                  <a:cubicBezTo>
                    <a:pt x="1938" y="1174"/>
                    <a:pt x="2452" y="894"/>
                    <a:pt x="2620" y="469"/>
                  </a:cubicBezTo>
                  <a:cubicBezTo>
                    <a:pt x="2715" y="233"/>
                    <a:pt x="2479" y="13"/>
                    <a:pt x="2264" y="1"/>
                  </a:cubicBezTo>
                  <a:cubicBezTo>
                    <a:pt x="2253" y="1"/>
                    <a:pt x="2243" y="0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643850" y="1762350"/>
              <a:ext cx="60275" cy="51400"/>
            </a:xfrm>
            <a:custGeom>
              <a:avLst/>
              <a:gdLst/>
              <a:ahLst/>
              <a:cxnLst/>
              <a:rect l="l" t="t" r="r" b="b"/>
              <a:pathLst>
                <a:path w="2411" h="2056" extrusionOk="0">
                  <a:moveTo>
                    <a:pt x="2107" y="0"/>
                  </a:moveTo>
                  <a:cubicBezTo>
                    <a:pt x="2088" y="0"/>
                    <a:pt x="2069" y="2"/>
                    <a:pt x="2050" y="6"/>
                  </a:cubicBezTo>
                  <a:cubicBezTo>
                    <a:pt x="1695" y="88"/>
                    <a:pt x="1416" y="362"/>
                    <a:pt x="1156" y="601"/>
                  </a:cubicBezTo>
                  <a:cubicBezTo>
                    <a:pt x="866" y="868"/>
                    <a:pt x="577" y="1133"/>
                    <a:pt x="287" y="1399"/>
                  </a:cubicBezTo>
                  <a:cubicBezTo>
                    <a:pt x="0" y="1664"/>
                    <a:pt x="270" y="2056"/>
                    <a:pt x="578" y="2056"/>
                  </a:cubicBezTo>
                  <a:cubicBezTo>
                    <a:pt x="665" y="2056"/>
                    <a:pt x="756" y="2024"/>
                    <a:pt x="837" y="1949"/>
                  </a:cubicBezTo>
                  <a:cubicBezTo>
                    <a:pt x="1127" y="1683"/>
                    <a:pt x="1416" y="1417"/>
                    <a:pt x="1706" y="1151"/>
                  </a:cubicBezTo>
                  <a:cubicBezTo>
                    <a:pt x="1967" y="910"/>
                    <a:pt x="2245" y="660"/>
                    <a:pt x="2356" y="313"/>
                  </a:cubicBezTo>
                  <a:cubicBezTo>
                    <a:pt x="2410" y="145"/>
                    <a:pt x="2264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709825" y="1659000"/>
              <a:ext cx="53000" cy="32450"/>
            </a:xfrm>
            <a:custGeom>
              <a:avLst/>
              <a:gdLst/>
              <a:ahLst/>
              <a:cxnLst/>
              <a:rect l="l" t="t" r="r" b="b"/>
              <a:pathLst>
                <a:path w="2120" h="1298" extrusionOk="0">
                  <a:moveTo>
                    <a:pt x="1784" y="0"/>
                  </a:moveTo>
                  <a:cubicBezTo>
                    <a:pt x="1525" y="0"/>
                    <a:pt x="1287" y="172"/>
                    <a:pt x="1067" y="295"/>
                  </a:cubicBezTo>
                  <a:lnTo>
                    <a:pt x="296" y="728"/>
                  </a:lnTo>
                  <a:cubicBezTo>
                    <a:pt x="1" y="892"/>
                    <a:pt x="181" y="1298"/>
                    <a:pt x="457" y="1298"/>
                  </a:cubicBezTo>
                  <a:cubicBezTo>
                    <a:pt x="504" y="1298"/>
                    <a:pt x="555" y="1286"/>
                    <a:pt x="606" y="1258"/>
                  </a:cubicBezTo>
                  <a:cubicBezTo>
                    <a:pt x="865" y="1119"/>
                    <a:pt x="1125" y="979"/>
                    <a:pt x="1384" y="840"/>
                  </a:cubicBezTo>
                  <a:cubicBezTo>
                    <a:pt x="1619" y="714"/>
                    <a:pt x="1891" y="605"/>
                    <a:pt x="2026" y="364"/>
                  </a:cubicBezTo>
                  <a:cubicBezTo>
                    <a:pt x="2120" y="198"/>
                    <a:pt x="2001" y="12"/>
                    <a:pt x="1819" y="1"/>
                  </a:cubicBezTo>
                  <a:cubicBezTo>
                    <a:pt x="1807" y="1"/>
                    <a:pt x="1796" y="0"/>
                    <a:pt x="1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583725" y="2856875"/>
              <a:ext cx="542775" cy="492325"/>
            </a:xfrm>
            <a:custGeom>
              <a:avLst/>
              <a:gdLst/>
              <a:ahLst/>
              <a:cxnLst/>
              <a:rect l="l" t="t" r="r" b="b"/>
              <a:pathLst>
                <a:path w="21711" h="19693" extrusionOk="0">
                  <a:moveTo>
                    <a:pt x="10743" y="906"/>
                  </a:moveTo>
                  <a:cubicBezTo>
                    <a:pt x="10744" y="906"/>
                    <a:pt x="10746" y="907"/>
                    <a:pt x="10748" y="907"/>
                  </a:cubicBezTo>
                  <a:cubicBezTo>
                    <a:pt x="15678" y="1230"/>
                    <a:pt x="20425" y="3771"/>
                    <a:pt x="20529" y="9346"/>
                  </a:cubicBezTo>
                  <a:cubicBezTo>
                    <a:pt x="20629" y="14724"/>
                    <a:pt x="15927" y="18559"/>
                    <a:pt x="10769" y="18559"/>
                  </a:cubicBezTo>
                  <a:cubicBezTo>
                    <a:pt x="10755" y="18559"/>
                    <a:pt x="10741" y="18559"/>
                    <a:pt x="10728" y="18559"/>
                  </a:cubicBezTo>
                  <a:cubicBezTo>
                    <a:pt x="5559" y="18538"/>
                    <a:pt x="1168" y="14472"/>
                    <a:pt x="1090" y="9225"/>
                  </a:cubicBezTo>
                  <a:cubicBezTo>
                    <a:pt x="1007" y="3672"/>
                    <a:pt x="5875" y="1163"/>
                    <a:pt x="10743" y="906"/>
                  </a:cubicBezTo>
                  <a:close/>
                  <a:moveTo>
                    <a:pt x="12631" y="0"/>
                  </a:moveTo>
                  <a:cubicBezTo>
                    <a:pt x="12166" y="0"/>
                    <a:pt x="11694" y="44"/>
                    <a:pt x="11220" y="136"/>
                  </a:cubicBezTo>
                  <a:cubicBezTo>
                    <a:pt x="10791" y="89"/>
                    <a:pt x="10362" y="66"/>
                    <a:pt x="9937" y="66"/>
                  </a:cubicBezTo>
                  <a:cubicBezTo>
                    <a:pt x="4763" y="66"/>
                    <a:pt x="0" y="3489"/>
                    <a:pt x="71" y="9225"/>
                  </a:cubicBezTo>
                  <a:cubicBezTo>
                    <a:pt x="142" y="15051"/>
                    <a:pt x="4958" y="19670"/>
                    <a:pt x="10728" y="19693"/>
                  </a:cubicBezTo>
                  <a:cubicBezTo>
                    <a:pt x="10743" y="19693"/>
                    <a:pt x="10758" y="19693"/>
                    <a:pt x="10773" y="19693"/>
                  </a:cubicBezTo>
                  <a:cubicBezTo>
                    <a:pt x="16551" y="19693"/>
                    <a:pt x="21711" y="15313"/>
                    <a:pt x="21614" y="9346"/>
                  </a:cubicBezTo>
                  <a:cubicBezTo>
                    <a:pt x="21538" y="4612"/>
                    <a:pt x="17410" y="0"/>
                    <a:pt x="12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2"/>
          <p:cNvSpPr/>
          <p:nvPr/>
        </p:nvSpPr>
        <p:spPr>
          <a:xfrm>
            <a:off x="2214150" y="113092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824175" y="31371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2543325" y="4330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382550" y="44276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2712200" y="14826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880850" y="56337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0" y="301245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340413" y="353830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2257913" y="34395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3139475" y="46498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3218850" y="292455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300725" y="166970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8090075" y="9103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3"/>
          <p:cNvSpPr/>
          <p:nvPr/>
        </p:nvSpPr>
        <p:spPr>
          <a:xfrm>
            <a:off x="7258500" y="3291850"/>
            <a:ext cx="468850" cy="1958625"/>
          </a:xfrm>
          <a:custGeom>
            <a:avLst/>
            <a:gdLst/>
            <a:ahLst/>
            <a:cxnLst/>
            <a:rect l="l" t="t" r="r" b="b"/>
            <a:pathLst>
              <a:path w="18754" h="78345" extrusionOk="0">
                <a:moveTo>
                  <a:pt x="0" y="0"/>
                </a:moveTo>
                <a:cubicBezTo>
                  <a:pt x="21953" y="14628"/>
                  <a:pt x="22991" y="54750"/>
                  <a:pt x="11193" y="78345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4" name="Google Shape;594;p33"/>
          <p:cNvSpPr/>
          <p:nvPr/>
        </p:nvSpPr>
        <p:spPr>
          <a:xfrm>
            <a:off x="6912875" y="1909275"/>
            <a:ext cx="1925725" cy="3456425"/>
          </a:xfrm>
          <a:custGeom>
            <a:avLst/>
            <a:gdLst/>
            <a:ahLst/>
            <a:cxnLst/>
            <a:rect l="l" t="t" r="r" b="b"/>
            <a:pathLst>
              <a:path w="77029" h="138257" extrusionOk="0">
                <a:moveTo>
                  <a:pt x="0" y="0"/>
                </a:moveTo>
                <a:cubicBezTo>
                  <a:pt x="28702" y="11477"/>
                  <a:pt x="58686" y="33222"/>
                  <a:pt x="68470" y="62545"/>
                </a:cubicBezTo>
                <a:cubicBezTo>
                  <a:pt x="76509" y="86637"/>
                  <a:pt x="77029" y="112859"/>
                  <a:pt x="77029" y="13825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5" name="Google Shape;595;p33"/>
          <p:cNvSpPr/>
          <p:nvPr/>
        </p:nvSpPr>
        <p:spPr>
          <a:xfrm>
            <a:off x="8641075" y="1135675"/>
            <a:ext cx="905250" cy="691300"/>
          </a:xfrm>
          <a:custGeom>
            <a:avLst/>
            <a:gdLst/>
            <a:ahLst/>
            <a:cxnLst/>
            <a:rect l="l" t="t" r="r" b="b"/>
            <a:pathLst>
              <a:path w="36210" h="27652" extrusionOk="0">
                <a:moveTo>
                  <a:pt x="0" y="0"/>
                </a:moveTo>
                <a:cubicBezTo>
                  <a:pt x="14733" y="3686"/>
                  <a:pt x="25479" y="16905"/>
                  <a:pt x="36210" y="27652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6" name="Google Shape;596;p33"/>
          <p:cNvSpPr txBox="1">
            <a:spLocks noGrp="1"/>
          </p:cNvSpPr>
          <p:nvPr>
            <p:ph type="body" idx="1"/>
          </p:nvPr>
        </p:nvSpPr>
        <p:spPr>
          <a:xfrm>
            <a:off x="825160" y="1652723"/>
            <a:ext cx="3838047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200" dirty="0" smtClean="0"/>
              <a:t>HTML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200" dirty="0" smtClean="0"/>
              <a:t>CSS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200" dirty="0" smtClean="0"/>
              <a:t>Bootstrap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200" dirty="0" smtClean="0"/>
              <a:t>Flexbox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200" dirty="0" smtClean="0"/>
              <a:t>A bit JavaScript (Slide show)</a:t>
            </a:r>
            <a:endParaRPr sz="2200" dirty="0"/>
          </a:p>
        </p:txBody>
      </p:sp>
      <p:grpSp>
        <p:nvGrpSpPr>
          <p:cNvPr id="604" name="Google Shape;604;p33"/>
          <p:cNvGrpSpPr/>
          <p:nvPr/>
        </p:nvGrpSpPr>
        <p:grpSpPr>
          <a:xfrm>
            <a:off x="4792243" y="3466352"/>
            <a:ext cx="1264216" cy="1169765"/>
            <a:chOff x="1196675" y="238100"/>
            <a:chExt cx="1540600" cy="1425500"/>
          </a:xfrm>
        </p:grpSpPr>
        <p:sp>
          <p:nvSpPr>
            <p:cNvPr id="605" name="Google Shape;605;p33"/>
            <p:cNvSpPr/>
            <p:nvPr/>
          </p:nvSpPr>
          <p:spPr>
            <a:xfrm>
              <a:off x="1465900" y="462425"/>
              <a:ext cx="1068625" cy="974750"/>
            </a:xfrm>
            <a:custGeom>
              <a:avLst/>
              <a:gdLst/>
              <a:ahLst/>
              <a:cxnLst/>
              <a:rect l="l" t="t" r="r" b="b"/>
              <a:pathLst>
                <a:path w="42745" h="38990" extrusionOk="0">
                  <a:moveTo>
                    <a:pt x="22956" y="1357"/>
                  </a:moveTo>
                  <a:cubicBezTo>
                    <a:pt x="24462" y="1357"/>
                    <a:pt x="25952" y="1451"/>
                    <a:pt x="27399" y="1751"/>
                  </a:cubicBezTo>
                  <a:cubicBezTo>
                    <a:pt x="31675" y="2636"/>
                    <a:pt x="35081" y="6168"/>
                    <a:pt x="37269" y="9787"/>
                  </a:cubicBezTo>
                  <a:cubicBezTo>
                    <a:pt x="40800" y="15628"/>
                    <a:pt x="41105" y="23074"/>
                    <a:pt x="37936" y="29149"/>
                  </a:cubicBezTo>
                  <a:cubicBezTo>
                    <a:pt x="36349" y="32189"/>
                    <a:pt x="33906" y="34803"/>
                    <a:pt x="30818" y="36347"/>
                  </a:cubicBezTo>
                  <a:cubicBezTo>
                    <a:pt x="28919" y="37297"/>
                    <a:pt x="26950" y="37647"/>
                    <a:pt x="24960" y="37647"/>
                  </a:cubicBezTo>
                  <a:cubicBezTo>
                    <a:pt x="22242" y="37647"/>
                    <a:pt x="19485" y="36994"/>
                    <a:pt x="16813" y="36324"/>
                  </a:cubicBezTo>
                  <a:cubicBezTo>
                    <a:pt x="13232" y="35426"/>
                    <a:pt x="8749" y="34953"/>
                    <a:pt x="6164" y="32065"/>
                  </a:cubicBezTo>
                  <a:cubicBezTo>
                    <a:pt x="3774" y="29392"/>
                    <a:pt x="1848" y="24483"/>
                    <a:pt x="1827" y="20904"/>
                  </a:cubicBezTo>
                  <a:cubicBezTo>
                    <a:pt x="1801" y="17009"/>
                    <a:pt x="3896" y="11865"/>
                    <a:pt x="5864" y="8529"/>
                  </a:cubicBezTo>
                  <a:cubicBezTo>
                    <a:pt x="8393" y="4242"/>
                    <a:pt x="12194" y="2858"/>
                    <a:pt x="16752" y="1602"/>
                  </a:cubicBezTo>
                  <a:cubicBezTo>
                    <a:pt x="18803" y="1533"/>
                    <a:pt x="20895" y="1357"/>
                    <a:pt x="22956" y="1357"/>
                  </a:cubicBezTo>
                  <a:close/>
                  <a:moveTo>
                    <a:pt x="22906" y="1"/>
                  </a:moveTo>
                  <a:cubicBezTo>
                    <a:pt x="19957" y="1"/>
                    <a:pt x="16958" y="417"/>
                    <a:pt x="14313" y="728"/>
                  </a:cubicBezTo>
                  <a:cubicBezTo>
                    <a:pt x="13943" y="771"/>
                    <a:pt x="13813" y="1140"/>
                    <a:pt x="13936" y="1388"/>
                  </a:cubicBezTo>
                  <a:cubicBezTo>
                    <a:pt x="10891" y="2040"/>
                    <a:pt x="8159" y="3438"/>
                    <a:pt x="6102" y="6006"/>
                  </a:cubicBezTo>
                  <a:cubicBezTo>
                    <a:pt x="3654" y="9063"/>
                    <a:pt x="2411" y="12987"/>
                    <a:pt x="1315" y="16688"/>
                  </a:cubicBezTo>
                  <a:cubicBezTo>
                    <a:pt x="0" y="21120"/>
                    <a:pt x="1059" y="24968"/>
                    <a:pt x="2914" y="29103"/>
                  </a:cubicBezTo>
                  <a:cubicBezTo>
                    <a:pt x="4665" y="33007"/>
                    <a:pt x="7224" y="35141"/>
                    <a:pt x="11331" y="36251"/>
                  </a:cubicBezTo>
                  <a:cubicBezTo>
                    <a:pt x="15610" y="37408"/>
                    <a:pt x="20272" y="38990"/>
                    <a:pt x="24808" y="38990"/>
                  </a:cubicBezTo>
                  <a:cubicBezTo>
                    <a:pt x="25441" y="38990"/>
                    <a:pt x="26072" y="38959"/>
                    <a:pt x="26699" y="38892"/>
                  </a:cubicBezTo>
                  <a:cubicBezTo>
                    <a:pt x="30626" y="38471"/>
                    <a:pt x="34180" y="36278"/>
                    <a:pt x="36705" y="33296"/>
                  </a:cubicBezTo>
                  <a:cubicBezTo>
                    <a:pt x="41493" y="27639"/>
                    <a:pt x="42745" y="19308"/>
                    <a:pt x="40035" y="12438"/>
                  </a:cubicBezTo>
                  <a:cubicBezTo>
                    <a:pt x="38368" y="8207"/>
                    <a:pt x="35198" y="3979"/>
                    <a:pt x="31165" y="1757"/>
                  </a:cubicBezTo>
                  <a:cubicBezTo>
                    <a:pt x="28730" y="414"/>
                    <a:pt x="25843" y="1"/>
                    <a:pt x="22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601025" y="741800"/>
              <a:ext cx="81525" cy="107250"/>
            </a:xfrm>
            <a:custGeom>
              <a:avLst/>
              <a:gdLst/>
              <a:ahLst/>
              <a:cxnLst/>
              <a:rect l="l" t="t" r="r" b="b"/>
              <a:pathLst>
                <a:path w="3261" h="4290" extrusionOk="0">
                  <a:moveTo>
                    <a:pt x="2585" y="0"/>
                  </a:moveTo>
                  <a:cubicBezTo>
                    <a:pt x="2482" y="0"/>
                    <a:pt x="2373" y="32"/>
                    <a:pt x="2263" y="106"/>
                  </a:cubicBezTo>
                  <a:cubicBezTo>
                    <a:pt x="1739" y="457"/>
                    <a:pt x="1384" y="1052"/>
                    <a:pt x="1042" y="1573"/>
                  </a:cubicBezTo>
                  <a:cubicBezTo>
                    <a:pt x="696" y="2097"/>
                    <a:pt x="168" y="2676"/>
                    <a:pt x="71" y="3306"/>
                  </a:cubicBezTo>
                  <a:cubicBezTo>
                    <a:pt x="1" y="3766"/>
                    <a:pt x="356" y="4290"/>
                    <a:pt x="805" y="4290"/>
                  </a:cubicBezTo>
                  <a:cubicBezTo>
                    <a:pt x="927" y="4290"/>
                    <a:pt x="1055" y="4251"/>
                    <a:pt x="1185" y="4162"/>
                  </a:cubicBezTo>
                  <a:cubicBezTo>
                    <a:pt x="1735" y="3787"/>
                    <a:pt x="2017" y="3161"/>
                    <a:pt x="2351" y="2598"/>
                  </a:cubicBezTo>
                  <a:cubicBezTo>
                    <a:pt x="2672" y="2061"/>
                    <a:pt x="3116" y="1459"/>
                    <a:pt x="3205" y="832"/>
                  </a:cubicBezTo>
                  <a:cubicBezTo>
                    <a:pt x="3261" y="440"/>
                    <a:pt x="2965" y="0"/>
                    <a:pt x="2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692650" y="643850"/>
              <a:ext cx="57750" cy="57275"/>
            </a:xfrm>
            <a:custGeom>
              <a:avLst/>
              <a:gdLst/>
              <a:ahLst/>
              <a:cxnLst/>
              <a:rect l="l" t="t" r="r" b="b"/>
              <a:pathLst>
                <a:path w="2310" h="2291" extrusionOk="0">
                  <a:moveTo>
                    <a:pt x="1584" y="0"/>
                  </a:moveTo>
                  <a:cubicBezTo>
                    <a:pt x="1219" y="0"/>
                    <a:pt x="844" y="248"/>
                    <a:pt x="586" y="480"/>
                  </a:cubicBezTo>
                  <a:cubicBezTo>
                    <a:pt x="418" y="631"/>
                    <a:pt x="268" y="818"/>
                    <a:pt x="169" y="1022"/>
                  </a:cubicBezTo>
                  <a:cubicBezTo>
                    <a:pt x="24" y="1321"/>
                    <a:pt x="1" y="1535"/>
                    <a:pt x="46" y="1864"/>
                  </a:cubicBezTo>
                  <a:cubicBezTo>
                    <a:pt x="76" y="2087"/>
                    <a:pt x="334" y="2263"/>
                    <a:pt x="536" y="2286"/>
                  </a:cubicBezTo>
                  <a:cubicBezTo>
                    <a:pt x="562" y="2289"/>
                    <a:pt x="588" y="2290"/>
                    <a:pt x="613" y="2290"/>
                  </a:cubicBezTo>
                  <a:cubicBezTo>
                    <a:pt x="821" y="2290"/>
                    <a:pt x="1013" y="2188"/>
                    <a:pt x="1125" y="2004"/>
                  </a:cubicBezTo>
                  <a:lnTo>
                    <a:pt x="1125" y="2004"/>
                  </a:lnTo>
                  <a:cubicBezTo>
                    <a:pt x="1113" y="2016"/>
                    <a:pt x="1106" y="2022"/>
                    <a:pt x="1105" y="2022"/>
                  </a:cubicBezTo>
                  <a:cubicBezTo>
                    <a:pt x="1102" y="2022"/>
                    <a:pt x="1120" y="1999"/>
                    <a:pt x="1160" y="1954"/>
                  </a:cubicBezTo>
                  <a:cubicBezTo>
                    <a:pt x="1216" y="1891"/>
                    <a:pt x="1256" y="1815"/>
                    <a:pt x="1276" y="1732"/>
                  </a:cubicBezTo>
                  <a:cubicBezTo>
                    <a:pt x="1276" y="1732"/>
                    <a:pt x="1324" y="1600"/>
                    <a:pt x="1322" y="1600"/>
                  </a:cubicBezTo>
                  <a:lnTo>
                    <a:pt x="1322" y="1600"/>
                  </a:lnTo>
                  <a:cubicBezTo>
                    <a:pt x="1322" y="1600"/>
                    <a:pt x="1321" y="1601"/>
                    <a:pt x="1320" y="1603"/>
                  </a:cubicBezTo>
                  <a:lnTo>
                    <a:pt x="1320" y="1603"/>
                  </a:lnTo>
                  <a:cubicBezTo>
                    <a:pt x="1367" y="1497"/>
                    <a:pt x="1435" y="1367"/>
                    <a:pt x="1501" y="1283"/>
                  </a:cubicBezTo>
                  <a:cubicBezTo>
                    <a:pt x="1647" y="1096"/>
                    <a:pt x="1920" y="969"/>
                    <a:pt x="2054" y="761"/>
                  </a:cubicBezTo>
                  <a:cubicBezTo>
                    <a:pt x="2309" y="508"/>
                    <a:pt x="2190" y="86"/>
                    <a:pt x="1811" y="35"/>
                  </a:cubicBezTo>
                  <a:cubicBezTo>
                    <a:pt x="1737" y="11"/>
                    <a:pt x="1661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196675" y="238100"/>
              <a:ext cx="1540600" cy="1425500"/>
            </a:xfrm>
            <a:custGeom>
              <a:avLst/>
              <a:gdLst/>
              <a:ahLst/>
              <a:cxnLst/>
              <a:rect l="l" t="t" r="r" b="b"/>
              <a:pathLst>
                <a:path w="61624" h="57020" extrusionOk="0">
                  <a:moveTo>
                    <a:pt x="35628" y="1650"/>
                  </a:moveTo>
                  <a:cubicBezTo>
                    <a:pt x="36976" y="4804"/>
                    <a:pt x="39814" y="6315"/>
                    <a:pt x="42890" y="6315"/>
                  </a:cubicBezTo>
                  <a:cubicBezTo>
                    <a:pt x="44486" y="6315"/>
                    <a:pt x="46146" y="5908"/>
                    <a:pt x="47695" y="5113"/>
                  </a:cubicBezTo>
                  <a:lnTo>
                    <a:pt x="47695" y="5113"/>
                  </a:lnTo>
                  <a:cubicBezTo>
                    <a:pt x="47450" y="9891"/>
                    <a:pt x="54895" y="12165"/>
                    <a:pt x="58877" y="12228"/>
                  </a:cubicBezTo>
                  <a:cubicBezTo>
                    <a:pt x="56892" y="15531"/>
                    <a:pt x="55254" y="21917"/>
                    <a:pt x="59943" y="22353"/>
                  </a:cubicBezTo>
                  <a:cubicBezTo>
                    <a:pt x="58273" y="23756"/>
                    <a:pt x="57509" y="26265"/>
                    <a:pt x="57530" y="28357"/>
                  </a:cubicBezTo>
                  <a:cubicBezTo>
                    <a:pt x="57542" y="29649"/>
                    <a:pt x="57976" y="32272"/>
                    <a:pt x="59318" y="32980"/>
                  </a:cubicBezTo>
                  <a:cubicBezTo>
                    <a:pt x="57540" y="34867"/>
                    <a:pt x="55794" y="37041"/>
                    <a:pt x="55451" y="39629"/>
                  </a:cubicBezTo>
                  <a:cubicBezTo>
                    <a:pt x="55194" y="41566"/>
                    <a:pt x="54822" y="44572"/>
                    <a:pt x="55890" y="46463"/>
                  </a:cubicBezTo>
                  <a:cubicBezTo>
                    <a:pt x="55533" y="46387"/>
                    <a:pt x="55179" y="46351"/>
                    <a:pt x="54831" y="46351"/>
                  </a:cubicBezTo>
                  <a:cubicBezTo>
                    <a:pt x="51262" y="46351"/>
                    <a:pt x="48273" y="50128"/>
                    <a:pt x="48096" y="53638"/>
                  </a:cubicBezTo>
                  <a:cubicBezTo>
                    <a:pt x="46029" y="51764"/>
                    <a:pt x="41737" y="50299"/>
                    <a:pt x="38044" y="50299"/>
                  </a:cubicBezTo>
                  <a:cubicBezTo>
                    <a:pt x="34768" y="50299"/>
                    <a:pt x="31963" y="51451"/>
                    <a:pt x="31597" y="54494"/>
                  </a:cubicBezTo>
                  <a:cubicBezTo>
                    <a:pt x="30125" y="53530"/>
                    <a:pt x="28413" y="53050"/>
                    <a:pt x="26703" y="53050"/>
                  </a:cubicBezTo>
                  <a:cubicBezTo>
                    <a:pt x="24575" y="53050"/>
                    <a:pt x="22450" y="53794"/>
                    <a:pt x="20794" y="55272"/>
                  </a:cubicBezTo>
                  <a:cubicBezTo>
                    <a:pt x="19216" y="51984"/>
                    <a:pt x="16003" y="49915"/>
                    <a:pt x="12416" y="49915"/>
                  </a:cubicBezTo>
                  <a:cubicBezTo>
                    <a:pt x="12203" y="49915"/>
                    <a:pt x="11990" y="49922"/>
                    <a:pt x="11775" y="49937"/>
                  </a:cubicBezTo>
                  <a:cubicBezTo>
                    <a:pt x="13945" y="45168"/>
                    <a:pt x="10616" y="39131"/>
                    <a:pt x="5530" y="39131"/>
                  </a:cubicBezTo>
                  <a:cubicBezTo>
                    <a:pt x="5096" y="39131"/>
                    <a:pt x="4650" y="39175"/>
                    <a:pt x="4194" y="39267"/>
                  </a:cubicBezTo>
                  <a:cubicBezTo>
                    <a:pt x="6959" y="36627"/>
                    <a:pt x="4619" y="31827"/>
                    <a:pt x="2061" y="29236"/>
                  </a:cubicBezTo>
                  <a:cubicBezTo>
                    <a:pt x="4664" y="28496"/>
                    <a:pt x="6826" y="26514"/>
                    <a:pt x="7497" y="23801"/>
                  </a:cubicBezTo>
                  <a:cubicBezTo>
                    <a:pt x="8066" y="21501"/>
                    <a:pt x="7429" y="18105"/>
                    <a:pt x="5384" y="16604"/>
                  </a:cubicBezTo>
                  <a:cubicBezTo>
                    <a:pt x="7270" y="16577"/>
                    <a:pt x="9149" y="16038"/>
                    <a:pt x="10392" y="14507"/>
                  </a:cubicBezTo>
                  <a:cubicBezTo>
                    <a:pt x="11899" y="12648"/>
                    <a:pt x="11901" y="10105"/>
                    <a:pt x="11697" y="7804"/>
                  </a:cubicBezTo>
                  <a:lnTo>
                    <a:pt x="11697" y="7804"/>
                  </a:lnTo>
                  <a:cubicBezTo>
                    <a:pt x="12807" y="8211"/>
                    <a:pt x="13784" y="8431"/>
                    <a:pt x="14735" y="8431"/>
                  </a:cubicBezTo>
                  <a:cubicBezTo>
                    <a:pt x="16113" y="8431"/>
                    <a:pt x="17435" y="7967"/>
                    <a:pt x="19019" y="6933"/>
                  </a:cubicBezTo>
                  <a:cubicBezTo>
                    <a:pt x="20811" y="5761"/>
                    <a:pt x="22873" y="4166"/>
                    <a:pt x="23281" y="1975"/>
                  </a:cubicBezTo>
                  <a:cubicBezTo>
                    <a:pt x="24707" y="3536"/>
                    <a:pt x="26561" y="4170"/>
                    <a:pt x="28497" y="4170"/>
                  </a:cubicBezTo>
                  <a:cubicBezTo>
                    <a:pt x="30986" y="4170"/>
                    <a:pt x="33609" y="3122"/>
                    <a:pt x="35628" y="1650"/>
                  </a:cubicBezTo>
                  <a:close/>
                  <a:moveTo>
                    <a:pt x="35933" y="0"/>
                  </a:moveTo>
                  <a:cubicBezTo>
                    <a:pt x="35772" y="0"/>
                    <a:pt x="35605" y="58"/>
                    <a:pt x="35465" y="173"/>
                  </a:cubicBezTo>
                  <a:cubicBezTo>
                    <a:pt x="33401" y="1870"/>
                    <a:pt x="31195" y="2773"/>
                    <a:pt x="28976" y="2773"/>
                  </a:cubicBezTo>
                  <a:cubicBezTo>
                    <a:pt x="27075" y="2773"/>
                    <a:pt x="25165" y="2111"/>
                    <a:pt x="23326" y="719"/>
                  </a:cubicBezTo>
                  <a:cubicBezTo>
                    <a:pt x="23269" y="676"/>
                    <a:pt x="23200" y="654"/>
                    <a:pt x="23130" y="654"/>
                  </a:cubicBezTo>
                  <a:cubicBezTo>
                    <a:pt x="23125" y="654"/>
                    <a:pt x="23119" y="655"/>
                    <a:pt x="23114" y="655"/>
                  </a:cubicBezTo>
                  <a:cubicBezTo>
                    <a:pt x="23043" y="617"/>
                    <a:pt x="22963" y="597"/>
                    <a:pt x="22882" y="597"/>
                  </a:cubicBezTo>
                  <a:cubicBezTo>
                    <a:pt x="22697" y="597"/>
                    <a:pt x="22510" y="701"/>
                    <a:pt x="22436" y="926"/>
                  </a:cubicBezTo>
                  <a:cubicBezTo>
                    <a:pt x="21715" y="3108"/>
                    <a:pt x="20572" y="4411"/>
                    <a:pt x="18697" y="5698"/>
                  </a:cubicBezTo>
                  <a:cubicBezTo>
                    <a:pt x="18148" y="6074"/>
                    <a:pt x="17561" y="6468"/>
                    <a:pt x="16973" y="6784"/>
                  </a:cubicBezTo>
                  <a:cubicBezTo>
                    <a:pt x="16242" y="7177"/>
                    <a:pt x="15525" y="7334"/>
                    <a:pt x="14815" y="7334"/>
                  </a:cubicBezTo>
                  <a:cubicBezTo>
                    <a:pt x="13640" y="7334"/>
                    <a:pt x="12485" y="6904"/>
                    <a:pt x="11319" y="6406"/>
                  </a:cubicBezTo>
                  <a:cubicBezTo>
                    <a:pt x="11233" y="6369"/>
                    <a:pt x="11135" y="6351"/>
                    <a:pt x="11036" y="6351"/>
                  </a:cubicBezTo>
                  <a:cubicBezTo>
                    <a:pt x="10720" y="6351"/>
                    <a:pt x="10395" y="6536"/>
                    <a:pt x="10435" y="6913"/>
                  </a:cubicBezTo>
                  <a:cubicBezTo>
                    <a:pt x="10642" y="8866"/>
                    <a:pt x="10883" y="11021"/>
                    <a:pt x="10023" y="12854"/>
                  </a:cubicBezTo>
                  <a:cubicBezTo>
                    <a:pt x="8871" y="15307"/>
                    <a:pt x="6282" y="15477"/>
                    <a:pt x="3970" y="16077"/>
                  </a:cubicBezTo>
                  <a:cubicBezTo>
                    <a:pt x="3695" y="16149"/>
                    <a:pt x="3780" y="16516"/>
                    <a:pt x="4032" y="16543"/>
                  </a:cubicBezTo>
                  <a:cubicBezTo>
                    <a:pt x="4043" y="16544"/>
                    <a:pt x="4052" y="16544"/>
                    <a:pt x="4061" y="16545"/>
                  </a:cubicBezTo>
                  <a:cubicBezTo>
                    <a:pt x="4062" y="16617"/>
                    <a:pt x="4083" y="16687"/>
                    <a:pt x="4120" y="16748"/>
                  </a:cubicBezTo>
                  <a:cubicBezTo>
                    <a:pt x="5437" y="18882"/>
                    <a:pt x="6925" y="20470"/>
                    <a:pt x="6360" y="23220"/>
                  </a:cubicBezTo>
                  <a:cubicBezTo>
                    <a:pt x="5775" y="26069"/>
                    <a:pt x="3420" y="27916"/>
                    <a:pt x="612" y="28299"/>
                  </a:cubicBezTo>
                  <a:cubicBezTo>
                    <a:pt x="179" y="28359"/>
                    <a:pt x="0" y="29053"/>
                    <a:pt x="343" y="29318"/>
                  </a:cubicBezTo>
                  <a:cubicBezTo>
                    <a:pt x="3695" y="31918"/>
                    <a:pt x="5508" y="36056"/>
                    <a:pt x="2671" y="39690"/>
                  </a:cubicBezTo>
                  <a:cubicBezTo>
                    <a:pt x="2618" y="39757"/>
                    <a:pt x="2597" y="39843"/>
                    <a:pt x="2613" y="39928"/>
                  </a:cubicBezTo>
                  <a:cubicBezTo>
                    <a:pt x="2492" y="40221"/>
                    <a:pt x="2683" y="40596"/>
                    <a:pt x="3070" y="40596"/>
                  </a:cubicBezTo>
                  <a:cubicBezTo>
                    <a:pt x="3104" y="40596"/>
                    <a:pt x="3140" y="40593"/>
                    <a:pt x="3177" y="40587"/>
                  </a:cubicBezTo>
                  <a:cubicBezTo>
                    <a:pt x="3629" y="40512"/>
                    <a:pt x="4075" y="40475"/>
                    <a:pt x="4511" y="40475"/>
                  </a:cubicBezTo>
                  <a:cubicBezTo>
                    <a:pt x="9648" y="40475"/>
                    <a:pt x="13382" y="45507"/>
                    <a:pt x="10074" y="50400"/>
                  </a:cubicBezTo>
                  <a:cubicBezTo>
                    <a:pt x="9773" y="50845"/>
                    <a:pt x="10200" y="51337"/>
                    <a:pt x="10656" y="51337"/>
                  </a:cubicBezTo>
                  <a:cubicBezTo>
                    <a:pt x="10698" y="51337"/>
                    <a:pt x="10741" y="51333"/>
                    <a:pt x="10783" y="51324"/>
                  </a:cubicBezTo>
                  <a:cubicBezTo>
                    <a:pt x="11329" y="51209"/>
                    <a:pt x="11877" y="51153"/>
                    <a:pt x="12421" y="51153"/>
                  </a:cubicBezTo>
                  <a:cubicBezTo>
                    <a:pt x="15762" y="51153"/>
                    <a:pt x="18904" y="53256"/>
                    <a:pt x="19963" y="56554"/>
                  </a:cubicBezTo>
                  <a:cubicBezTo>
                    <a:pt x="20056" y="56842"/>
                    <a:pt x="20321" y="57019"/>
                    <a:pt x="20593" y="57019"/>
                  </a:cubicBezTo>
                  <a:cubicBezTo>
                    <a:pt x="20747" y="57019"/>
                    <a:pt x="20903" y="56962"/>
                    <a:pt x="21030" y="56835"/>
                  </a:cubicBezTo>
                  <a:cubicBezTo>
                    <a:pt x="22751" y="55119"/>
                    <a:pt x="24997" y="54244"/>
                    <a:pt x="27262" y="54244"/>
                  </a:cubicBezTo>
                  <a:cubicBezTo>
                    <a:pt x="28733" y="54244"/>
                    <a:pt x="30211" y="54614"/>
                    <a:pt x="31559" y="55361"/>
                  </a:cubicBezTo>
                  <a:cubicBezTo>
                    <a:pt x="31583" y="55714"/>
                    <a:pt x="31853" y="55898"/>
                    <a:pt x="32133" y="55898"/>
                  </a:cubicBezTo>
                  <a:cubicBezTo>
                    <a:pt x="32208" y="55898"/>
                    <a:pt x="32284" y="55885"/>
                    <a:pt x="32355" y="55858"/>
                  </a:cubicBezTo>
                  <a:cubicBezTo>
                    <a:pt x="32418" y="55901"/>
                    <a:pt x="32483" y="55939"/>
                    <a:pt x="32544" y="55985"/>
                  </a:cubicBezTo>
                  <a:cubicBezTo>
                    <a:pt x="32592" y="56020"/>
                    <a:pt x="32641" y="56036"/>
                    <a:pt x="32689" y="56036"/>
                  </a:cubicBezTo>
                  <a:cubicBezTo>
                    <a:pt x="32905" y="56036"/>
                    <a:pt x="33082" y="55717"/>
                    <a:pt x="32894" y="55533"/>
                  </a:cubicBezTo>
                  <a:cubicBezTo>
                    <a:pt x="32848" y="55489"/>
                    <a:pt x="32798" y="55451"/>
                    <a:pt x="32752" y="55409"/>
                  </a:cubicBezTo>
                  <a:cubicBezTo>
                    <a:pt x="33784" y="52530"/>
                    <a:pt x="35889" y="51862"/>
                    <a:pt x="38404" y="51862"/>
                  </a:cubicBezTo>
                  <a:cubicBezTo>
                    <a:pt x="39110" y="51862"/>
                    <a:pt x="39847" y="51915"/>
                    <a:pt x="40603" y="51986"/>
                  </a:cubicBezTo>
                  <a:cubicBezTo>
                    <a:pt x="43515" y="52261"/>
                    <a:pt x="45955" y="53192"/>
                    <a:pt x="48428" y="54718"/>
                  </a:cubicBezTo>
                  <a:cubicBezTo>
                    <a:pt x="48464" y="54741"/>
                    <a:pt x="48504" y="54751"/>
                    <a:pt x="48544" y="54751"/>
                  </a:cubicBezTo>
                  <a:cubicBezTo>
                    <a:pt x="48723" y="54751"/>
                    <a:pt x="48900" y="54543"/>
                    <a:pt x="48774" y="54372"/>
                  </a:cubicBezTo>
                  <a:cubicBezTo>
                    <a:pt x="48762" y="54358"/>
                    <a:pt x="48747" y="54343"/>
                    <a:pt x="48737" y="54328"/>
                  </a:cubicBezTo>
                  <a:cubicBezTo>
                    <a:pt x="48859" y="54300"/>
                    <a:pt x="48972" y="54230"/>
                    <a:pt x="49042" y="54098"/>
                  </a:cubicBezTo>
                  <a:cubicBezTo>
                    <a:pt x="49915" y="52438"/>
                    <a:pt x="50056" y="50556"/>
                    <a:pt x="51458" y="49160"/>
                  </a:cubicBezTo>
                  <a:cubicBezTo>
                    <a:pt x="52873" y="47751"/>
                    <a:pt x="54761" y="47425"/>
                    <a:pt x="56675" y="47386"/>
                  </a:cubicBezTo>
                  <a:cubicBezTo>
                    <a:pt x="56743" y="47415"/>
                    <a:pt x="56817" y="47429"/>
                    <a:pt x="56891" y="47429"/>
                  </a:cubicBezTo>
                  <a:cubicBezTo>
                    <a:pt x="57212" y="47429"/>
                    <a:pt x="57538" y="47172"/>
                    <a:pt x="57393" y="46807"/>
                  </a:cubicBezTo>
                  <a:cubicBezTo>
                    <a:pt x="56522" y="44606"/>
                    <a:pt x="56367" y="41515"/>
                    <a:pt x="56893" y="39164"/>
                  </a:cubicBezTo>
                  <a:cubicBezTo>
                    <a:pt x="57380" y="36991"/>
                    <a:pt x="59141" y="34995"/>
                    <a:pt x="60395" y="33119"/>
                  </a:cubicBezTo>
                  <a:cubicBezTo>
                    <a:pt x="60452" y="33108"/>
                    <a:pt x="60508" y="33105"/>
                    <a:pt x="60568" y="33088"/>
                  </a:cubicBezTo>
                  <a:cubicBezTo>
                    <a:pt x="60948" y="32980"/>
                    <a:pt x="61069" y="32392"/>
                    <a:pt x="60683" y="32200"/>
                  </a:cubicBezTo>
                  <a:cubicBezTo>
                    <a:pt x="58778" y="31253"/>
                    <a:pt x="58721" y="28332"/>
                    <a:pt x="59130" y="26539"/>
                  </a:cubicBezTo>
                  <a:cubicBezTo>
                    <a:pt x="59518" y="24836"/>
                    <a:pt x="60528" y="23623"/>
                    <a:pt x="61468" y="22213"/>
                  </a:cubicBezTo>
                  <a:cubicBezTo>
                    <a:pt x="61624" y="21978"/>
                    <a:pt x="61468" y="21758"/>
                    <a:pt x="61256" y="21687"/>
                  </a:cubicBezTo>
                  <a:cubicBezTo>
                    <a:pt x="61221" y="21586"/>
                    <a:pt x="61150" y="21494"/>
                    <a:pt x="61030" y="21431"/>
                  </a:cubicBezTo>
                  <a:cubicBezTo>
                    <a:pt x="60399" y="21103"/>
                    <a:pt x="59439" y="20954"/>
                    <a:pt x="58914" y="20514"/>
                  </a:cubicBezTo>
                  <a:cubicBezTo>
                    <a:pt x="57818" y="19594"/>
                    <a:pt x="58337" y="17877"/>
                    <a:pt x="58563" y="16749"/>
                  </a:cubicBezTo>
                  <a:cubicBezTo>
                    <a:pt x="58928" y="14930"/>
                    <a:pt x="59684" y="13273"/>
                    <a:pt x="60269" y="11523"/>
                  </a:cubicBezTo>
                  <a:cubicBezTo>
                    <a:pt x="60355" y="11268"/>
                    <a:pt x="60109" y="11031"/>
                    <a:pt x="59873" y="11031"/>
                  </a:cubicBezTo>
                  <a:cubicBezTo>
                    <a:pt x="59783" y="11031"/>
                    <a:pt x="59694" y="11066"/>
                    <a:pt x="59626" y="11148"/>
                  </a:cubicBezTo>
                  <a:cubicBezTo>
                    <a:pt x="59621" y="11155"/>
                    <a:pt x="59615" y="11163"/>
                    <a:pt x="59610" y="11169"/>
                  </a:cubicBezTo>
                  <a:cubicBezTo>
                    <a:pt x="57174" y="10453"/>
                    <a:pt x="54681" y="10485"/>
                    <a:pt x="52377" y="9241"/>
                  </a:cubicBezTo>
                  <a:cubicBezTo>
                    <a:pt x="50202" y="8066"/>
                    <a:pt x="49366" y="6288"/>
                    <a:pt x="48252" y="4227"/>
                  </a:cubicBezTo>
                  <a:cubicBezTo>
                    <a:pt x="48210" y="4149"/>
                    <a:pt x="48133" y="4115"/>
                    <a:pt x="48054" y="4115"/>
                  </a:cubicBezTo>
                  <a:cubicBezTo>
                    <a:pt x="48009" y="4115"/>
                    <a:pt x="47964" y="4126"/>
                    <a:pt x="47924" y="4146"/>
                  </a:cubicBezTo>
                  <a:cubicBezTo>
                    <a:pt x="47859" y="4114"/>
                    <a:pt x="47787" y="4098"/>
                    <a:pt x="47715" y="4098"/>
                  </a:cubicBezTo>
                  <a:cubicBezTo>
                    <a:pt x="47687" y="4098"/>
                    <a:pt x="47659" y="4100"/>
                    <a:pt x="47631" y="4106"/>
                  </a:cubicBezTo>
                  <a:cubicBezTo>
                    <a:pt x="45881" y="4432"/>
                    <a:pt x="44241" y="5143"/>
                    <a:pt x="42489" y="5143"/>
                  </a:cubicBezTo>
                  <a:cubicBezTo>
                    <a:pt x="41984" y="5143"/>
                    <a:pt x="41470" y="5084"/>
                    <a:pt x="40942" y="4940"/>
                  </a:cubicBezTo>
                  <a:cubicBezTo>
                    <a:pt x="38724" y="4335"/>
                    <a:pt x="37168" y="2614"/>
                    <a:pt x="36527" y="453"/>
                  </a:cubicBezTo>
                  <a:cubicBezTo>
                    <a:pt x="36437" y="150"/>
                    <a:pt x="36193" y="0"/>
                    <a:pt x="35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3"/>
          <p:cNvSpPr txBox="1">
            <a:spLocks noGrp="1"/>
          </p:cNvSpPr>
          <p:nvPr>
            <p:ph type="title"/>
          </p:nvPr>
        </p:nvSpPr>
        <p:spPr>
          <a:xfrm>
            <a:off x="635424" y="403200"/>
            <a:ext cx="5334451" cy="13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Technology used: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7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7"/>
          <p:cNvSpPr/>
          <p:nvPr/>
        </p:nvSpPr>
        <p:spPr>
          <a:xfrm>
            <a:off x="4004275" y="1491550"/>
            <a:ext cx="692262" cy="614467"/>
          </a:xfrm>
          <a:custGeom>
            <a:avLst/>
            <a:gdLst/>
            <a:ahLst/>
            <a:cxnLst/>
            <a:rect l="l" t="t" r="r" b="b"/>
            <a:pathLst>
              <a:path w="50641" h="44950" extrusionOk="0">
                <a:moveTo>
                  <a:pt x="30281" y="1181"/>
                </a:moveTo>
                <a:cubicBezTo>
                  <a:pt x="30843" y="1186"/>
                  <a:pt x="31407" y="1197"/>
                  <a:pt x="31970" y="1216"/>
                </a:cubicBezTo>
                <a:cubicBezTo>
                  <a:pt x="33864" y="1550"/>
                  <a:pt x="35729" y="2776"/>
                  <a:pt x="37376" y="3716"/>
                </a:cubicBezTo>
                <a:cubicBezTo>
                  <a:pt x="32731" y="3113"/>
                  <a:pt x="28069" y="2822"/>
                  <a:pt x="23535" y="1540"/>
                </a:cubicBezTo>
                <a:cubicBezTo>
                  <a:pt x="25435" y="1302"/>
                  <a:pt x="27371" y="1195"/>
                  <a:pt x="29313" y="1181"/>
                </a:cubicBezTo>
                <a:cubicBezTo>
                  <a:pt x="29397" y="1262"/>
                  <a:pt x="29504" y="1318"/>
                  <a:pt x="29625" y="1318"/>
                </a:cubicBezTo>
                <a:cubicBezTo>
                  <a:pt x="29663" y="1318"/>
                  <a:pt x="29701" y="1312"/>
                  <a:pt x="29741" y="1301"/>
                </a:cubicBezTo>
                <a:cubicBezTo>
                  <a:pt x="29919" y="1249"/>
                  <a:pt x="30099" y="1210"/>
                  <a:pt x="30281" y="1181"/>
                </a:cubicBezTo>
                <a:close/>
                <a:moveTo>
                  <a:pt x="22683" y="1655"/>
                </a:moveTo>
                <a:cubicBezTo>
                  <a:pt x="24946" y="3025"/>
                  <a:pt x="27760" y="3389"/>
                  <a:pt x="30329" y="3813"/>
                </a:cubicBezTo>
                <a:cubicBezTo>
                  <a:pt x="32865" y="4232"/>
                  <a:pt x="35489" y="4649"/>
                  <a:pt x="38074" y="4649"/>
                </a:cubicBezTo>
                <a:cubicBezTo>
                  <a:pt x="38390" y="4649"/>
                  <a:pt x="38705" y="4643"/>
                  <a:pt x="39019" y="4630"/>
                </a:cubicBezTo>
                <a:cubicBezTo>
                  <a:pt x="39037" y="4627"/>
                  <a:pt x="39055" y="4623"/>
                  <a:pt x="39072" y="4617"/>
                </a:cubicBezTo>
                <a:cubicBezTo>
                  <a:pt x="40728" y="5456"/>
                  <a:pt x="42437" y="6260"/>
                  <a:pt x="43975" y="7273"/>
                </a:cubicBezTo>
                <a:cubicBezTo>
                  <a:pt x="46069" y="8651"/>
                  <a:pt x="47385" y="11010"/>
                  <a:pt x="48182" y="13572"/>
                </a:cubicBezTo>
                <a:cubicBezTo>
                  <a:pt x="42584" y="10759"/>
                  <a:pt x="36096" y="12297"/>
                  <a:pt x="30269" y="10317"/>
                </a:cubicBezTo>
                <a:cubicBezTo>
                  <a:pt x="24671" y="8416"/>
                  <a:pt x="19221" y="5565"/>
                  <a:pt x="13206" y="5565"/>
                </a:cubicBezTo>
                <a:cubicBezTo>
                  <a:pt x="12638" y="5565"/>
                  <a:pt x="12066" y="5590"/>
                  <a:pt x="11487" y="5644"/>
                </a:cubicBezTo>
                <a:cubicBezTo>
                  <a:pt x="14864" y="3453"/>
                  <a:pt x="18684" y="2243"/>
                  <a:pt x="22683" y="1655"/>
                </a:cubicBezTo>
                <a:close/>
                <a:moveTo>
                  <a:pt x="10684" y="6192"/>
                </a:moveTo>
                <a:cubicBezTo>
                  <a:pt x="10712" y="6375"/>
                  <a:pt x="10848" y="6546"/>
                  <a:pt x="11106" y="6578"/>
                </a:cubicBezTo>
                <a:cubicBezTo>
                  <a:pt x="14757" y="7037"/>
                  <a:pt x="18312" y="7150"/>
                  <a:pt x="21883" y="8198"/>
                </a:cubicBezTo>
                <a:cubicBezTo>
                  <a:pt x="24810" y="9057"/>
                  <a:pt x="27492" y="10527"/>
                  <a:pt x="30390" y="11447"/>
                </a:cubicBezTo>
                <a:cubicBezTo>
                  <a:pt x="35977" y="13219"/>
                  <a:pt x="41987" y="12137"/>
                  <a:pt x="47581" y="13925"/>
                </a:cubicBezTo>
                <a:cubicBezTo>
                  <a:pt x="47549" y="14010"/>
                  <a:pt x="47572" y="14117"/>
                  <a:pt x="47680" y="14145"/>
                </a:cubicBezTo>
                <a:cubicBezTo>
                  <a:pt x="47886" y="14197"/>
                  <a:pt x="48046" y="14288"/>
                  <a:pt x="48210" y="14421"/>
                </a:cubicBezTo>
                <a:cubicBezTo>
                  <a:pt x="48279" y="14477"/>
                  <a:pt x="48341" y="14536"/>
                  <a:pt x="48406" y="14597"/>
                </a:cubicBezTo>
                <a:cubicBezTo>
                  <a:pt x="48430" y="14619"/>
                  <a:pt x="48455" y="14639"/>
                  <a:pt x="48484" y="14655"/>
                </a:cubicBezTo>
                <a:cubicBezTo>
                  <a:pt x="48806" y="15931"/>
                  <a:pt x="49016" y="17229"/>
                  <a:pt x="49131" y="18461"/>
                </a:cubicBezTo>
                <a:cubicBezTo>
                  <a:pt x="48982" y="18352"/>
                  <a:pt x="48832" y="18245"/>
                  <a:pt x="48700" y="18103"/>
                </a:cubicBezTo>
                <a:cubicBezTo>
                  <a:pt x="48645" y="18041"/>
                  <a:pt x="48566" y="18007"/>
                  <a:pt x="48484" y="18007"/>
                </a:cubicBezTo>
                <a:cubicBezTo>
                  <a:pt x="48473" y="18007"/>
                  <a:pt x="48462" y="18008"/>
                  <a:pt x="48451" y="18009"/>
                </a:cubicBezTo>
                <a:cubicBezTo>
                  <a:pt x="45946" y="16527"/>
                  <a:pt x="43001" y="16317"/>
                  <a:pt x="40143" y="16231"/>
                </a:cubicBezTo>
                <a:cubicBezTo>
                  <a:pt x="38299" y="16175"/>
                  <a:pt x="36453" y="16186"/>
                  <a:pt x="34619" y="15943"/>
                </a:cubicBezTo>
                <a:cubicBezTo>
                  <a:pt x="32748" y="15695"/>
                  <a:pt x="31103" y="15008"/>
                  <a:pt x="29303" y="14516"/>
                </a:cubicBezTo>
                <a:cubicBezTo>
                  <a:pt x="25675" y="13525"/>
                  <a:pt x="21838" y="13792"/>
                  <a:pt x="18170" y="12791"/>
                </a:cubicBezTo>
                <a:cubicBezTo>
                  <a:pt x="14538" y="11801"/>
                  <a:pt x="10943" y="10420"/>
                  <a:pt x="7463" y="8981"/>
                </a:cubicBezTo>
                <a:cubicBezTo>
                  <a:pt x="8446" y="7951"/>
                  <a:pt x="9524" y="7017"/>
                  <a:pt x="10684" y="6192"/>
                </a:cubicBezTo>
                <a:close/>
                <a:moveTo>
                  <a:pt x="1662" y="20300"/>
                </a:moveTo>
                <a:cubicBezTo>
                  <a:pt x="3909" y="21200"/>
                  <a:pt x="6288" y="21750"/>
                  <a:pt x="8653" y="22247"/>
                </a:cubicBezTo>
                <a:cubicBezTo>
                  <a:pt x="9983" y="22527"/>
                  <a:pt x="11317" y="22790"/>
                  <a:pt x="12654" y="23030"/>
                </a:cubicBezTo>
                <a:cubicBezTo>
                  <a:pt x="12923" y="23077"/>
                  <a:pt x="13216" y="23112"/>
                  <a:pt x="13519" y="23146"/>
                </a:cubicBezTo>
                <a:cubicBezTo>
                  <a:pt x="12245" y="23194"/>
                  <a:pt x="10969" y="23214"/>
                  <a:pt x="9694" y="23214"/>
                </a:cubicBezTo>
                <a:cubicBezTo>
                  <a:pt x="8857" y="23214"/>
                  <a:pt x="8020" y="23206"/>
                  <a:pt x="7183" y="23191"/>
                </a:cubicBezTo>
                <a:cubicBezTo>
                  <a:pt x="5877" y="23169"/>
                  <a:pt x="4572" y="23118"/>
                  <a:pt x="3268" y="23044"/>
                </a:cubicBezTo>
                <a:cubicBezTo>
                  <a:pt x="2775" y="23015"/>
                  <a:pt x="2269" y="22903"/>
                  <a:pt x="1785" y="22903"/>
                </a:cubicBezTo>
                <a:cubicBezTo>
                  <a:pt x="1661" y="22903"/>
                  <a:pt x="1538" y="22910"/>
                  <a:pt x="1417" y="22929"/>
                </a:cubicBezTo>
                <a:cubicBezTo>
                  <a:pt x="1432" y="22048"/>
                  <a:pt x="1514" y="21168"/>
                  <a:pt x="1660" y="20300"/>
                </a:cubicBezTo>
                <a:close/>
                <a:moveTo>
                  <a:pt x="7113" y="9369"/>
                </a:moveTo>
                <a:cubicBezTo>
                  <a:pt x="10338" y="11015"/>
                  <a:pt x="13513" y="12597"/>
                  <a:pt x="17003" y="13640"/>
                </a:cubicBezTo>
                <a:cubicBezTo>
                  <a:pt x="20742" y="14757"/>
                  <a:pt x="24478" y="14597"/>
                  <a:pt x="28232" y="15381"/>
                </a:cubicBezTo>
                <a:cubicBezTo>
                  <a:pt x="31519" y="16068"/>
                  <a:pt x="34324" y="17109"/>
                  <a:pt x="37736" y="17218"/>
                </a:cubicBezTo>
                <a:cubicBezTo>
                  <a:pt x="41442" y="17335"/>
                  <a:pt x="44899" y="17338"/>
                  <a:pt x="48377" y="18799"/>
                </a:cubicBezTo>
                <a:cubicBezTo>
                  <a:pt x="48380" y="18800"/>
                  <a:pt x="48383" y="18799"/>
                  <a:pt x="48386" y="18801"/>
                </a:cubicBezTo>
                <a:cubicBezTo>
                  <a:pt x="48564" y="19019"/>
                  <a:pt x="48791" y="19207"/>
                  <a:pt x="49056" y="19272"/>
                </a:cubicBezTo>
                <a:cubicBezTo>
                  <a:pt x="49080" y="19278"/>
                  <a:pt x="49105" y="19281"/>
                  <a:pt x="49130" y="19281"/>
                </a:cubicBezTo>
                <a:cubicBezTo>
                  <a:pt x="49153" y="19281"/>
                  <a:pt x="49175" y="19279"/>
                  <a:pt x="49198" y="19275"/>
                </a:cubicBezTo>
                <a:cubicBezTo>
                  <a:pt x="49216" y="19557"/>
                  <a:pt x="49231" y="19835"/>
                  <a:pt x="49242" y="20107"/>
                </a:cubicBezTo>
                <a:cubicBezTo>
                  <a:pt x="49300" y="21815"/>
                  <a:pt x="49189" y="23525"/>
                  <a:pt x="48905" y="25210"/>
                </a:cubicBezTo>
                <a:cubicBezTo>
                  <a:pt x="45688" y="24919"/>
                  <a:pt x="42484" y="24561"/>
                  <a:pt x="39310" y="23925"/>
                </a:cubicBezTo>
                <a:cubicBezTo>
                  <a:pt x="36679" y="23397"/>
                  <a:pt x="33686" y="22848"/>
                  <a:pt x="31276" y="21472"/>
                </a:cubicBezTo>
                <a:lnTo>
                  <a:pt x="31276" y="21472"/>
                </a:lnTo>
                <a:cubicBezTo>
                  <a:pt x="33940" y="21881"/>
                  <a:pt x="36592" y="22111"/>
                  <a:pt x="39240" y="22111"/>
                </a:cubicBezTo>
                <a:cubicBezTo>
                  <a:pt x="42501" y="22111"/>
                  <a:pt x="45758" y="21763"/>
                  <a:pt x="49028" y="20977"/>
                </a:cubicBezTo>
                <a:cubicBezTo>
                  <a:pt x="49344" y="20901"/>
                  <a:pt x="49277" y="20412"/>
                  <a:pt x="48957" y="20412"/>
                </a:cubicBezTo>
                <a:cubicBezTo>
                  <a:pt x="48955" y="20412"/>
                  <a:pt x="48954" y="20412"/>
                  <a:pt x="48952" y="20412"/>
                </a:cubicBezTo>
                <a:cubicBezTo>
                  <a:pt x="45792" y="20452"/>
                  <a:pt x="42673" y="21161"/>
                  <a:pt x="39512" y="21167"/>
                </a:cubicBezTo>
                <a:cubicBezTo>
                  <a:pt x="39494" y="21167"/>
                  <a:pt x="39477" y="21167"/>
                  <a:pt x="39459" y="21167"/>
                </a:cubicBezTo>
                <a:cubicBezTo>
                  <a:pt x="36086" y="21167"/>
                  <a:pt x="32738" y="20393"/>
                  <a:pt x="29371" y="20231"/>
                </a:cubicBezTo>
                <a:cubicBezTo>
                  <a:pt x="29364" y="20230"/>
                  <a:pt x="29356" y="20230"/>
                  <a:pt x="29349" y="20230"/>
                </a:cubicBezTo>
                <a:cubicBezTo>
                  <a:pt x="28905" y="20230"/>
                  <a:pt x="28763" y="20868"/>
                  <a:pt x="29139" y="21085"/>
                </a:cubicBezTo>
                <a:cubicBezTo>
                  <a:pt x="34958" y="24429"/>
                  <a:pt x="42037" y="25757"/>
                  <a:pt x="48745" y="26074"/>
                </a:cubicBezTo>
                <a:cubicBezTo>
                  <a:pt x="48624" y="26671"/>
                  <a:pt x="48473" y="27259"/>
                  <a:pt x="48309" y="27844"/>
                </a:cubicBezTo>
                <a:cubicBezTo>
                  <a:pt x="47210" y="27243"/>
                  <a:pt x="46100" y="27151"/>
                  <a:pt x="44783" y="27138"/>
                </a:cubicBezTo>
                <a:cubicBezTo>
                  <a:pt x="42439" y="27116"/>
                  <a:pt x="40263" y="27076"/>
                  <a:pt x="37930" y="26643"/>
                </a:cubicBezTo>
                <a:cubicBezTo>
                  <a:pt x="36194" y="26322"/>
                  <a:pt x="34459" y="25924"/>
                  <a:pt x="32756" y="25459"/>
                </a:cubicBezTo>
                <a:cubicBezTo>
                  <a:pt x="30570" y="24864"/>
                  <a:pt x="28872" y="23841"/>
                  <a:pt x="26901" y="22839"/>
                </a:cubicBezTo>
                <a:cubicBezTo>
                  <a:pt x="23577" y="21146"/>
                  <a:pt x="19654" y="20295"/>
                  <a:pt x="16113" y="19152"/>
                </a:cubicBezTo>
                <a:cubicBezTo>
                  <a:pt x="11852" y="17777"/>
                  <a:pt x="7572" y="16271"/>
                  <a:pt x="3200" y="15284"/>
                </a:cubicBezTo>
                <a:cubicBezTo>
                  <a:pt x="4069" y="13369"/>
                  <a:pt x="5200" y="11584"/>
                  <a:pt x="6561" y="9981"/>
                </a:cubicBezTo>
                <a:cubicBezTo>
                  <a:pt x="6740" y="9768"/>
                  <a:pt x="6928" y="9571"/>
                  <a:pt x="7113" y="9369"/>
                </a:cubicBezTo>
                <a:close/>
                <a:moveTo>
                  <a:pt x="2952" y="15854"/>
                </a:moveTo>
                <a:cubicBezTo>
                  <a:pt x="2960" y="15858"/>
                  <a:pt x="2966" y="15864"/>
                  <a:pt x="2974" y="15869"/>
                </a:cubicBezTo>
                <a:cubicBezTo>
                  <a:pt x="6855" y="17448"/>
                  <a:pt x="10919" y="18615"/>
                  <a:pt x="14906" y="19895"/>
                </a:cubicBezTo>
                <a:cubicBezTo>
                  <a:pt x="18983" y="21205"/>
                  <a:pt x="23673" y="22166"/>
                  <a:pt x="27397" y="24298"/>
                </a:cubicBezTo>
                <a:cubicBezTo>
                  <a:pt x="30453" y="26047"/>
                  <a:pt x="33781" y="26834"/>
                  <a:pt x="37206" y="27581"/>
                </a:cubicBezTo>
                <a:cubicBezTo>
                  <a:pt x="38864" y="27942"/>
                  <a:pt x="40535" y="28229"/>
                  <a:pt x="42234" y="28289"/>
                </a:cubicBezTo>
                <a:cubicBezTo>
                  <a:pt x="42525" y="28299"/>
                  <a:pt x="42814" y="28302"/>
                  <a:pt x="43102" y="28302"/>
                </a:cubicBezTo>
                <a:cubicBezTo>
                  <a:pt x="43647" y="28302"/>
                  <a:pt x="44187" y="28290"/>
                  <a:pt x="44724" y="28290"/>
                </a:cubicBezTo>
                <a:cubicBezTo>
                  <a:pt x="45846" y="28290"/>
                  <a:pt x="46955" y="28342"/>
                  <a:pt x="48069" y="28663"/>
                </a:cubicBezTo>
                <a:cubicBezTo>
                  <a:pt x="47691" y="29845"/>
                  <a:pt x="47222" y="30994"/>
                  <a:pt x="46664" y="32101"/>
                </a:cubicBezTo>
                <a:lnTo>
                  <a:pt x="46664" y="32101"/>
                </a:lnTo>
                <a:cubicBezTo>
                  <a:pt x="46712" y="31922"/>
                  <a:pt x="46648" y="31701"/>
                  <a:pt x="46435" y="31654"/>
                </a:cubicBezTo>
                <a:cubicBezTo>
                  <a:pt x="38898" y="29984"/>
                  <a:pt x="31202" y="29486"/>
                  <a:pt x="23500" y="29257"/>
                </a:cubicBezTo>
                <a:cubicBezTo>
                  <a:pt x="19600" y="29142"/>
                  <a:pt x="15697" y="29057"/>
                  <a:pt x="11804" y="28767"/>
                </a:cubicBezTo>
                <a:cubicBezTo>
                  <a:pt x="9849" y="28622"/>
                  <a:pt x="7853" y="28488"/>
                  <a:pt x="5930" y="28093"/>
                </a:cubicBezTo>
                <a:cubicBezTo>
                  <a:pt x="4402" y="27779"/>
                  <a:pt x="3094" y="27063"/>
                  <a:pt x="1645" y="26575"/>
                </a:cubicBezTo>
                <a:cubicBezTo>
                  <a:pt x="1539" y="25730"/>
                  <a:pt x="1476" y="24891"/>
                  <a:pt x="1439" y="24063"/>
                </a:cubicBezTo>
                <a:cubicBezTo>
                  <a:pt x="1848" y="24013"/>
                  <a:pt x="2271" y="23992"/>
                  <a:pt x="2704" y="23992"/>
                </a:cubicBezTo>
                <a:cubicBezTo>
                  <a:pt x="4546" y="23992"/>
                  <a:pt x="6553" y="24362"/>
                  <a:pt x="8343" y="24362"/>
                </a:cubicBezTo>
                <a:cubicBezTo>
                  <a:pt x="8447" y="24362"/>
                  <a:pt x="8551" y="24361"/>
                  <a:pt x="8653" y="24358"/>
                </a:cubicBezTo>
                <a:cubicBezTo>
                  <a:pt x="11110" y="24295"/>
                  <a:pt x="13550" y="24025"/>
                  <a:pt x="15986" y="23718"/>
                </a:cubicBezTo>
                <a:cubicBezTo>
                  <a:pt x="16244" y="23686"/>
                  <a:pt x="16507" y="23330"/>
                  <a:pt x="16235" y="23116"/>
                </a:cubicBezTo>
                <a:cubicBezTo>
                  <a:pt x="14719" y="21930"/>
                  <a:pt x="12073" y="22004"/>
                  <a:pt x="10225" y="21649"/>
                </a:cubicBezTo>
                <a:cubicBezTo>
                  <a:pt x="7376" y="21101"/>
                  <a:pt x="4586" y="20363"/>
                  <a:pt x="1763" y="19714"/>
                </a:cubicBezTo>
                <a:cubicBezTo>
                  <a:pt x="2026" y="18395"/>
                  <a:pt x="2429" y="17101"/>
                  <a:pt x="2952" y="15854"/>
                </a:cubicBezTo>
                <a:close/>
                <a:moveTo>
                  <a:pt x="1800" y="27641"/>
                </a:moveTo>
                <a:lnTo>
                  <a:pt x="1800" y="27641"/>
                </a:lnTo>
                <a:cubicBezTo>
                  <a:pt x="3336" y="28971"/>
                  <a:pt x="5721" y="29287"/>
                  <a:pt x="7654" y="29548"/>
                </a:cubicBezTo>
                <a:cubicBezTo>
                  <a:pt x="11927" y="30124"/>
                  <a:pt x="16269" y="30248"/>
                  <a:pt x="20573" y="30388"/>
                </a:cubicBezTo>
                <a:cubicBezTo>
                  <a:pt x="29220" y="30668"/>
                  <a:pt x="37746" y="31364"/>
                  <a:pt x="46342" y="32341"/>
                </a:cubicBezTo>
                <a:cubicBezTo>
                  <a:pt x="46355" y="32343"/>
                  <a:pt x="46368" y="32344"/>
                  <a:pt x="46381" y="32344"/>
                </a:cubicBezTo>
                <a:cubicBezTo>
                  <a:pt x="46457" y="32344"/>
                  <a:pt x="46530" y="32312"/>
                  <a:pt x="46583" y="32256"/>
                </a:cubicBezTo>
                <a:lnTo>
                  <a:pt x="46583" y="32256"/>
                </a:lnTo>
                <a:cubicBezTo>
                  <a:pt x="45860" y="33662"/>
                  <a:pt x="44995" y="34983"/>
                  <a:pt x="43996" y="36190"/>
                </a:cubicBezTo>
                <a:cubicBezTo>
                  <a:pt x="43957" y="36180"/>
                  <a:pt x="43919" y="36167"/>
                  <a:pt x="43873" y="36167"/>
                </a:cubicBezTo>
                <a:cubicBezTo>
                  <a:pt x="43871" y="36167"/>
                  <a:pt x="43869" y="36167"/>
                  <a:pt x="43868" y="36167"/>
                </a:cubicBezTo>
                <a:cubicBezTo>
                  <a:pt x="43350" y="36180"/>
                  <a:pt x="42833" y="36186"/>
                  <a:pt x="42316" y="36186"/>
                </a:cubicBezTo>
                <a:cubicBezTo>
                  <a:pt x="29037" y="36186"/>
                  <a:pt x="16049" y="32020"/>
                  <a:pt x="2806" y="31651"/>
                </a:cubicBezTo>
                <a:cubicBezTo>
                  <a:pt x="2349" y="30355"/>
                  <a:pt x="2022" y="29001"/>
                  <a:pt x="1800" y="27641"/>
                </a:cubicBezTo>
                <a:close/>
                <a:moveTo>
                  <a:pt x="3053" y="32314"/>
                </a:moveTo>
                <a:lnTo>
                  <a:pt x="3053" y="32314"/>
                </a:lnTo>
                <a:cubicBezTo>
                  <a:pt x="9459" y="33816"/>
                  <a:pt x="16249" y="34322"/>
                  <a:pt x="22760" y="35112"/>
                </a:cubicBezTo>
                <a:cubicBezTo>
                  <a:pt x="28841" y="35851"/>
                  <a:pt x="35023" y="37161"/>
                  <a:pt x="41179" y="37161"/>
                </a:cubicBezTo>
                <a:cubicBezTo>
                  <a:pt x="41846" y="37161"/>
                  <a:pt x="42512" y="37146"/>
                  <a:pt x="43178" y="37113"/>
                </a:cubicBezTo>
                <a:lnTo>
                  <a:pt x="43178" y="37113"/>
                </a:lnTo>
                <a:cubicBezTo>
                  <a:pt x="41652" y="38743"/>
                  <a:pt x="39845" y="40116"/>
                  <a:pt x="37781" y="41150"/>
                </a:cubicBezTo>
                <a:lnTo>
                  <a:pt x="37781" y="41150"/>
                </a:lnTo>
                <a:cubicBezTo>
                  <a:pt x="37741" y="41103"/>
                  <a:pt x="37689" y="41068"/>
                  <a:pt x="37630" y="41051"/>
                </a:cubicBezTo>
                <a:cubicBezTo>
                  <a:pt x="37528" y="41022"/>
                  <a:pt x="37427" y="41012"/>
                  <a:pt x="37325" y="41012"/>
                </a:cubicBezTo>
                <a:cubicBezTo>
                  <a:pt x="37250" y="41012"/>
                  <a:pt x="37174" y="41017"/>
                  <a:pt x="37097" y="41025"/>
                </a:cubicBezTo>
                <a:cubicBezTo>
                  <a:pt x="37080" y="41027"/>
                  <a:pt x="37066" y="41030"/>
                  <a:pt x="37051" y="41033"/>
                </a:cubicBezTo>
                <a:cubicBezTo>
                  <a:pt x="37012" y="40968"/>
                  <a:pt x="36958" y="40914"/>
                  <a:pt x="36893" y="40876"/>
                </a:cubicBezTo>
                <a:cubicBezTo>
                  <a:pt x="32923" y="38407"/>
                  <a:pt x="27032" y="38737"/>
                  <a:pt x="22529" y="38272"/>
                </a:cubicBezTo>
                <a:cubicBezTo>
                  <a:pt x="17650" y="37770"/>
                  <a:pt x="12479" y="36886"/>
                  <a:pt x="7500" y="36886"/>
                </a:cubicBezTo>
                <a:cubicBezTo>
                  <a:pt x="6943" y="36886"/>
                  <a:pt x="6389" y="36897"/>
                  <a:pt x="5838" y="36921"/>
                </a:cubicBezTo>
                <a:cubicBezTo>
                  <a:pt x="4629" y="35582"/>
                  <a:pt x="3722" y="34008"/>
                  <a:pt x="3053" y="32314"/>
                </a:cubicBezTo>
                <a:close/>
                <a:moveTo>
                  <a:pt x="6657" y="37741"/>
                </a:moveTo>
                <a:lnTo>
                  <a:pt x="6657" y="37741"/>
                </a:lnTo>
                <a:cubicBezTo>
                  <a:pt x="11050" y="38621"/>
                  <a:pt x="15734" y="38686"/>
                  <a:pt x="20154" y="39093"/>
                </a:cubicBezTo>
                <a:cubicBezTo>
                  <a:pt x="25441" y="39580"/>
                  <a:pt x="31613" y="39284"/>
                  <a:pt x="36467" y="41607"/>
                </a:cubicBezTo>
                <a:cubicBezTo>
                  <a:pt x="36525" y="41635"/>
                  <a:pt x="36590" y="41649"/>
                  <a:pt x="36654" y="41649"/>
                </a:cubicBezTo>
                <a:cubicBezTo>
                  <a:pt x="36678" y="41649"/>
                  <a:pt x="36701" y="41647"/>
                  <a:pt x="36724" y="41644"/>
                </a:cubicBezTo>
                <a:lnTo>
                  <a:pt x="36724" y="41644"/>
                </a:lnTo>
                <a:cubicBezTo>
                  <a:pt x="36243" y="41848"/>
                  <a:pt x="35755" y="42042"/>
                  <a:pt x="35249" y="42210"/>
                </a:cubicBezTo>
                <a:cubicBezTo>
                  <a:pt x="32354" y="43170"/>
                  <a:pt x="29558" y="43554"/>
                  <a:pt x="26740" y="43554"/>
                </a:cubicBezTo>
                <a:cubicBezTo>
                  <a:pt x="24127" y="43554"/>
                  <a:pt x="21496" y="43224"/>
                  <a:pt x="18750" y="42715"/>
                </a:cubicBezTo>
                <a:cubicBezTo>
                  <a:pt x="14328" y="41896"/>
                  <a:pt x="10031" y="40872"/>
                  <a:pt x="6657" y="37741"/>
                </a:cubicBezTo>
                <a:close/>
                <a:moveTo>
                  <a:pt x="31488" y="1"/>
                </a:moveTo>
                <a:cubicBezTo>
                  <a:pt x="31061" y="1"/>
                  <a:pt x="30626" y="53"/>
                  <a:pt x="30178" y="170"/>
                </a:cubicBezTo>
                <a:cubicBezTo>
                  <a:pt x="29161" y="62"/>
                  <a:pt x="28131" y="9"/>
                  <a:pt x="27096" y="9"/>
                </a:cubicBezTo>
                <a:cubicBezTo>
                  <a:pt x="19394" y="9"/>
                  <a:pt x="11413" y="2965"/>
                  <a:pt x="6306" y="8570"/>
                </a:cubicBezTo>
                <a:cubicBezTo>
                  <a:pt x="2968" y="12235"/>
                  <a:pt x="622" y="17071"/>
                  <a:pt x="307" y="22056"/>
                </a:cubicBezTo>
                <a:cubicBezTo>
                  <a:pt x="0" y="26918"/>
                  <a:pt x="1011" y="32768"/>
                  <a:pt x="3993" y="36720"/>
                </a:cubicBezTo>
                <a:cubicBezTo>
                  <a:pt x="7101" y="40841"/>
                  <a:pt x="11732" y="42692"/>
                  <a:pt x="16636" y="43680"/>
                </a:cubicBezTo>
                <a:cubicBezTo>
                  <a:pt x="20165" y="44391"/>
                  <a:pt x="23577" y="44949"/>
                  <a:pt x="26996" y="44949"/>
                </a:cubicBezTo>
                <a:cubicBezTo>
                  <a:pt x="29585" y="44949"/>
                  <a:pt x="32178" y="44629"/>
                  <a:pt x="34829" y="43812"/>
                </a:cubicBezTo>
                <a:cubicBezTo>
                  <a:pt x="43152" y="41248"/>
                  <a:pt x="48579" y="34274"/>
                  <a:pt x="50140" y="26090"/>
                </a:cubicBezTo>
                <a:cubicBezTo>
                  <a:pt x="50384" y="25987"/>
                  <a:pt x="50419" y="25650"/>
                  <a:pt x="50254" y="25451"/>
                </a:cubicBezTo>
                <a:cubicBezTo>
                  <a:pt x="50524" y="23811"/>
                  <a:pt x="50640" y="22148"/>
                  <a:pt x="50600" y="20485"/>
                </a:cubicBezTo>
                <a:cubicBezTo>
                  <a:pt x="50484" y="15790"/>
                  <a:pt x="49253" y="9515"/>
                  <a:pt x="45293" y="6502"/>
                </a:cubicBezTo>
                <a:cubicBezTo>
                  <a:pt x="42643" y="4487"/>
                  <a:pt x="39291" y="3136"/>
                  <a:pt x="36335" y="1632"/>
                </a:cubicBezTo>
                <a:cubicBezTo>
                  <a:pt x="34687" y="791"/>
                  <a:pt x="33150" y="1"/>
                  <a:pt x="314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4" name="Google Shape;954;p47"/>
          <p:cNvGrpSpPr/>
          <p:nvPr/>
        </p:nvGrpSpPr>
        <p:grpSpPr>
          <a:xfrm>
            <a:off x="3158249" y="1477192"/>
            <a:ext cx="692307" cy="643196"/>
            <a:chOff x="4015400" y="257675"/>
            <a:chExt cx="1151350" cy="1069675"/>
          </a:xfrm>
        </p:grpSpPr>
        <p:sp>
          <p:nvSpPr>
            <p:cNvPr id="955" name="Google Shape;955;p47"/>
            <p:cNvSpPr/>
            <p:nvPr/>
          </p:nvSpPr>
          <p:spPr>
            <a:xfrm>
              <a:off x="4015400" y="257675"/>
              <a:ext cx="1151350" cy="1069675"/>
            </a:xfrm>
            <a:custGeom>
              <a:avLst/>
              <a:gdLst/>
              <a:ahLst/>
              <a:cxnLst/>
              <a:rect l="l" t="t" r="r" b="b"/>
              <a:pathLst>
                <a:path w="46054" h="42787" extrusionOk="0">
                  <a:moveTo>
                    <a:pt x="36751" y="5758"/>
                  </a:moveTo>
                  <a:cubicBezTo>
                    <a:pt x="39521" y="7917"/>
                    <a:pt x="41600" y="10939"/>
                    <a:pt x="42712" y="14267"/>
                  </a:cubicBezTo>
                  <a:cubicBezTo>
                    <a:pt x="44707" y="20230"/>
                    <a:pt x="43894" y="27419"/>
                    <a:pt x="40444" y="32746"/>
                  </a:cubicBezTo>
                  <a:cubicBezTo>
                    <a:pt x="40367" y="32694"/>
                    <a:pt x="40276" y="32667"/>
                    <a:pt x="40183" y="32667"/>
                  </a:cubicBezTo>
                  <a:cubicBezTo>
                    <a:pt x="40161" y="32667"/>
                    <a:pt x="40138" y="32669"/>
                    <a:pt x="40116" y="32672"/>
                  </a:cubicBezTo>
                  <a:cubicBezTo>
                    <a:pt x="39858" y="32703"/>
                    <a:pt x="39577" y="32747"/>
                    <a:pt x="39303" y="32747"/>
                  </a:cubicBezTo>
                  <a:cubicBezTo>
                    <a:pt x="39094" y="32747"/>
                    <a:pt x="38890" y="32721"/>
                    <a:pt x="38700" y="32645"/>
                  </a:cubicBezTo>
                  <a:cubicBezTo>
                    <a:pt x="38257" y="32468"/>
                    <a:pt x="38275" y="32166"/>
                    <a:pt x="38215" y="31745"/>
                  </a:cubicBezTo>
                  <a:cubicBezTo>
                    <a:pt x="38118" y="31078"/>
                    <a:pt x="37714" y="30611"/>
                    <a:pt x="37245" y="30180"/>
                  </a:cubicBezTo>
                  <a:cubicBezTo>
                    <a:pt x="37276" y="29999"/>
                    <a:pt x="37235" y="29785"/>
                    <a:pt x="37090" y="29663"/>
                  </a:cubicBezTo>
                  <a:cubicBezTo>
                    <a:pt x="36673" y="29310"/>
                    <a:pt x="36335" y="29249"/>
                    <a:pt x="36219" y="28556"/>
                  </a:cubicBezTo>
                  <a:cubicBezTo>
                    <a:pt x="36127" y="28006"/>
                    <a:pt x="36567" y="27278"/>
                    <a:pt x="36521" y="26668"/>
                  </a:cubicBezTo>
                  <a:cubicBezTo>
                    <a:pt x="36491" y="26258"/>
                    <a:pt x="36398" y="25801"/>
                    <a:pt x="36174" y="25446"/>
                  </a:cubicBezTo>
                  <a:cubicBezTo>
                    <a:pt x="36072" y="25287"/>
                    <a:pt x="35381" y="24823"/>
                    <a:pt x="35346" y="24691"/>
                  </a:cubicBezTo>
                  <a:cubicBezTo>
                    <a:pt x="35159" y="23961"/>
                    <a:pt x="36524" y="23017"/>
                    <a:pt x="36559" y="22158"/>
                  </a:cubicBezTo>
                  <a:cubicBezTo>
                    <a:pt x="36585" y="21535"/>
                    <a:pt x="36369" y="21011"/>
                    <a:pt x="35940" y="20647"/>
                  </a:cubicBezTo>
                  <a:cubicBezTo>
                    <a:pt x="35990" y="20512"/>
                    <a:pt x="35993" y="20363"/>
                    <a:pt x="35907" y="20237"/>
                  </a:cubicBezTo>
                  <a:cubicBezTo>
                    <a:pt x="35441" y="19542"/>
                    <a:pt x="34112" y="19033"/>
                    <a:pt x="33340" y="18765"/>
                  </a:cubicBezTo>
                  <a:cubicBezTo>
                    <a:pt x="33044" y="18662"/>
                    <a:pt x="32753" y="18628"/>
                    <a:pt x="32463" y="18628"/>
                  </a:cubicBezTo>
                  <a:cubicBezTo>
                    <a:pt x="31850" y="18628"/>
                    <a:pt x="31247" y="18784"/>
                    <a:pt x="30638" y="18784"/>
                  </a:cubicBezTo>
                  <a:cubicBezTo>
                    <a:pt x="30232" y="18784"/>
                    <a:pt x="29823" y="18714"/>
                    <a:pt x="29406" y="18482"/>
                  </a:cubicBezTo>
                  <a:cubicBezTo>
                    <a:pt x="28895" y="18196"/>
                    <a:pt x="28455" y="17806"/>
                    <a:pt x="27912" y="17577"/>
                  </a:cubicBezTo>
                  <a:cubicBezTo>
                    <a:pt x="27571" y="17433"/>
                    <a:pt x="27066" y="17428"/>
                    <a:pt x="26777" y="17263"/>
                  </a:cubicBezTo>
                  <a:cubicBezTo>
                    <a:pt x="25268" y="16403"/>
                    <a:pt x="26484" y="15311"/>
                    <a:pt x="26546" y="14104"/>
                  </a:cubicBezTo>
                  <a:cubicBezTo>
                    <a:pt x="27320" y="13642"/>
                    <a:pt x="27622" y="13015"/>
                    <a:pt x="27792" y="12098"/>
                  </a:cubicBezTo>
                  <a:cubicBezTo>
                    <a:pt x="27950" y="11239"/>
                    <a:pt x="27812" y="10993"/>
                    <a:pt x="28566" y="10432"/>
                  </a:cubicBezTo>
                  <a:cubicBezTo>
                    <a:pt x="29002" y="10107"/>
                    <a:pt x="29630" y="10015"/>
                    <a:pt x="30107" y="9745"/>
                  </a:cubicBezTo>
                  <a:cubicBezTo>
                    <a:pt x="30772" y="9367"/>
                    <a:pt x="31058" y="8970"/>
                    <a:pt x="31381" y="8321"/>
                  </a:cubicBezTo>
                  <a:cubicBezTo>
                    <a:pt x="31432" y="7269"/>
                    <a:pt x="31963" y="6644"/>
                    <a:pt x="32977" y="6447"/>
                  </a:cubicBezTo>
                  <a:cubicBezTo>
                    <a:pt x="33470" y="6386"/>
                    <a:pt x="33965" y="6355"/>
                    <a:pt x="34462" y="6355"/>
                  </a:cubicBezTo>
                  <a:cubicBezTo>
                    <a:pt x="34618" y="6355"/>
                    <a:pt x="34774" y="6358"/>
                    <a:pt x="34930" y="6364"/>
                  </a:cubicBezTo>
                  <a:cubicBezTo>
                    <a:pt x="35878" y="6325"/>
                    <a:pt x="35815" y="6346"/>
                    <a:pt x="36641" y="5941"/>
                  </a:cubicBezTo>
                  <a:cubicBezTo>
                    <a:pt x="36720" y="5902"/>
                    <a:pt x="36748" y="5832"/>
                    <a:pt x="36751" y="5758"/>
                  </a:cubicBezTo>
                  <a:close/>
                  <a:moveTo>
                    <a:pt x="12725" y="3690"/>
                  </a:moveTo>
                  <a:lnTo>
                    <a:pt x="12725" y="3690"/>
                  </a:lnTo>
                  <a:cubicBezTo>
                    <a:pt x="12312" y="5207"/>
                    <a:pt x="12209" y="6790"/>
                    <a:pt x="12424" y="8345"/>
                  </a:cubicBezTo>
                  <a:cubicBezTo>
                    <a:pt x="12575" y="9446"/>
                    <a:pt x="13081" y="10390"/>
                    <a:pt x="13292" y="11458"/>
                  </a:cubicBezTo>
                  <a:cubicBezTo>
                    <a:pt x="13747" y="13765"/>
                    <a:pt x="12502" y="14185"/>
                    <a:pt x="11509" y="15804"/>
                  </a:cubicBezTo>
                  <a:cubicBezTo>
                    <a:pt x="10779" y="16995"/>
                    <a:pt x="10971" y="19089"/>
                    <a:pt x="10912" y="20406"/>
                  </a:cubicBezTo>
                  <a:cubicBezTo>
                    <a:pt x="10861" y="21579"/>
                    <a:pt x="10853" y="22393"/>
                    <a:pt x="11685" y="23233"/>
                  </a:cubicBezTo>
                  <a:cubicBezTo>
                    <a:pt x="11691" y="23532"/>
                    <a:pt x="11671" y="23857"/>
                    <a:pt x="11839" y="24096"/>
                  </a:cubicBezTo>
                  <a:cubicBezTo>
                    <a:pt x="12123" y="24498"/>
                    <a:pt x="13061" y="24715"/>
                    <a:pt x="13472" y="24860"/>
                  </a:cubicBezTo>
                  <a:cubicBezTo>
                    <a:pt x="14800" y="25333"/>
                    <a:pt x="17647" y="25566"/>
                    <a:pt x="18145" y="27114"/>
                  </a:cubicBezTo>
                  <a:cubicBezTo>
                    <a:pt x="18186" y="27244"/>
                    <a:pt x="18282" y="27324"/>
                    <a:pt x="18393" y="27368"/>
                  </a:cubicBezTo>
                  <a:cubicBezTo>
                    <a:pt x="18421" y="27534"/>
                    <a:pt x="18447" y="27700"/>
                    <a:pt x="18477" y="27866"/>
                  </a:cubicBezTo>
                  <a:cubicBezTo>
                    <a:pt x="18479" y="27878"/>
                    <a:pt x="18480" y="27890"/>
                    <a:pt x="18482" y="27902"/>
                  </a:cubicBezTo>
                  <a:cubicBezTo>
                    <a:pt x="18389" y="28169"/>
                    <a:pt x="18412" y="28427"/>
                    <a:pt x="18539" y="28825"/>
                  </a:cubicBezTo>
                  <a:cubicBezTo>
                    <a:pt x="18675" y="29254"/>
                    <a:pt x="18964" y="29510"/>
                    <a:pt x="19185" y="29878"/>
                  </a:cubicBezTo>
                  <a:cubicBezTo>
                    <a:pt x="19644" y="30645"/>
                    <a:pt x="19977" y="31359"/>
                    <a:pt x="20236" y="32199"/>
                  </a:cubicBezTo>
                  <a:cubicBezTo>
                    <a:pt x="20498" y="33047"/>
                    <a:pt x="20816" y="33556"/>
                    <a:pt x="21488" y="34153"/>
                  </a:cubicBezTo>
                  <a:cubicBezTo>
                    <a:pt x="22722" y="35249"/>
                    <a:pt x="23582" y="35809"/>
                    <a:pt x="23737" y="37616"/>
                  </a:cubicBezTo>
                  <a:cubicBezTo>
                    <a:pt x="23745" y="37700"/>
                    <a:pt x="23779" y="37778"/>
                    <a:pt x="23823" y="37852"/>
                  </a:cubicBezTo>
                  <a:cubicBezTo>
                    <a:pt x="23652" y="37870"/>
                    <a:pt x="23482" y="37878"/>
                    <a:pt x="23311" y="37878"/>
                  </a:cubicBezTo>
                  <a:cubicBezTo>
                    <a:pt x="21254" y="37878"/>
                    <a:pt x="19218" y="36658"/>
                    <a:pt x="17218" y="36062"/>
                  </a:cubicBezTo>
                  <a:cubicBezTo>
                    <a:pt x="14693" y="35309"/>
                    <a:pt x="12546" y="33766"/>
                    <a:pt x="10089" y="32929"/>
                  </a:cubicBezTo>
                  <a:cubicBezTo>
                    <a:pt x="8048" y="30896"/>
                    <a:pt x="9315" y="27212"/>
                    <a:pt x="7973" y="24685"/>
                  </a:cubicBezTo>
                  <a:cubicBezTo>
                    <a:pt x="6752" y="22386"/>
                    <a:pt x="3082" y="24262"/>
                    <a:pt x="1488" y="22482"/>
                  </a:cubicBezTo>
                  <a:cubicBezTo>
                    <a:pt x="1672" y="19922"/>
                    <a:pt x="2191" y="17366"/>
                    <a:pt x="2865" y="15259"/>
                  </a:cubicBezTo>
                  <a:cubicBezTo>
                    <a:pt x="4518" y="10099"/>
                    <a:pt x="8186" y="6137"/>
                    <a:pt x="12725" y="3690"/>
                  </a:cubicBezTo>
                  <a:close/>
                  <a:moveTo>
                    <a:pt x="23350" y="886"/>
                  </a:moveTo>
                  <a:cubicBezTo>
                    <a:pt x="27287" y="2030"/>
                    <a:pt x="31673" y="2533"/>
                    <a:pt x="35202" y="4682"/>
                  </a:cubicBezTo>
                  <a:cubicBezTo>
                    <a:pt x="35574" y="4909"/>
                    <a:pt x="35935" y="5154"/>
                    <a:pt x="36289" y="5410"/>
                  </a:cubicBezTo>
                  <a:cubicBezTo>
                    <a:pt x="35533" y="5192"/>
                    <a:pt x="34685" y="5036"/>
                    <a:pt x="33856" y="5036"/>
                  </a:cubicBezTo>
                  <a:cubicBezTo>
                    <a:pt x="33217" y="5036"/>
                    <a:pt x="32588" y="5129"/>
                    <a:pt x="32021" y="5359"/>
                  </a:cubicBezTo>
                  <a:cubicBezTo>
                    <a:pt x="30643" y="5918"/>
                    <a:pt x="30676" y="6718"/>
                    <a:pt x="30161" y="7911"/>
                  </a:cubicBezTo>
                  <a:cubicBezTo>
                    <a:pt x="29623" y="9164"/>
                    <a:pt x="28135" y="9014"/>
                    <a:pt x="27209" y="9951"/>
                  </a:cubicBezTo>
                  <a:cubicBezTo>
                    <a:pt x="26214" y="10958"/>
                    <a:pt x="26635" y="12500"/>
                    <a:pt x="25822" y="13669"/>
                  </a:cubicBezTo>
                  <a:cubicBezTo>
                    <a:pt x="25742" y="13786"/>
                    <a:pt x="25744" y="13901"/>
                    <a:pt x="25788" y="14000"/>
                  </a:cubicBezTo>
                  <a:cubicBezTo>
                    <a:pt x="25244" y="14957"/>
                    <a:pt x="24353" y="15892"/>
                    <a:pt x="24502" y="17043"/>
                  </a:cubicBezTo>
                  <a:cubicBezTo>
                    <a:pt x="24665" y="18301"/>
                    <a:pt x="25613" y="18272"/>
                    <a:pt x="26627" y="18472"/>
                  </a:cubicBezTo>
                  <a:cubicBezTo>
                    <a:pt x="28115" y="18765"/>
                    <a:pt x="29163" y="20085"/>
                    <a:pt x="30736" y="20085"/>
                  </a:cubicBezTo>
                  <a:cubicBezTo>
                    <a:pt x="30778" y="20085"/>
                    <a:pt x="30821" y="20084"/>
                    <a:pt x="30864" y="20082"/>
                  </a:cubicBezTo>
                  <a:cubicBezTo>
                    <a:pt x="31373" y="20060"/>
                    <a:pt x="31812" y="20009"/>
                    <a:pt x="32249" y="20009"/>
                  </a:cubicBezTo>
                  <a:cubicBezTo>
                    <a:pt x="32693" y="20009"/>
                    <a:pt x="33136" y="20061"/>
                    <a:pt x="33649" y="20248"/>
                  </a:cubicBezTo>
                  <a:cubicBezTo>
                    <a:pt x="34019" y="20382"/>
                    <a:pt x="35016" y="20700"/>
                    <a:pt x="35220" y="20940"/>
                  </a:cubicBezTo>
                  <a:cubicBezTo>
                    <a:pt x="35239" y="20960"/>
                    <a:pt x="35262" y="20977"/>
                    <a:pt x="35286" y="20990"/>
                  </a:cubicBezTo>
                  <a:cubicBezTo>
                    <a:pt x="35632" y="22377"/>
                    <a:pt x="34336" y="22689"/>
                    <a:pt x="33937" y="23850"/>
                  </a:cubicBezTo>
                  <a:cubicBezTo>
                    <a:pt x="33681" y="24594"/>
                    <a:pt x="34010" y="24949"/>
                    <a:pt x="34365" y="25542"/>
                  </a:cubicBezTo>
                  <a:cubicBezTo>
                    <a:pt x="34870" y="26383"/>
                    <a:pt x="35155" y="27165"/>
                    <a:pt x="34998" y="28220"/>
                  </a:cubicBezTo>
                  <a:cubicBezTo>
                    <a:pt x="34938" y="28621"/>
                    <a:pt x="34766" y="29124"/>
                    <a:pt x="34927" y="29536"/>
                  </a:cubicBezTo>
                  <a:cubicBezTo>
                    <a:pt x="35245" y="30345"/>
                    <a:pt x="35901" y="30097"/>
                    <a:pt x="36433" y="30638"/>
                  </a:cubicBezTo>
                  <a:cubicBezTo>
                    <a:pt x="36502" y="30707"/>
                    <a:pt x="36595" y="30750"/>
                    <a:pt x="36693" y="30760"/>
                  </a:cubicBezTo>
                  <a:cubicBezTo>
                    <a:pt x="36927" y="31144"/>
                    <a:pt x="37029" y="31506"/>
                    <a:pt x="37039" y="32025"/>
                  </a:cubicBezTo>
                  <a:cubicBezTo>
                    <a:pt x="37047" y="32478"/>
                    <a:pt x="37149" y="32886"/>
                    <a:pt x="37448" y="33237"/>
                  </a:cubicBezTo>
                  <a:cubicBezTo>
                    <a:pt x="37927" y="33802"/>
                    <a:pt x="38573" y="33958"/>
                    <a:pt x="39247" y="33958"/>
                  </a:cubicBezTo>
                  <a:cubicBezTo>
                    <a:pt x="39365" y="33958"/>
                    <a:pt x="39485" y="33953"/>
                    <a:pt x="39604" y="33945"/>
                  </a:cubicBezTo>
                  <a:lnTo>
                    <a:pt x="39604" y="33945"/>
                  </a:lnTo>
                  <a:cubicBezTo>
                    <a:pt x="38216" y="35751"/>
                    <a:pt x="36487" y="37286"/>
                    <a:pt x="34425" y="38403"/>
                  </a:cubicBezTo>
                  <a:cubicBezTo>
                    <a:pt x="30757" y="40392"/>
                    <a:pt x="26233" y="41422"/>
                    <a:pt x="21730" y="41422"/>
                  </a:cubicBezTo>
                  <a:cubicBezTo>
                    <a:pt x="17421" y="41422"/>
                    <a:pt x="13132" y="40479"/>
                    <a:pt x="9631" y="38528"/>
                  </a:cubicBezTo>
                  <a:cubicBezTo>
                    <a:pt x="6132" y="36578"/>
                    <a:pt x="3217" y="33397"/>
                    <a:pt x="2064" y="29514"/>
                  </a:cubicBezTo>
                  <a:cubicBezTo>
                    <a:pt x="1583" y="27892"/>
                    <a:pt x="1395" y="26029"/>
                    <a:pt x="1420" y="24116"/>
                  </a:cubicBezTo>
                  <a:lnTo>
                    <a:pt x="1420" y="24116"/>
                  </a:lnTo>
                  <a:cubicBezTo>
                    <a:pt x="1538" y="24181"/>
                    <a:pt x="1661" y="24240"/>
                    <a:pt x="1786" y="24292"/>
                  </a:cubicBezTo>
                  <a:cubicBezTo>
                    <a:pt x="2308" y="24506"/>
                    <a:pt x="2886" y="24552"/>
                    <a:pt x="3470" y="24552"/>
                  </a:cubicBezTo>
                  <a:cubicBezTo>
                    <a:pt x="3917" y="24552"/>
                    <a:pt x="4366" y="24525"/>
                    <a:pt x="4796" y="24525"/>
                  </a:cubicBezTo>
                  <a:cubicBezTo>
                    <a:pt x="5976" y="24525"/>
                    <a:pt x="7007" y="24729"/>
                    <a:pt x="7414" y="26254"/>
                  </a:cubicBezTo>
                  <a:cubicBezTo>
                    <a:pt x="7934" y="28203"/>
                    <a:pt x="6751" y="33187"/>
                    <a:pt x="9706" y="33614"/>
                  </a:cubicBezTo>
                  <a:cubicBezTo>
                    <a:pt x="11868" y="36004"/>
                    <a:pt x="15464" y="36812"/>
                    <a:pt x="18394" y="37791"/>
                  </a:cubicBezTo>
                  <a:cubicBezTo>
                    <a:pt x="19829" y="38270"/>
                    <a:pt x="21208" y="39301"/>
                    <a:pt x="22567" y="39301"/>
                  </a:cubicBezTo>
                  <a:cubicBezTo>
                    <a:pt x="23258" y="39301"/>
                    <a:pt x="23944" y="39034"/>
                    <a:pt x="24630" y="38294"/>
                  </a:cubicBezTo>
                  <a:cubicBezTo>
                    <a:pt x="24697" y="38225"/>
                    <a:pt x="24727" y="38127"/>
                    <a:pt x="24711" y="38032"/>
                  </a:cubicBezTo>
                  <a:cubicBezTo>
                    <a:pt x="24745" y="37993"/>
                    <a:pt x="24774" y="37949"/>
                    <a:pt x="24796" y="37902"/>
                  </a:cubicBezTo>
                  <a:cubicBezTo>
                    <a:pt x="25616" y="35974"/>
                    <a:pt x="23626" y="34881"/>
                    <a:pt x="22475" y="33575"/>
                  </a:cubicBezTo>
                  <a:cubicBezTo>
                    <a:pt x="21572" y="32548"/>
                    <a:pt x="21766" y="31461"/>
                    <a:pt x="21198" y="30336"/>
                  </a:cubicBezTo>
                  <a:cubicBezTo>
                    <a:pt x="20663" y="29279"/>
                    <a:pt x="19693" y="28463"/>
                    <a:pt x="19094" y="27425"/>
                  </a:cubicBezTo>
                  <a:cubicBezTo>
                    <a:pt x="19068" y="27382"/>
                    <a:pt x="19028" y="27352"/>
                    <a:pt x="18981" y="27342"/>
                  </a:cubicBezTo>
                  <a:cubicBezTo>
                    <a:pt x="18966" y="27291"/>
                    <a:pt x="18952" y="27240"/>
                    <a:pt x="18937" y="27189"/>
                  </a:cubicBezTo>
                  <a:cubicBezTo>
                    <a:pt x="18964" y="27132"/>
                    <a:pt x="18975" y="27067"/>
                    <a:pt x="18970" y="27003"/>
                  </a:cubicBezTo>
                  <a:cubicBezTo>
                    <a:pt x="18891" y="25927"/>
                    <a:pt x="18059" y="25381"/>
                    <a:pt x="17124" y="24989"/>
                  </a:cubicBezTo>
                  <a:cubicBezTo>
                    <a:pt x="16353" y="24664"/>
                    <a:pt x="15565" y="24355"/>
                    <a:pt x="14773" y="24080"/>
                  </a:cubicBezTo>
                  <a:cubicBezTo>
                    <a:pt x="14190" y="23877"/>
                    <a:pt x="12761" y="23725"/>
                    <a:pt x="12306" y="23137"/>
                  </a:cubicBezTo>
                  <a:cubicBezTo>
                    <a:pt x="12341" y="23061"/>
                    <a:pt x="12343" y="22974"/>
                    <a:pt x="12313" y="22896"/>
                  </a:cubicBezTo>
                  <a:cubicBezTo>
                    <a:pt x="11774" y="21449"/>
                    <a:pt x="12299" y="19497"/>
                    <a:pt x="12486" y="17952"/>
                  </a:cubicBezTo>
                  <a:cubicBezTo>
                    <a:pt x="12726" y="15958"/>
                    <a:pt x="13969" y="15399"/>
                    <a:pt x="14474" y="13708"/>
                  </a:cubicBezTo>
                  <a:cubicBezTo>
                    <a:pt x="14816" y="12559"/>
                    <a:pt x="14522" y="11528"/>
                    <a:pt x="14154" y="10432"/>
                  </a:cubicBezTo>
                  <a:cubicBezTo>
                    <a:pt x="13336" y="7997"/>
                    <a:pt x="12886" y="6037"/>
                    <a:pt x="13202" y="3443"/>
                  </a:cubicBezTo>
                  <a:cubicBezTo>
                    <a:pt x="16322" y="1854"/>
                    <a:pt x="19822" y="966"/>
                    <a:pt x="23350" y="886"/>
                  </a:cubicBezTo>
                  <a:close/>
                  <a:moveTo>
                    <a:pt x="23003" y="1"/>
                  </a:moveTo>
                  <a:cubicBezTo>
                    <a:pt x="22935" y="1"/>
                    <a:pt x="22869" y="23"/>
                    <a:pt x="22815" y="65"/>
                  </a:cubicBezTo>
                  <a:cubicBezTo>
                    <a:pt x="22521" y="52"/>
                    <a:pt x="22227" y="45"/>
                    <a:pt x="21935" y="45"/>
                  </a:cubicBezTo>
                  <a:cubicBezTo>
                    <a:pt x="14199" y="45"/>
                    <a:pt x="7318" y="4714"/>
                    <a:pt x="3294" y="11502"/>
                  </a:cubicBezTo>
                  <a:cubicBezTo>
                    <a:pt x="784" y="15738"/>
                    <a:pt x="0" y="21709"/>
                    <a:pt x="257" y="26582"/>
                  </a:cubicBezTo>
                  <a:cubicBezTo>
                    <a:pt x="478" y="30751"/>
                    <a:pt x="2486" y="34523"/>
                    <a:pt x="5574" y="37295"/>
                  </a:cubicBezTo>
                  <a:cubicBezTo>
                    <a:pt x="9814" y="41103"/>
                    <a:pt x="15726" y="42786"/>
                    <a:pt x="21611" y="42786"/>
                  </a:cubicBezTo>
                  <a:cubicBezTo>
                    <a:pt x="25439" y="42786"/>
                    <a:pt x="29256" y="42074"/>
                    <a:pt x="32594" y="40770"/>
                  </a:cubicBezTo>
                  <a:cubicBezTo>
                    <a:pt x="41648" y="37235"/>
                    <a:pt x="46054" y="27655"/>
                    <a:pt x="45001" y="18246"/>
                  </a:cubicBezTo>
                  <a:cubicBezTo>
                    <a:pt x="44434" y="13168"/>
                    <a:pt x="42068" y="8369"/>
                    <a:pt x="38140" y="5057"/>
                  </a:cubicBezTo>
                  <a:cubicBezTo>
                    <a:pt x="33891" y="1473"/>
                    <a:pt x="28383" y="719"/>
                    <a:pt x="23049" y="4"/>
                  </a:cubicBezTo>
                  <a:cubicBezTo>
                    <a:pt x="23034" y="2"/>
                    <a:pt x="23019" y="1"/>
                    <a:pt x="2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388650" y="700850"/>
              <a:ext cx="106100" cy="91700"/>
            </a:xfrm>
            <a:custGeom>
              <a:avLst/>
              <a:gdLst/>
              <a:ahLst/>
              <a:cxnLst/>
              <a:rect l="l" t="t" r="r" b="b"/>
              <a:pathLst>
                <a:path w="4244" h="3668" extrusionOk="0">
                  <a:moveTo>
                    <a:pt x="2636" y="958"/>
                  </a:moveTo>
                  <a:cubicBezTo>
                    <a:pt x="2937" y="1178"/>
                    <a:pt x="3264" y="1381"/>
                    <a:pt x="3280" y="1789"/>
                  </a:cubicBezTo>
                  <a:cubicBezTo>
                    <a:pt x="3304" y="2393"/>
                    <a:pt x="2795" y="2570"/>
                    <a:pt x="2307" y="2570"/>
                  </a:cubicBezTo>
                  <a:cubicBezTo>
                    <a:pt x="2227" y="2570"/>
                    <a:pt x="2147" y="2566"/>
                    <a:pt x="2071" y="2557"/>
                  </a:cubicBezTo>
                  <a:cubicBezTo>
                    <a:pt x="1920" y="2541"/>
                    <a:pt x="1528" y="2541"/>
                    <a:pt x="1417" y="2420"/>
                  </a:cubicBezTo>
                  <a:cubicBezTo>
                    <a:pt x="1252" y="2244"/>
                    <a:pt x="1572" y="1965"/>
                    <a:pt x="1694" y="1830"/>
                  </a:cubicBezTo>
                  <a:cubicBezTo>
                    <a:pt x="1978" y="1515"/>
                    <a:pt x="2304" y="1230"/>
                    <a:pt x="2636" y="958"/>
                  </a:cubicBezTo>
                  <a:close/>
                  <a:moveTo>
                    <a:pt x="2824" y="1"/>
                  </a:moveTo>
                  <a:cubicBezTo>
                    <a:pt x="2791" y="1"/>
                    <a:pt x="2755" y="5"/>
                    <a:pt x="2718" y="15"/>
                  </a:cubicBezTo>
                  <a:cubicBezTo>
                    <a:pt x="1747" y="263"/>
                    <a:pt x="525" y="1046"/>
                    <a:pt x="277" y="2092"/>
                  </a:cubicBezTo>
                  <a:cubicBezTo>
                    <a:pt x="0" y="3254"/>
                    <a:pt x="1296" y="3668"/>
                    <a:pt x="2208" y="3668"/>
                  </a:cubicBezTo>
                  <a:cubicBezTo>
                    <a:pt x="2226" y="3668"/>
                    <a:pt x="2245" y="3668"/>
                    <a:pt x="2263" y="3667"/>
                  </a:cubicBezTo>
                  <a:cubicBezTo>
                    <a:pt x="3277" y="3650"/>
                    <a:pt x="4210" y="2971"/>
                    <a:pt x="4230" y="1886"/>
                  </a:cubicBezTo>
                  <a:cubicBezTo>
                    <a:pt x="4243" y="1232"/>
                    <a:pt x="3772" y="449"/>
                    <a:pt x="3140" y="273"/>
                  </a:cubicBezTo>
                  <a:cubicBezTo>
                    <a:pt x="3110" y="125"/>
                    <a:pt x="2999" y="1"/>
                    <a:pt x="2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7"/>
          <p:cNvGrpSpPr/>
          <p:nvPr/>
        </p:nvGrpSpPr>
        <p:grpSpPr>
          <a:xfrm>
            <a:off x="1250210" y="1478482"/>
            <a:ext cx="692346" cy="640620"/>
            <a:chOff x="1196675" y="238100"/>
            <a:chExt cx="1540600" cy="1425500"/>
          </a:xfrm>
        </p:grpSpPr>
        <p:sp>
          <p:nvSpPr>
            <p:cNvPr id="958" name="Google Shape;958;p47"/>
            <p:cNvSpPr/>
            <p:nvPr/>
          </p:nvSpPr>
          <p:spPr>
            <a:xfrm>
              <a:off x="1465900" y="462425"/>
              <a:ext cx="1068625" cy="974750"/>
            </a:xfrm>
            <a:custGeom>
              <a:avLst/>
              <a:gdLst/>
              <a:ahLst/>
              <a:cxnLst/>
              <a:rect l="l" t="t" r="r" b="b"/>
              <a:pathLst>
                <a:path w="42745" h="38990" extrusionOk="0">
                  <a:moveTo>
                    <a:pt x="22956" y="1357"/>
                  </a:moveTo>
                  <a:cubicBezTo>
                    <a:pt x="24462" y="1357"/>
                    <a:pt x="25952" y="1451"/>
                    <a:pt x="27399" y="1751"/>
                  </a:cubicBezTo>
                  <a:cubicBezTo>
                    <a:pt x="31675" y="2636"/>
                    <a:pt x="35081" y="6168"/>
                    <a:pt x="37269" y="9787"/>
                  </a:cubicBezTo>
                  <a:cubicBezTo>
                    <a:pt x="40800" y="15628"/>
                    <a:pt x="41105" y="23074"/>
                    <a:pt x="37936" y="29149"/>
                  </a:cubicBezTo>
                  <a:cubicBezTo>
                    <a:pt x="36349" y="32189"/>
                    <a:pt x="33906" y="34803"/>
                    <a:pt x="30818" y="36347"/>
                  </a:cubicBezTo>
                  <a:cubicBezTo>
                    <a:pt x="28919" y="37297"/>
                    <a:pt x="26950" y="37647"/>
                    <a:pt x="24960" y="37647"/>
                  </a:cubicBezTo>
                  <a:cubicBezTo>
                    <a:pt x="22242" y="37647"/>
                    <a:pt x="19485" y="36994"/>
                    <a:pt x="16813" y="36324"/>
                  </a:cubicBezTo>
                  <a:cubicBezTo>
                    <a:pt x="13232" y="35426"/>
                    <a:pt x="8749" y="34953"/>
                    <a:pt x="6164" y="32065"/>
                  </a:cubicBezTo>
                  <a:cubicBezTo>
                    <a:pt x="3774" y="29392"/>
                    <a:pt x="1848" y="24483"/>
                    <a:pt x="1827" y="20904"/>
                  </a:cubicBezTo>
                  <a:cubicBezTo>
                    <a:pt x="1801" y="17009"/>
                    <a:pt x="3896" y="11865"/>
                    <a:pt x="5864" y="8529"/>
                  </a:cubicBezTo>
                  <a:cubicBezTo>
                    <a:pt x="8393" y="4242"/>
                    <a:pt x="12194" y="2858"/>
                    <a:pt x="16752" y="1602"/>
                  </a:cubicBezTo>
                  <a:cubicBezTo>
                    <a:pt x="18803" y="1533"/>
                    <a:pt x="20895" y="1357"/>
                    <a:pt x="22956" y="1357"/>
                  </a:cubicBezTo>
                  <a:close/>
                  <a:moveTo>
                    <a:pt x="22906" y="1"/>
                  </a:moveTo>
                  <a:cubicBezTo>
                    <a:pt x="19957" y="1"/>
                    <a:pt x="16958" y="417"/>
                    <a:pt x="14313" y="728"/>
                  </a:cubicBezTo>
                  <a:cubicBezTo>
                    <a:pt x="13943" y="771"/>
                    <a:pt x="13813" y="1140"/>
                    <a:pt x="13936" y="1388"/>
                  </a:cubicBezTo>
                  <a:cubicBezTo>
                    <a:pt x="10891" y="2040"/>
                    <a:pt x="8159" y="3438"/>
                    <a:pt x="6102" y="6006"/>
                  </a:cubicBezTo>
                  <a:cubicBezTo>
                    <a:pt x="3654" y="9063"/>
                    <a:pt x="2411" y="12987"/>
                    <a:pt x="1315" y="16688"/>
                  </a:cubicBezTo>
                  <a:cubicBezTo>
                    <a:pt x="0" y="21120"/>
                    <a:pt x="1059" y="24968"/>
                    <a:pt x="2914" y="29103"/>
                  </a:cubicBezTo>
                  <a:cubicBezTo>
                    <a:pt x="4665" y="33007"/>
                    <a:pt x="7224" y="35141"/>
                    <a:pt x="11331" y="36251"/>
                  </a:cubicBezTo>
                  <a:cubicBezTo>
                    <a:pt x="15610" y="37408"/>
                    <a:pt x="20272" y="38990"/>
                    <a:pt x="24808" y="38990"/>
                  </a:cubicBezTo>
                  <a:cubicBezTo>
                    <a:pt x="25441" y="38990"/>
                    <a:pt x="26072" y="38959"/>
                    <a:pt x="26699" y="38892"/>
                  </a:cubicBezTo>
                  <a:cubicBezTo>
                    <a:pt x="30626" y="38471"/>
                    <a:pt x="34180" y="36278"/>
                    <a:pt x="36705" y="33296"/>
                  </a:cubicBezTo>
                  <a:cubicBezTo>
                    <a:pt x="41493" y="27639"/>
                    <a:pt x="42745" y="19308"/>
                    <a:pt x="40035" y="12438"/>
                  </a:cubicBezTo>
                  <a:cubicBezTo>
                    <a:pt x="38368" y="8207"/>
                    <a:pt x="35198" y="3979"/>
                    <a:pt x="31165" y="1757"/>
                  </a:cubicBezTo>
                  <a:cubicBezTo>
                    <a:pt x="28730" y="414"/>
                    <a:pt x="25843" y="1"/>
                    <a:pt x="22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601025" y="741800"/>
              <a:ext cx="81525" cy="107250"/>
            </a:xfrm>
            <a:custGeom>
              <a:avLst/>
              <a:gdLst/>
              <a:ahLst/>
              <a:cxnLst/>
              <a:rect l="l" t="t" r="r" b="b"/>
              <a:pathLst>
                <a:path w="3261" h="4290" extrusionOk="0">
                  <a:moveTo>
                    <a:pt x="2585" y="0"/>
                  </a:moveTo>
                  <a:cubicBezTo>
                    <a:pt x="2482" y="0"/>
                    <a:pt x="2373" y="32"/>
                    <a:pt x="2263" y="106"/>
                  </a:cubicBezTo>
                  <a:cubicBezTo>
                    <a:pt x="1739" y="457"/>
                    <a:pt x="1384" y="1052"/>
                    <a:pt x="1042" y="1573"/>
                  </a:cubicBezTo>
                  <a:cubicBezTo>
                    <a:pt x="696" y="2097"/>
                    <a:pt x="168" y="2676"/>
                    <a:pt x="71" y="3306"/>
                  </a:cubicBezTo>
                  <a:cubicBezTo>
                    <a:pt x="1" y="3766"/>
                    <a:pt x="356" y="4290"/>
                    <a:pt x="805" y="4290"/>
                  </a:cubicBezTo>
                  <a:cubicBezTo>
                    <a:pt x="927" y="4290"/>
                    <a:pt x="1055" y="4251"/>
                    <a:pt x="1185" y="4162"/>
                  </a:cubicBezTo>
                  <a:cubicBezTo>
                    <a:pt x="1735" y="3787"/>
                    <a:pt x="2017" y="3161"/>
                    <a:pt x="2351" y="2598"/>
                  </a:cubicBezTo>
                  <a:cubicBezTo>
                    <a:pt x="2672" y="2061"/>
                    <a:pt x="3116" y="1459"/>
                    <a:pt x="3205" y="832"/>
                  </a:cubicBezTo>
                  <a:cubicBezTo>
                    <a:pt x="3261" y="440"/>
                    <a:pt x="2965" y="0"/>
                    <a:pt x="2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1692650" y="643850"/>
              <a:ext cx="57750" cy="57275"/>
            </a:xfrm>
            <a:custGeom>
              <a:avLst/>
              <a:gdLst/>
              <a:ahLst/>
              <a:cxnLst/>
              <a:rect l="l" t="t" r="r" b="b"/>
              <a:pathLst>
                <a:path w="2310" h="2291" extrusionOk="0">
                  <a:moveTo>
                    <a:pt x="1584" y="0"/>
                  </a:moveTo>
                  <a:cubicBezTo>
                    <a:pt x="1219" y="0"/>
                    <a:pt x="844" y="248"/>
                    <a:pt x="586" y="480"/>
                  </a:cubicBezTo>
                  <a:cubicBezTo>
                    <a:pt x="418" y="631"/>
                    <a:pt x="268" y="818"/>
                    <a:pt x="169" y="1022"/>
                  </a:cubicBezTo>
                  <a:cubicBezTo>
                    <a:pt x="24" y="1321"/>
                    <a:pt x="1" y="1535"/>
                    <a:pt x="46" y="1864"/>
                  </a:cubicBezTo>
                  <a:cubicBezTo>
                    <a:pt x="76" y="2087"/>
                    <a:pt x="334" y="2263"/>
                    <a:pt x="536" y="2286"/>
                  </a:cubicBezTo>
                  <a:cubicBezTo>
                    <a:pt x="562" y="2289"/>
                    <a:pt x="588" y="2290"/>
                    <a:pt x="613" y="2290"/>
                  </a:cubicBezTo>
                  <a:cubicBezTo>
                    <a:pt x="821" y="2290"/>
                    <a:pt x="1013" y="2188"/>
                    <a:pt x="1125" y="2004"/>
                  </a:cubicBezTo>
                  <a:lnTo>
                    <a:pt x="1125" y="2004"/>
                  </a:lnTo>
                  <a:cubicBezTo>
                    <a:pt x="1113" y="2016"/>
                    <a:pt x="1106" y="2022"/>
                    <a:pt x="1105" y="2022"/>
                  </a:cubicBezTo>
                  <a:cubicBezTo>
                    <a:pt x="1102" y="2022"/>
                    <a:pt x="1120" y="1999"/>
                    <a:pt x="1160" y="1954"/>
                  </a:cubicBezTo>
                  <a:cubicBezTo>
                    <a:pt x="1216" y="1891"/>
                    <a:pt x="1256" y="1815"/>
                    <a:pt x="1276" y="1732"/>
                  </a:cubicBezTo>
                  <a:cubicBezTo>
                    <a:pt x="1276" y="1732"/>
                    <a:pt x="1324" y="1600"/>
                    <a:pt x="1322" y="1600"/>
                  </a:cubicBezTo>
                  <a:lnTo>
                    <a:pt x="1322" y="1600"/>
                  </a:lnTo>
                  <a:cubicBezTo>
                    <a:pt x="1322" y="1600"/>
                    <a:pt x="1321" y="1601"/>
                    <a:pt x="1320" y="1603"/>
                  </a:cubicBezTo>
                  <a:lnTo>
                    <a:pt x="1320" y="1603"/>
                  </a:lnTo>
                  <a:cubicBezTo>
                    <a:pt x="1367" y="1497"/>
                    <a:pt x="1435" y="1367"/>
                    <a:pt x="1501" y="1283"/>
                  </a:cubicBezTo>
                  <a:cubicBezTo>
                    <a:pt x="1647" y="1096"/>
                    <a:pt x="1920" y="969"/>
                    <a:pt x="2054" y="761"/>
                  </a:cubicBezTo>
                  <a:cubicBezTo>
                    <a:pt x="2309" y="508"/>
                    <a:pt x="2190" y="86"/>
                    <a:pt x="1811" y="35"/>
                  </a:cubicBezTo>
                  <a:cubicBezTo>
                    <a:pt x="1737" y="11"/>
                    <a:pt x="1661" y="0"/>
                    <a:pt x="1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1196675" y="238100"/>
              <a:ext cx="1540600" cy="1425500"/>
            </a:xfrm>
            <a:custGeom>
              <a:avLst/>
              <a:gdLst/>
              <a:ahLst/>
              <a:cxnLst/>
              <a:rect l="l" t="t" r="r" b="b"/>
              <a:pathLst>
                <a:path w="61624" h="57020" extrusionOk="0">
                  <a:moveTo>
                    <a:pt x="35628" y="1650"/>
                  </a:moveTo>
                  <a:cubicBezTo>
                    <a:pt x="36976" y="4804"/>
                    <a:pt x="39814" y="6315"/>
                    <a:pt x="42890" y="6315"/>
                  </a:cubicBezTo>
                  <a:cubicBezTo>
                    <a:pt x="44486" y="6315"/>
                    <a:pt x="46146" y="5908"/>
                    <a:pt x="47695" y="5113"/>
                  </a:cubicBezTo>
                  <a:lnTo>
                    <a:pt x="47695" y="5113"/>
                  </a:lnTo>
                  <a:cubicBezTo>
                    <a:pt x="47450" y="9891"/>
                    <a:pt x="54895" y="12165"/>
                    <a:pt x="58877" y="12228"/>
                  </a:cubicBezTo>
                  <a:cubicBezTo>
                    <a:pt x="56892" y="15531"/>
                    <a:pt x="55254" y="21917"/>
                    <a:pt x="59943" y="22353"/>
                  </a:cubicBezTo>
                  <a:cubicBezTo>
                    <a:pt x="58273" y="23756"/>
                    <a:pt x="57509" y="26265"/>
                    <a:pt x="57530" y="28357"/>
                  </a:cubicBezTo>
                  <a:cubicBezTo>
                    <a:pt x="57542" y="29649"/>
                    <a:pt x="57976" y="32272"/>
                    <a:pt x="59318" y="32980"/>
                  </a:cubicBezTo>
                  <a:cubicBezTo>
                    <a:pt x="57540" y="34867"/>
                    <a:pt x="55794" y="37041"/>
                    <a:pt x="55451" y="39629"/>
                  </a:cubicBezTo>
                  <a:cubicBezTo>
                    <a:pt x="55194" y="41566"/>
                    <a:pt x="54822" y="44572"/>
                    <a:pt x="55890" y="46463"/>
                  </a:cubicBezTo>
                  <a:cubicBezTo>
                    <a:pt x="55533" y="46387"/>
                    <a:pt x="55179" y="46351"/>
                    <a:pt x="54831" y="46351"/>
                  </a:cubicBezTo>
                  <a:cubicBezTo>
                    <a:pt x="51262" y="46351"/>
                    <a:pt x="48273" y="50128"/>
                    <a:pt x="48096" y="53638"/>
                  </a:cubicBezTo>
                  <a:cubicBezTo>
                    <a:pt x="46029" y="51764"/>
                    <a:pt x="41737" y="50299"/>
                    <a:pt x="38044" y="50299"/>
                  </a:cubicBezTo>
                  <a:cubicBezTo>
                    <a:pt x="34768" y="50299"/>
                    <a:pt x="31963" y="51451"/>
                    <a:pt x="31597" y="54494"/>
                  </a:cubicBezTo>
                  <a:cubicBezTo>
                    <a:pt x="30125" y="53530"/>
                    <a:pt x="28413" y="53050"/>
                    <a:pt x="26703" y="53050"/>
                  </a:cubicBezTo>
                  <a:cubicBezTo>
                    <a:pt x="24575" y="53050"/>
                    <a:pt x="22450" y="53794"/>
                    <a:pt x="20794" y="55272"/>
                  </a:cubicBezTo>
                  <a:cubicBezTo>
                    <a:pt x="19216" y="51984"/>
                    <a:pt x="16003" y="49915"/>
                    <a:pt x="12416" y="49915"/>
                  </a:cubicBezTo>
                  <a:cubicBezTo>
                    <a:pt x="12203" y="49915"/>
                    <a:pt x="11990" y="49922"/>
                    <a:pt x="11775" y="49937"/>
                  </a:cubicBezTo>
                  <a:cubicBezTo>
                    <a:pt x="13945" y="45168"/>
                    <a:pt x="10616" y="39131"/>
                    <a:pt x="5530" y="39131"/>
                  </a:cubicBezTo>
                  <a:cubicBezTo>
                    <a:pt x="5096" y="39131"/>
                    <a:pt x="4650" y="39175"/>
                    <a:pt x="4194" y="39267"/>
                  </a:cubicBezTo>
                  <a:cubicBezTo>
                    <a:pt x="6959" y="36627"/>
                    <a:pt x="4619" y="31827"/>
                    <a:pt x="2061" y="29236"/>
                  </a:cubicBezTo>
                  <a:cubicBezTo>
                    <a:pt x="4664" y="28496"/>
                    <a:pt x="6826" y="26514"/>
                    <a:pt x="7497" y="23801"/>
                  </a:cubicBezTo>
                  <a:cubicBezTo>
                    <a:pt x="8066" y="21501"/>
                    <a:pt x="7429" y="18105"/>
                    <a:pt x="5384" y="16604"/>
                  </a:cubicBezTo>
                  <a:cubicBezTo>
                    <a:pt x="7270" y="16577"/>
                    <a:pt x="9149" y="16038"/>
                    <a:pt x="10392" y="14507"/>
                  </a:cubicBezTo>
                  <a:cubicBezTo>
                    <a:pt x="11899" y="12648"/>
                    <a:pt x="11901" y="10105"/>
                    <a:pt x="11697" y="7804"/>
                  </a:cubicBezTo>
                  <a:lnTo>
                    <a:pt x="11697" y="7804"/>
                  </a:lnTo>
                  <a:cubicBezTo>
                    <a:pt x="12807" y="8211"/>
                    <a:pt x="13784" y="8431"/>
                    <a:pt x="14735" y="8431"/>
                  </a:cubicBezTo>
                  <a:cubicBezTo>
                    <a:pt x="16113" y="8431"/>
                    <a:pt x="17435" y="7967"/>
                    <a:pt x="19019" y="6933"/>
                  </a:cubicBezTo>
                  <a:cubicBezTo>
                    <a:pt x="20811" y="5761"/>
                    <a:pt x="22873" y="4166"/>
                    <a:pt x="23281" y="1975"/>
                  </a:cubicBezTo>
                  <a:cubicBezTo>
                    <a:pt x="24707" y="3536"/>
                    <a:pt x="26561" y="4170"/>
                    <a:pt x="28497" y="4170"/>
                  </a:cubicBezTo>
                  <a:cubicBezTo>
                    <a:pt x="30986" y="4170"/>
                    <a:pt x="33609" y="3122"/>
                    <a:pt x="35628" y="1650"/>
                  </a:cubicBezTo>
                  <a:close/>
                  <a:moveTo>
                    <a:pt x="35933" y="0"/>
                  </a:moveTo>
                  <a:cubicBezTo>
                    <a:pt x="35772" y="0"/>
                    <a:pt x="35605" y="58"/>
                    <a:pt x="35465" y="173"/>
                  </a:cubicBezTo>
                  <a:cubicBezTo>
                    <a:pt x="33401" y="1870"/>
                    <a:pt x="31195" y="2773"/>
                    <a:pt x="28976" y="2773"/>
                  </a:cubicBezTo>
                  <a:cubicBezTo>
                    <a:pt x="27075" y="2773"/>
                    <a:pt x="25165" y="2111"/>
                    <a:pt x="23326" y="719"/>
                  </a:cubicBezTo>
                  <a:cubicBezTo>
                    <a:pt x="23269" y="676"/>
                    <a:pt x="23200" y="654"/>
                    <a:pt x="23130" y="654"/>
                  </a:cubicBezTo>
                  <a:cubicBezTo>
                    <a:pt x="23125" y="654"/>
                    <a:pt x="23119" y="655"/>
                    <a:pt x="23114" y="655"/>
                  </a:cubicBezTo>
                  <a:cubicBezTo>
                    <a:pt x="23043" y="617"/>
                    <a:pt x="22963" y="597"/>
                    <a:pt x="22882" y="597"/>
                  </a:cubicBezTo>
                  <a:cubicBezTo>
                    <a:pt x="22697" y="597"/>
                    <a:pt x="22510" y="701"/>
                    <a:pt x="22436" y="926"/>
                  </a:cubicBezTo>
                  <a:cubicBezTo>
                    <a:pt x="21715" y="3108"/>
                    <a:pt x="20572" y="4411"/>
                    <a:pt x="18697" y="5698"/>
                  </a:cubicBezTo>
                  <a:cubicBezTo>
                    <a:pt x="18148" y="6074"/>
                    <a:pt x="17561" y="6468"/>
                    <a:pt x="16973" y="6784"/>
                  </a:cubicBezTo>
                  <a:cubicBezTo>
                    <a:pt x="16242" y="7177"/>
                    <a:pt x="15525" y="7334"/>
                    <a:pt x="14815" y="7334"/>
                  </a:cubicBezTo>
                  <a:cubicBezTo>
                    <a:pt x="13640" y="7334"/>
                    <a:pt x="12485" y="6904"/>
                    <a:pt x="11319" y="6406"/>
                  </a:cubicBezTo>
                  <a:cubicBezTo>
                    <a:pt x="11233" y="6369"/>
                    <a:pt x="11135" y="6351"/>
                    <a:pt x="11036" y="6351"/>
                  </a:cubicBezTo>
                  <a:cubicBezTo>
                    <a:pt x="10720" y="6351"/>
                    <a:pt x="10395" y="6536"/>
                    <a:pt x="10435" y="6913"/>
                  </a:cubicBezTo>
                  <a:cubicBezTo>
                    <a:pt x="10642" y="8866"/>
                    <a:pt x="10883" y="11021"/>
                    <a:pt x="10023" y="12854"/>
                  </a:cubicBezTo>
                  <a:cubicBezTo>
                    <a:pt x="8871" y="15307"/>
                    <a:pt x="6282" y="15477"/>
                    <a:pt x="3970" y="16077"/>
                  </a:cubicBezTo>
                  <a:cubicBezTo>
                    <a:pt x="3695" y="16149"/>
                    <a:pt x="3780" y="16516"/>
                    <a:pt x="4032" y="16543"/>
                  </a:cubicBezTo>
                  <a:cubicBezTo>
                    <a:pt x="4043" y="16544"/>
                    <a:pt x="4052" y="16544"/>
                    <a:pt x="4061" y="16545"/>
                  </a:cubicBezTo>
                  <a:cubicBezTo>
                    <a:pt x="4062" y="16617"/>
                    <a:pt x="4083" y="16687"/>
                    <a:pt x="4120" y="16748"/>
                  </a:cubicBezTo>
                  <a:cubicBezTo>
                    <a:pt x="5437" y="18882"/>
                    <a:pt x="6925" y="20470"/>
                    <a:pt x="6360" y="23220"/>
                  </a:cubicBezTo>
                  <a:cubicBezTo>
                    <a:pt x="5775" y="26069"/>
                    <a:pt x="3420" y="27916"/>
                    <a:pt x="612" y="28299"/>
                  </a:cubicBezTo>
                  <a:cubicBezTo>
                    <a:pt x="179" y="28359"/>
                    <a:pt x="0" y="29053"/>
                    <a:pt x="343" y="29318"/>
                  </a:cubicBezTo>
                  <a:cubicBezTo>
                    <a:pt x="3695" y="31918"/>
                    <a:pt x="5508" y="36056"/>
                    <a:pt x="2671" y="39690"/>
                  </a:cubicBezTo>
                  <a:cubicBezTo>
                    <a:pt x="2618" y="39757"/>
                    <a:pt x="2597" y="39843"/>
                    <a:pt x="2613" y="39928"/>
                  </a:cubicBezTo>
                  <a:cubicBezTo>
                    <a:pt x="2492" y="40221"/>
                    <a:pt x="2683" y="40596"/>
                    <a:pt x="3070" y="40596"/>
                  </a:cubicBezTo>
                  <a:cubicBezTo>
                    <a:pt x="3104" y="40596"/>
                    <a:pt x="3140" y="40593"/>
                    <a:pt x="3177" y="40587"/>
                  </a:cubicBezTo>
                  <a:cubicBezTo>
                    <a:pt x="3629" y="40512"/>
                    <a:pt x="4075" y="40475"/>
                    <a:pt x="4511" y="40475"/>
                  </a:cubicBezTo>
                  <a:cubicBezTo>
                    <a:pt x="9648" y="40475"/>
                    <a:pt x="13382" y="45507"/>
                    <a:pt x="10074" y="50400"/>
                  </a:cubicBezTo>
                  <a:cubicBezTo>
                    <a:pt x="9773" y="50845"/>
                    <a:pt x="10200" y="51337"/>
                    <a:pt x="10656" y="51337"/>
                  </a:cubicBezTo>
                  <a:cubicBezTo>
                    <a:pt x="10698" y="51337"/>
                    <a:pt x="10741" y="51333"/>
                    <a:pt x="10783" y="51324"/>
                  </a:cubicBezTo>
                  <a:cubicBezTo>
                    <a:pt x="11329" y="51209"/>
                    <a:pt x="11877" y="51153"/>
                    <a:pt x="12421" y="51153"/>
                  </a:cubicBezTo>
                  <a:cubicBezTo>
                    <a:pt x="15762" y="51153"/>
                    <a:pt x="18904" y="53256"/>
                    <a:pt x="19963" y="56554"/>
                  </a:cubicBezTo>
                  <a:cubicBezTo>
                    <a:pt x="20056" y="56842"/>
                    <a:pt x="20321" y="57019"/>
                    <a:pt x="20593" y="57019"/>
                  </a:cubicBezTo>
                  <a:cubicBezTo>
                    <a:pt x="20747" y="57019"/>
                    <a:pt x="20903" y="56962"/>
                    <a:pt x="21030" y="56835"/>
                  </a:cubicBezTo>
                  <a:cubicBezTo>
                    <a:pt x="22751" y="55119"/>
                    <a:pt x="24997" y="54244"/>
                    <a:pt x="27262" y="54244"/>
                  </a:cubicBezTo>
                  <a:cubicBezTo>
                    <a:pt x="28733" y="54244"/>
                    <a:pt x="30211" y="54614"/>
                    <a:pt x="31559" y="55361"/>
                  </a:cubicBezTo>
                  <a:cubicBezTo>
                    <a:pt x="31583" y="55714"/>
                    <a:pt x="31853" y="55898"/>
                    <a:pt x="32133" y="55898"/>
                  </a:cubicBezTo>
                  <a:cubicBezTo>
                    <a:pt x="32208" y="55898"/>
                    <a:pt x="32284" y="55885"/>
                    <a:pt x="32355" y="55858"/>
                  </a:cubicBezTo>
                  <a:cubicBezTo>
                    <a:pt x="32418" y="55901"/>
                    <a:pt x="32483" y="55939"/>
                    <a:pt x="32544" y="55985"/>
                  </a:cubicBezTo>
                  <a:cubicBezTo>
                    <a:pt x="32592" y="56020"/>
                    <a:pt x="32641" y="56036"/>
                    <a:pt x="32689" y="56036"/>
                  </a:cubicBezTo>
                  <a:cubicBezTo>
                    <a:pt x="32905" y="56036"/>
                    <a:pt x="33082" y="55717"/>
                    <a:pt x="32894" y="55533"/>
                  </a:cubicBezTo>
                  <a:cubicBezTo>
                    <a:pt x="32848" y="55489"/>
                    <a:pt x="32798" y="55451"/>
                    <a:pt x="32752" y="55409"/>
                  </a:cubicBezTo>
                  <a:cubicBezTo>
                    <a:pt x="33784" y="52530"/>
                    <a:pt x="35889" y="51862"/>
                    <a:pt x="38404" y="51862"/>
                  </a:cubicBezTo>
                  <a:cubicBezTo>
                    <a:pt x="39110" y="51862"/>
                    <a:pt x="39847" y="51915"/>
                    <a:pt x="40603" y="51986"/>
                  </a:cubicBezTo>
                  <a:cubicBezTo>
                    <a:pt x="43515" y="52261"/>
                    <a:pt x="45955" y="53192"/>
                    <a:pt x="48428" y="54718"/>
                  </a:cubicBezTo>
                  <a:cubicBezTo>
                    <a:pt x="48464" y="54741"/>
                    <a:pt x="48504" y="54751"/>
                    <a:pt x="48544" y="54751"/>
                  </a:cubicBezTo>
                  <a:cubicBezTo>
                    <a:pt x="48723" y="54751"/>
                    <a:pt x="48900" y="54543"/>
                    <a:pt x="48774" y="54372"/>
                  </a:cubicBezTo>
                  <a:cubicBezTo>
                    <a:pt x="48762" y="54358"/>
                    <a:pt x="48747" y="54343"/>
                    <a:pt x="48737" y="54328"/>
                  </a:cubicBezTo>
                  <a:cubicBezTo>
                    <a:pt x="48859" y="54300"/>
                    <a:pt x="48972" y="54230"/>
                    <a:pt x="49042" y="54098"/>
                  </a:cubicBezTo>
                  <a:cubicBezTo>
                    <a:pt x="49915" y="52438"/>
                    <a:pt x="50056" y="50556"/>
                    <a:pt x="51458" y="49160"/>
                  </a:cubicBezTo>
                  <a:cubicBezTo>
                    <a:pt x="52873" y="47751"/>
                    <a:pt x="54761" y="47425"/>
                    <a:pt x="56675" y="47386"/>
                  </a:cubicBezTo>
                  <a:cubicBezTo>
                    <a:pt x="56743" y="47415"/>
                    <a:pt x="56817" y="47429"/>
                    <a:pt x="56891" y="47429"/>
                  </a:cubicBezTo>
                  <a:cubicBezTo>
                    <a:pt x="57212" y="47429"/>
                    <a:pt x="57538" y="47172"/>
                    <a:pt x="57393" y="46807"/>
                  </a:cubicBezTo>
                  <a:cubicBezTo>
                    <a:pt x="56522" y="44606"/>
                    <a:pt x="56367" y="41515"/>
                    <a:pt x="56893" y="39164"/>
                  </a:cubicBezTo>
                  <a:cubicBezTo>
                    <a:pt x="57380" y="36991"/>
                    <a:pt x="59141" y="34995"/>
                    <a:pt x="60395" y="33119"/>
                  </a:cubicBezTo>
                  <a:cubicBezTo>
                    <a:pt x="60452" y="33108"/>
                    <a:pt x="60508" y="33105"/>
                    <a:pt x="60568" y="33088"/>
                  </a:cubicBezTo>
                  <a:cubicBezTo>
                    <a:pt x="60948" y="32980"/>
                    <a:pt x="61069" y="32392"/>
                    <a:pt x="60683" y="32200"/>
                  </a:cubicBezTo>
                  <a:cubicBezTo>
                    <a:pt x="58778" y="31253"/>
                    <a:pt x="58721" y="28332"/>
                    <a:pt x="59130" y="26539"/>
                  </a:cubicBezTo>
                  <a:cubicBezTo>
                    <a:pt x="59518" y="24836"/>
                    <a:pt x="60528" y="23623"/>
                    <a:pt x="61468" y="22213"/>
                  </a:cubicBezTo>
                  <a:cubicBezTo>
                    <a:pt x="61624" y="21978"/>
                    <a:pt x="61468" y="21758"/>
                    <a:pt x="61256" y="21687"/>
                  </a:cubicBezTo>
                  <a:cubicBezTo>
                    <a:pt x="61221" y="21586"/>
                    <a:pt x="61150" y="21494"/>
                    <a:pt x="61030" y="21431"/>
                  </a:cubicBezTo>
                  <a:cubicBezTo>
                    <a:pt x="60399" y="21103"/>
                    <a:pt x="59439" y="20954"/>
                    <a:pt x="58914" y="20514"/>
                  </a:cubicBezTo>
                  <a:cubicBezTo>
                    <a:pt x="57818" y="19594"/>
                    <a:pt x="58337" y="17877"/>
                    <a:pt x="58563" y="16749"/>
                  </a:cubicBezTo>
                  <a:cubicBezTo>
                    <a:pt x="58928" y="14930"/>
                    <a:pt x="59684" y="13273"/>
                    <a:pt x="60269" y="11523"/>
                  </a:cubicBezTo>
                  <a:cubicBezTo>
                    <a:pt x="60355" y="11268"/>
                    <a:pt x="60109" y="11031"/>
                    <a:pt x="59873" y="11031"/>
                  </a:cubicBezTo>
                  <a:cubicBezTo>
                    <a:pt x="59783" y="11031"/>
                    <a:pt x="59694" y="11066"/>
                    <a:pt x="59626" y="11148"/>
                  </a:cubicBezTo>
                  <a:cubicBezTo>
                    <a:pt x="59621" y="11155"/>
                    <a:pt x="59615" y="11163"/>
                    <a:pt x="59610" y="11169"/>
                  </a:cubicBezTo>
                  <a:cubicBezTo>
                    <a:pt x="57174" y="10453"/>
                    <a:pt x="54681" y="10485"/>
                    <a:pt x="52377" y="9241"/>
                  </a:cubicBezTo>
                  <a:cubicBezTo>
                    <a:pt x="50202" y="8066"/>
                    <a:pt x="49366" y="6288"/>
                    <a:pt x="48252" y="4227"/>
                  </a:cubicBezTo>
                  <a:cubicBezTo>
                    <a:pt x="48210" y="4149"/>
                    <a:pt x="48133" y="4115"/>
                    <a:pt x="48054" y="4115"/>
                  </a:cubicBezTo>
                  <a:cubicBezTo>
                    <a:pt x="48009" y="4115"/>
                    <a:pt x="47964" y="4126"/>
                    <a:pt x="47924" y="4146"/>
                  </a:cubicBezTo>
                  <a:cubicBezTo>
                    <a:pt x="47859" y="4114"/>
                    <a:pt x="47787" y="4098"/>
                    <a:pt x="47715" y="4098"/>
                  </a:cubicBezTo>
                  <a:cubicBezTo>
                    <a:pt x="47687" y="4098"/>
                    <a:pt x="47659" y="4100"/>
                    <a:pt x="47631" y="4106"/>
                  </a:cubicBezTo>
                  <a:cubicBezTo>
                    <a:pt x="45881" y="4432"/>
                    <a:pt x="44241" y="5143"/>
                    <a:pt x="42489" y="5143"/>
                  </a:cubicBezTo>
                  <a:cubicBezTo>
                    <a:pt x="41984" y="5143"/>
                    <a:pt x="41470" y="5084"/>
                    <a:pt x="40942" y="4940"/>
                  </a:cubicBezTo>
                  <a:cubicBezTo>
                    <a:pt x="38724" y="4335"/>
                    <a:pt x="37168" y="2614"/>
                    <a:pt x="36527" y="453"/>
                  </a:cubicBezTo>
                  <a:cubicBezTo>
                    <a:pt x="36437" y="150"/>
                    <a:pt x="36193" y="0"/>
                    <a:pt x="35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47"/>
          <p:cNvSpPr/>
          <p:nvPr/>
        </p:nvSpPr>
        <p:spPr>
          <a:xfrm>
            <a:off x="5388930" y="1491525"/>
            <a:ext cx="973244" cy="614522"/>
          </a:xfrm>
          <a:custGeom>
            <a:avLst/>
            <a:gdLst/>
            <a:ahLst/>
            <a:cxnLst/>
            <a:rect l="l" t="t" r="r" b="b"/>
            <a:pathLst>
              <a:path w="80367" h="50745" extrusionOk="0">
                <a:moveTo>
                  <a:pt x="41161" y="1597"/>
                </a:moveTo>
                <a:cubicBezTo>
                  <a:pt x="43415" y="1597"/>
                  <a:pt x="45719" y="1817"/>
                  <a:pt x="48068" y="2139"/>
                </a:cubicBezTo>
                <a:lnTo>
                  <a:pt x="48068" y="2141"/>
                </a:lnTo>
                <a:lnTo>
                  <a:pt x="48069" y="2141"/>
                </a:lnTo>
                <a:cubicBezTo>
                  <a:pt x="50375" y="2917"/>
                  <a:pt x="52723" y="3752"/>
                  <a:pt x="54920" y="4819"/>
                </a:cubicBezTo>
                <a:cubicBezTo>
                  <a:pt x="48321" y="3769"/>
                  <a:pt x="41274" y="5143"/>
                  <a:pt x="35149" y="2229"/>
                </a:cubicBezTo>
                <a:cubicBezTo>
                  <a:pt x="37111" y="1778"/>
                  <a:pt x="39116" y="1597"/>
                  <a:pt x="41161" y="1597"/>
                </a:cubicBezTo>
                <a:close/>
                <a:moveTo>
                  <a:pt x="36404" y="8827"/>
                </a:moveTo>
                <a:lnTo>
                  <a:pt x="36404" y="8827"/>
                </a:lnTo>
                <a:cubicBezTo>
                  <a:pt x="40584" y="9183"/>
                  <a:pt x="44764" y="9557"/>
                  <a:pt x="48948" y="9868"/>
                </a:cubicBezTo>
                <a:cubicBezTo>
                  <a:pt x="52806" y="10155"/>
                  <a:pt x="56728" y="10618"/>
                  <a:pt x="60611" y="10618"/>
                </a:cubicBezTo>
                <a:cubicBezTo>
                  <a:pt x="61182" y="10618"/>
                  <a:pt x="61752" y="10608"/>
                  <a:pt x="62320" y="10586"/>
                </a:cubicBezTo>
                <a:cubicBezTo>
                  <a:pt x="62555" y="10903"/>
                  <a:pt x="62783" y="11231"/>
                  <a:pt x="62995" y="11572"/>
                </a:cubicBezTo>
                <a:cubicBezTo>
                  <a:pt x="63834" y="12920"/>
                  <a:pt x="64509" y="14382"/>
                  <a:pt x="65040" y="15897"/>
                </a:cubicBezTo>
                <a:cubicBezTo>
                  <a:pt x="59947" y="15182"/>
                  <a:pt x="54862" y="14506"/>
                  <a:pt x="49816" y="13488"/>
                </a:cubicBezTo>
                <a:cubicBezTo>
                  <a:pt x="45483" y="12613"/>
                  <a:pt x="39728" y="12078"/>
                  <a:pt x="36404" y="8827"/>
                </a:cubicBezTo>
                <a:close/>
                <a:moveTo>
                  <a:pt x="23965" y="8610"/>
                </a:moveTo>
                <a:lnTo>
                  <a:pt x="23965" y="8612"/>
                </a:lnTo>
                <a:cubicBezTo>
                  <a:pt x="25661" y="12794"/>
                  <a:pt x="31880" y="13177"/>
                  <a:pt x="35655" y="13960"/>
                </a:cubicBezTo>
                <a:cubicBezTo>
                  <a:pt x="42104" y="15297"/>
                  <a:pt x="48514" y="16819"/>
                  <a:pt x="54963" y="18164"/>
                </a:cubicBezTo>
                <a:cubicBezTo>
                  <a:pt x="53253" y="18598"/>
                  <a:pt x="51560" y="18779"/>
                  <a:pt x="49877" y="18779"/>
                </a:cubicBezTo>
                <a:cubicBezTo>
                  <a:pt x="45437" y="18779"/>
                  <a:pt x="41068" y="17516"/>
                  <a:pt x="36633" y="16300"/>
                </a:cubicBezTo>
                <a:cubicBezTo>
                  <a:pt x="34077" y="15599"/>
                  <a:pt x="31491" y="14976"/>
                  <a:pt x="28843" y="14753"/>
                </a:cubicBezTo>
                <a:cubicBezTo>
                  <a:pt x="25780" y="14495"/>
                  <a:pt x="22635" y="14745"/>
                  <a:pt x="19776" y="13508"/>
                </a:cubicBezTo>
                <a:cubicBezTo>
                  <a:pt x="20973" y="11730"/>
                  <a:pt x="22397" y="10088"/>
                  <a:pt x="23965" y="8610"/>
                </a:cubicBezTo>
                <a:close/>
                <a:moveTo>
                  <a:pt x="15897" y="18169"/>
                </a:moveTo>
                <a:cubicBezTo>
                  <a:pt x="15515" y="19462"/>
                  <a:pt x="15314" y="20781"/>
                  <a:pt x="15345" y="22108"/>
                </a:cubicBezTo>
                <a:cubicBezTo>
                  <a:pt x="15348" y="22208"/>
                  <a:pt x="15389" y="22290"/>
                  <a:pt x="15443" y="22360"/>
                </a:cubicBezTo>
                <a:lnTo>
                  <a:pt x="15443" y="22360"/>
                </a:lnTo>
                <a:cubicBezTo>
                  <a:pt x="13672" y="21822"/>
                  <a:pt x="11952" y="21114"/>
                  <a:pt x="11854" y="20276"/>
                </a:cubicBezTo>
                <a:cubicBezTo>
                  <a:pt x="12728" y="18852"/>
                  <a:pt x="14379" y="18674"/>
                  <a:pt x="15897" y="18169"/>
                </a:cubicBezTo>
                <a:close/>
                <a:moveTo>
                  <a:pt x="34354" y="2433"/>
                </a:moveTo>
                <a:cubicBezTo>
                  <a:pt x="36831" y="4392"/>
                  <a:pt x="40207" y="4669"/>
                  <a:pt x="43274" y="4840"/>
                </a:cubicBezTo>
                <a:cubicBezTo>
                  <a:pt x="47853" y="5096"/>
                  <a:pt x="52331" y="5242"/>
                  <a:pt x="56862" y="5851"/>
                </a:cubicBezTo>
                <a:cubicBezTo>
                  <a:pt x="58778" y="6972"/>
                  <a:pt x="60513" y="8338"/>
                  <a:pt x="61922" y="10079"/>
                </a:cubicBezTo>
                <a:cubicBezTo>
                  <a:pt x="57818" y="9352"/>
                  <a:pt x="53577" y="9234"/>
                  <a:pt x="49429" y="8919"/>
                </a:cubicBezTo>
                <a:cubicBezTo>
                  <a:pt x="44786" y="8567"/>
                  <a:pt x="40136" y="8304"/>
                  <a:pt x="35488" y="8006"/>
                </a:cubicBezTo>
                <a:cubicBezTo>
                  <a:pt x="35479" y="8005"/>
                  <a:pt x="35471" y="8005"/>
                  <a:pt x="35463" y="8005"/>
                </a:cubicBezTo>
                <a:cubicBezTo>
                  <a:pt x="35135" y="8005"/>
                  <a:pt x="35041" y="8420"/>
                  <a:pt x="35226" y="8640"/>
                </a:cubicBezTo>
                <a:cubicBezTo>
                  <a:pt x="38332" y="12319"/>
                  <a:pt x="43807" y="12937"/>
                  <a:pt x="48241" y="13881"/>
                </a:cubicBezTo>
                <a:cubicBezTo>
                  <a:pt x="53860" y="15077"/>
                  <a:pt x="59561" y="16117"/>
                  <a:pt x="65288" y="16629"/>
                </a:cubicBezTo>
                <a:cubicBezTo>
                  <a:pt x="65893" y="18553"/>
                  <a:pt x="66275" y="20541"/>
                  <a:pt x="66425" y="22553"/>
                </a:cubicBezTo>
                <a:cubicBezTo>
                  <a:pt x="66456" y="22967"/>
                  <a:pt x="66467" y="23375"/>
                  <a:pt x="66476" y="23782"/>
                </a:cubicBezTo>
                <a:cubicBezTo>
                  <a:pt x="66374" y="23885"/>
                  <a:pt x="66320" y="24024"/>
                  <a:pt x="66301" y="24168"/>
                </a:cubicBezTo>
                <a:cubicBezTo>
                  <a:pt x="50169" y="23810"/>
                  <a:pt x="32851" y="23765"/>
                  <a:pt x="18005" y="16614"/>
                </a:cubicBezTo>
                <a:cubicBezTo>
                  <a:pt x="18400" y="15783"/>
                  <a:pt x="18841" y="14974"/>
                  <a:pt x="19329" y="14195"/>
                </a:cubicBezTo>
                <a:lnTo>
                  <a:pt x="19329" y="14196"/>
                </a:lnTo>
                <a:cubicBezTo>
                  <a:pt x="21583" y="15315"/>
                  <a:pt x="23949" y="15478"/>
                  <a:pt x="26478" y="15568"/>
                </a:cubicBezTo>
                <a:cubicBezTo>
                  <a:pt x="30184" y="15701"/>
                  <a:pt x="33677" y="16398"/>
                  <a:pt x="37242" y="17381"/>
                </a:cubicBezTo>
                <a:cubicBezTo>
                  <a:pt x="41515" y="18558"/>
                  <a:pt x="45522" y="19547"/>
                  <a:pt x="49636" y="19547"/>
                </a:cubicBezTo>
                <a:cubicBezTo>
                  <a:pt x="51932" y="19547"/>
                  <a:pt x="54261" y="19239"/>
                  <a:pt x="56689" y="18484"/>
                </a:cubicBezTo>
                <a:cubicBezTo>
                  <a:pt x="57048" y="18372"/>
                  <a:pt x="57085" y="17813"/>
                  <a:pt x="56689" y="17720"/>
                </a:cubicBezTo>
                <a:cubicBezTo>
                  <a:pt x="50877" y="16350"/>
                  <a:pt x="45028" y="15134"/>
                  <a:pt x="39195" y="13857"/>
                </a:cubicBezTo>
                <a:cubicBezTo>
                  <a:pt x="36407" y="13247"/>
                  <a:pt x="33624" y="12619"/>
                  <a:pt x="30843" y="11970"/>
                </a:cubicBezTo>
                <a:cubicBezTo>
                  <a:pt x="28308" y="11382"/>
                  <a:pt x="25762" y="10571"/>
                  <a:pt x="24470" y="8148"/>
                </a:cubicBezTo>
                <a:cubicBezTo>
                  <a:pt x="25532" y="7187"/>
                  <a:pt x="26652" y="6295"/>
                  <a:pt x="27825" y="5474"/>
                </a:cubicBezTo>
                <a:cubicBezTo>
                  <a:pt x="29941" y="3999"/>
                  <a:pt x="32119" y="3035"/>
                  <a:pt x="34354" y="2433"/>
                </a:cubicBezTo>
                <a:close/>
                <a:moveTo>
                  <a:pt x="67662" y="30077"/>
                </a:moveTo>
                <a:cubicBezTo>
                  <a:pt x="68531" y="30077"/>
                  <a:pt x="68865" y="30838"/>
                  <a:pt x="68655" y="32378"/>
                </a:cubicBezTo>
                <a:cubicBezTo>
                  <a:pt x="67976" y="32888"/>
                  <a:pt x="67227" y="33216"/>
                  <a:pt x="66408" y="33359"/>
                </a:cubicBezTo>
                <a:cubicBezTo>
                  <a:pt x="66382" y="33364"/>
                  <a:pt x="66356" y="33366"/>
                  <a:pt x="66330" y="33370"/>
                </a:cubicBezTo>
                <a:cubicBezTo>
                  <a:pt x="66773" y="32327"/>
                  <a:pt x="67119" y="31229"/>
                  <a:pt x="67382" y="30100"/>
                </a:cubicBezTo>
                <a:cubicBezTo>
                  <a:pt x="67481" y="30085"/>
                  <a:pt x="67574" y="30077"/>
                  <a:pt x="67662" y="30077"/>
                </a:cubicBezTo>
                <a:close/>
                <a:moveTo>
                  <a:pt x="17792" y="17058"/>
                </a:moveTo>
                <a:cubicBezTo>
                  <a:pt x="20628" y="19099"/>
                  <a:pt x="24257" y="20126"/>
                  <a:pt x="27562" y="21071"/>
                </a:cubicBezTo>
                <a:cubicBezTo>
                  <a:pt x="31764" y="22274"/>
                  <a:pt x="36061" y="23050"/>
                  <a:pt x="40382" y="23667"/>
                </a:cubicBezTo>
                <a:cubicBezTo>
                  <a:pt x="48987" y="24896"/>
                  <a:pt x="57705" y="25004"/>
                  <a:pt x="66382" y="25111"/>
                </a:cubicBezTo>
                <a:cubicBezTo>
                  <a:pt x="66406" y="25111"/>
                  <a:pt x="66424" y="25102"/>
                  <a:pt x="66446" y="25099"/>
                </a:cubicBezTo>
                <a:lnTo>
                  <a:pt x="66446" y="25099"/>
                </a:lnTo>
                <a:cubicBezTo>
                  <a:pt x="66325" y="27951"/>
                  <a:pt x="65697" y="30661"/>
                  <a:pt x="64966" y="33469"/>
                </a:cubicBezTo>
                <a:cubicBezTo>
                  <a:pt x="63968" y="33444"/>
                  <a:pt x="62977" y="33233"/>
                  <a:pt x="61989" y="33043"/>
                </a:cubicBezTo>
                <a:cubicBezTo>
                  <a:pt x="59445" y="32550"/>
                  <a:pt x="56913" y="31979"/>
                  <a:pt x="54376" y="31448"/>
                </a:cubicBezTo>
                <a:cubicBezTo>
                  <a:pt x="49636" y="30454"/>
                  <a:pt x="44898" y="29463"/>
                  <a:pt x="40158" y="28471"/>
                </a:cubicBezTo>
                <a:cubicBezTo>
                  <a:pt x="35545" y="27505"/>
                  <a:pt x="30930" y="26524"/>
                  <a:pt x="26359" y="25369"/>
                </a:cubicBezTo>
                <a:cubicBezTo>
                  <a:pt x="23926" y="24753"/>
                  <a:pt x="21508" y="24077"/>
                  <a:pt x="19107" y="23344"/>
                </a:cubicBezTo>
                <a:cubicBezTo>
                  <a:pt x="18574" y="23179"/>
                  <a:pt x="17329" y="22902"/>
                  <a:pt x="16018" y="22530"/>
                </a:cubicBezTo>
                <a:cubicBezTo>
                  <a:pt x="16135" y="22485"/>
                  <a:pt x="16230" y="22394"/>
                  <a:pt x="16254" y="22231"/>
                </a:cubicBezTo>
                <a:cubicBezTo>
                  <a:pt x="16522" y="20431"/>
                  <a:pt x="17054" y="18702"/>
                  <a:pt x="17792" y="17058"/>
                </a:cubicBezTo>
                <a:close/>
                <a:moveTo>
                  <a:pt x="18124" y="13431"/>
                </a:moveTo>
                <a:lnTo>
                  <a:pt x="18124" y="13431"/>
                </a:lnTo>
                <a:cubicBezTo>
                  <a:pt x="17292" y="14735"/>
                  <a:pt x="16596" y="16097"/>
                  <a:pt x="16112" y="17497"/>
                </a:cubicBezTo>
                <a:cubicBezTo>
                  <a:pt x="15825" y="17420"/>
                  <a:pt x="15527" y="17386"/>
                  <a:pt x="15225" y="17386"/>
                </a:cubicBezTo>
                <a:cubicBezTo>
                  <a:pt x="14236" y="17386"/>
                  <a:pt x="13206" y="17756"/>
                  <a:pt x="12387" y="18215"/>
                </a:cubicBezTo>
                <a:cubicBezTo>
                  <a:pt x="11559" y="18680"/>
                  <a:pt x="10583" y="19726"/>
                  <a:pt x="11210" y="20709"/>
                </a:cubicBezTo>
                <a:cubicBezTo>
                  <a:pt x="11219" y="20725"/>
                  <a:pt x="11239" y="20735"/>
                  <a:pt x="11252" y="20749"/>
                </a:cubicBezTo>
                <a:cubicBezTo>
                  <a:pt x="11235" y="21755"/>
                  <a:pt x="12510" y="22275"/>
                  <a:pt x="13450" y="22664"/>
                </a:cubicBezTo>
                <a:cubicBezTo>
                  <a:pt x="16927" y="24103"/>
                  <a:pt x="20552" y="25203"/>
                  <a:pt x="24176" y="26196"/>
                </a:cubicBezTo>
                <a:cubicBezTo>
                  <a:pt x="31656" y="28249"/>
                  <a:pt x="39283" y="29708"/>
                  <a:pt x="46876" y="31263"/>
                </a:cubicBezTo>
                <a:lnTo>
                  <a:pt x="58311" y="33603"/>
                </a:lnTo>
                <a:cubicBezTo>
                  <a:pt x="60431" y="34038"/>
                  <a:pt x="62734" y="34743"/>
                  <a:pt x="64969" y="34743"/>
                </a:cubicBezTo>
                <a:cubicBezTo>
                  <a:pt x="64980" y="34743"/>
                  <a:pt x="64991" y="34743"/>
                  <a:pt x="65002" y="34743"/>
                </a:cubicBezTo>
                <a:cubicBezTo>
                  <a:pt x="65101" y="34814"/>
                  <a:pt x="65219" y="34854"/>
                  <a:pt x="65335" y="34854"/>
                </a:cubicBezTo>
                <a:cubicBezTo>
                  <a:pt x="65454" y="34854"/>
                  <a:pt x="65571" y="34812"/>
                  <a:pt x="65664" y="34717"/>
                </a:cubicBezTo>
                <a:cubicBezTo>
                  <a:pt x="66156" y="34682"/>
                  <a:pt x="66646" y="34611"/>
                  <a:pt x="67127" y="34485"/>
                </a:cubicBezTo>
                <a:cubicBezTo>
                  <a:pt x="68727" y="34067"/>
                  <a:pt x="70550" y="33008"/>
                  <a:pt x="70306" y="31088"/>
                </a:cubicBezTo>
                <a:cubicBezTo>
                  <a:pt x="70132" y="29718"/>
                  <a:pt x="69102" y="29013"/>
                  <a:pt x="67936" y="29013"/>
                </a:cubicBezTo>
                <a:cubicBezTo>
                  <a:pt x="67827" y="29013"/>
                  <a:pt x="67717" y="29019"/>
                  <a:pt x="67607" y="29032"/>
                </a:cubicBezTo>
                <a:cubicBezTo>
                  <a:pt x="67829" y="27802"/>
                  <a:pt x="67948" y="26540"/>
                  <a:pt x="67978" y="25268"/>
                </a:cubicBezTo>
                <a:cubicBezTo>
                  <a:pt x="71945" y="26554"/>
                  <a:pt x="78967" y="28876"/>
                  <a:pt x="77719" y="33641"/>
                </a:cubicBezTo>
                <a:cubicBezTo>
                  <a:pt x="76782" y="37224"/>
                  <a:pt x="73116" y="37944"/>
                  <a:pt x="69538" y="37944"/>
                </a:cubicBezTo>
                <a:cubicBezTo>
                  <a:pt x="67657" y="37944"/>
                  <a:pt x="65799" y="37745"/>
                  <a:pt x="64375" y="37658"/>
                </a:cubicBezTo>
                <a:cubicBezTo>
                  <a:pt x="59153" y="37341"/>
                  <a:pt x="53938" y="36935"/>
                  <a:pt x="48729" y="36439"/>
                </a:cubicBezTo>
                <a:cubicBezTo>
                  <a:pt x="46242" y="36203"/>
                  <a:pt x="43705" y="36045"/>
                  <a:pt x="41248" y="35586"/>
                </a:cubicBezTo>
                <a:cubicBezTo>
                  <a:pt x="38743" y="35119"/>
                  <a:pt x="36542" y="34090"/>
                  <a:pt x="34209" y="33113"/>
                </a:cubicBezTo>
                <a:cubicBezTo>
                  <a:pt x="26212" y="29764"/>
                  <a:pt x="17354" y="29743"/>
                  <a:pt x="9184" y="26999"/>
                </a:cubicBezTo>
                <a:cubicBezTo>
                  <a:pt x="7133" y="26311"/>
                  <a:pt x="4747" y="25513"/>
                  <a:pt x="3105" y="24013"/>
                </a:cubicBezTo>
                <a:cubicBezTo>
                  <a:pt x="223" y="21380"/>
                  <a:pt x="1928" y="17969"/>
                  <a:pt x="4752" y="16221"/>
                </a:cubicBezTo>
                <a:cubicBezTo>
                  <a:pt x="8742" y="13751"/>
                  <a:pt x="13554" y="13435"/>
                  <a:pt x="18124" y="13431"/>
                </a:cubicBezTo>
                <a:close/>
                <a:moveTo>
                  <a:pt x="16058" y="30136"/>
                </a:moveTo>
                <a:lnTo>
                  <a:pt x="16058" y="30136"/>
                </a:lnTo>
                <a:cubicBezTo>
                  <a:pt x="17242" y="30375"/>
                  <a:pt x="18432" y="30593"/>
                  <a:pt x="19618" y="30807"/>
                </a:cubicBezTo>
                <a:cubicBezTo>
                  <a:pt x="24348" y="31660"/>
                  <a:pt x="29114" y="32479"/>
                  <a:pt x="33579" y="34321"/>
                </a:cubicBezTo>
                <a:cubicBezTo>
                  <a:pt x="35392" y="35071"/>
                  <a:pt x="37141" y="35974"/>
                  <a:pt x="39043" y="36493"/>
                </a:cubicBezTo>
                <a:cubicBezTo>
                  <a:pt x="41553" y="37176"/>
                  <a:pt x="44198" y="37357"/>
                  <a:pt x="46776" y="37616"/>
                </a:cubicBezTo>
                <a:cubicBezTo>
                  <a:pt x="51734" y="38110"/>
                  <a:pt x="56697" y="38524"/>
                  <a:pt x="61668" y="38857"/>
                </a:cubicBezTo>
                <a:cubicBezTo>
                  <a:pt x="61457" y="39306"/>
                  <a:pt x="61221" y="39743"/>
                  <a:pt x="60964" y="40167"/>
                </a:cubicBezTo>
                <a:cubicBezTo>
                  <a:pt x="53747" y="38929"/>
                  <a:pt x="46357" y="38569"/>
                  <a:pt x="39092" y="37680"/>
                </a:cubicBezTo>
                <a:cubicBezTo>
                  <a:pt x="31137" y="36706"/>
                  <a:pt x="23547" y="34694"/>
                  <a:pt x="16335" y="31145"/>
                </a:cubicBezTo>
                <a:cubicBezTo>
                  <a:pt x="16240" y="30811"/>
                  <a:pt x="16148" y="30474"/>
                  <a:pt x="16058" y="30136"/>
                </a:cubicBezTo>
                <a:close/>
                <a:moveTo>
                  <a:pt x="16503" y="31728"/>
                </a:moveTo>
                <a:lnTo>
                  <a:pt x="16503" y="31728"/>
                </a:lnTo>
                <a:cubicBezTo>
                  <a:pt x="23005" y="35373"/>
                  <a:pt x="29701" y="37429"/>
                  <a:pt x="37125" y="38421"/>
                </a:cubicBezTo>
                <a:cubicBezTo>
                  <a:pt x="44809" y="39449"/>
                  <a:pt x="52664" y="40595"/>
                  <a:pt x="60414" y="41004"/>
                </a:cubicBezTo>
                <a:cubicBezTo>
                  <a:pt x="60179" y="41334"/>
                  <a:pt x="59929" y="41644"/>
                  <a:pt x="59670" y="41943"/>
                </a:cubicBezTo>
                <a:cubicBezTo>
                  <a:pt x="59439" y="41901"/>
                  <a:pt x="59202" y="41877"/>
                  <a:pt x="58971" y="41877"/>
                </a:cubicBezTo>
                <a:cubicBezTo>
                  <a:pt x="58901" y="41877"/>
                  <a:pt x="58832" y="41879"/>
                  <a:pt x="58763" y="41884"/>
                </a:cubicBezTo>
                <a:cubicBezTo>
                  <a:pt x="58672" y="41769"/>
                  <a:pt x="58537" y="41685"/>
                  <a:pt x="58367" y="41685"/>
                </a:cubicBezTo>
                <a:cubicBezTo>
                  <a:pt x="58338" y="41685"/>
                  <a:pt x="58308" y="41687"/>
                  <a:pt x="58277" y="41692"/>
                </a:cubicBezTo>
                <a:cubicBezTo>
                  <a:pt x="55955" y="42079"/>
                  <a:pt x="53617" y="42235"/>
                  <a:pt x="51274" y="42235"/>
                </a:cubicBezTo>
                <a:cubicBezTo>
                  <a:pt x="46481" y="42235"/>
                  <a:pt x="41669" y="41581"/>
                  <a:pt x="36938" y="40904"/>
                </a:cubicBezTo>
                <a:cubicBezTo>
                  <a:pt x="30255" y="39948"/>
                  <a:pt x="23842" y="38250"/>
                  <a:pt x="17743" y="35316"/>
                </a:cubicBezTo>
                <a:cubicBezTo>
                  <a:pt x="17269" y="34155"/>
                  <a:pt x="16866" y="32957"/>
                  <a:pt x="16503" y="31728"/>
                </a:cubicBezTo>
                <a:close/>
                <a:moveTo>
                  <a:pt x="55444" y="45234"/>
                </a:moveTo>
                <a:lnTo>
                  <a:pt x="55444" y="45234"/>
                </a:lnTo>
                <a:cubicBezTo>
                  <a:pt x="53900" y="46060"/>
                  <a:pt x="52194" y="46704"/>
                  <a:pt x="50365" y="47244"/>
                </a:cubicBezTo>
                <a:cubicBezTo>
                  <a:pt x="49645" y="47456"/>
                  <a:pt x="48919" y="47660"/>
                  <a:pt x="48187" y="47856"/>
                </a:cubicBezTo>
                <a:cubicBezTo>
                  <a:pt x="48018" y="47853"/>
                  <a:pt x="47849" y="47853"/>
                  <a:pt x="47681" y="47853"/>
                </a:cubicBezTo>
                <a:cubicBezTo>
                  <a:pt x="47513" y="47853"/>
                  <a:pt x="47346" y="47853"/>
                  <a:pt x="47182" y="47849"/>
                </a:cubicBezTo>
                <a:cubicBezTo>
                  <a:pt x="46866" y="47842"/>
                  <a:pt x="46550" y="47834"/>
                  <a:pt x="46233" y="47831"/>
                </a:cubicBezTo>
                <a:cubicBezTo>
                  <a:pt x="46215" y="47813"/>
                  <a:pt x="46192" y="47800"/>
                  <a:pt x="46167" y="47796"/>
                </a:cubicBezTo>
                <a:cubicBezTo>
                  <a:pt x="40717" y="47114"/>
                  <a:pt x="35459" y="47890"/>
                  <a:pt x="30575" y="45315"/>
                </a:cubicBezTo>
                <a:lnTo>
                  <a:pt x="30575" y="45315"/>
                </a:lnTo>
                <a:cubicBezTo>
                  <a:pt x="33267" y="45738"/>
                  <a:pt x="35984" y="45851"/>
                  <a:pt x="38709" y="45851"/>
                </a:cubicBezTo>
                <a:cubicBezTo>
                  <a:pt x="40008" y="45851"/>
                  <a:pt x="41308" y="45825"/>
                  <a:pt x="42608" y="45795"/>
                </a:cubicBezTo>
                <a:cubicBezTo>
                  <a:pt x="46839" y="45697"/>
                  <a:pt x="51220" y="45775"/>
                  <a:pt x="55444" y="45234"/>
                </a:cubicBezTo>
                <a:close/>
                <a:moveTo>
                  <a:pt x="18068" y="36082"/>
                </a:moveTo>
                <a:lnTo>
                  <a:pt x="18068" y="36082"/>
                </a:lnTo>
                <a:cubicBezTo>
                  <a:pt x="23964" y="39579"/>
                  <a:pt x="30812" y="41013"/>
                  <a:pt x="37544" y="41959"/>
                </a:cubicBezTo>
                <a:cubicBezTo>
                  <a:pt x="42136" y="42604"/>
                  <a:pt x="46756" y="43204"/>
                  <a:pt x="51374" y="43204"/>
                </a:cubicBezTo>
                <a:cubicBezTo>
                  <a:pt x="53764" y="43204"/>
                  <a:pt x="56153" y="43043"/>
                  <a:pt x="58538" y="42645"/>
                </a:cubicBezTo>
                <a:cubicBezTo>
                  <a:pt x="58605" y="42634"/>
                  <a:pt x="58670" y="42610"/>
                  <a:pt x="58726" y="42572"/>
                </a:cubicBezTo>
                <a:cubicBezTo>
                  <a:pt x="58817" y="42606"/>
                  <a:pt x="58911" y="42633"/>
                  <a:pt x="59008" y="42658"/>
                </a:cubicBezTo>
                <a:cubicBezTo>
                  <a:pt x="58232" y="43428"/>
                  <a:pt x="57364" y="44087"/>
                  <a:pt x="56426" y="44668"/>
                </a:cubicBezTo>
                <a:cubicBezTo>
                  <a:pt x="55039" y="44551"/>
                  <a:pt x="53651" y="44505"/>
                  <a:pt x="52261" y="44505"/>
                </a:cubicBezTo>
                <a:cubicBezTo>
                  <a:pt x="47321" y="44505"/>
                  <a:pt x="42366" y="45085"/>
                  <a:pt x="37434" y="45085"/>
                </a:cubicBezTo>
                <a:cubicBezTo>
                  <a:pt x="34557" y="45085"/>
                  <a:pt x="31687" y="44887"/>
                  <a:pt x="28833" y="44262"/>
                </a:cubicBezTo>
                <a:cubicBezTo>
                  <a:pt x="28801" y="44255"/>
                  <a:pt x="28770" y="44252"/>
                  <a:pt x="28740" y="44252"/>
                </a:cubicBezTo>
                <a:cubicBezTo>
                  <a:pt x="28394" y="44252"/>
                  <a:pt x="28249" y="44705"/>
                  <a:pt x="28555" y="44922"/>
                </a:cubicBezTo>
                <a:cubicBezTo>
                  <a:pt x="32015" y="47380"/>
                  <a:pt x="36630" y="48505"/>
                  <a:pt x="41074" y="48505"/>
                </a:cubicBezTo>
                <a:cubicBezTo>
                  <a:pt x="42227" y="48505"/>
                  <a:pt x="43368" y="48429"/>
                  <a:pt x="44474" y="48282"/>
                </a:cubicBezTo>
                <a:cubicBezTo>
                  <a:pt x="44910" y="48364"/>
                  <a:pt x="45351" y="48412"/>
                  <a:pt x="45792" y="48448"/>
                </a:cubicBezTo>
                <a:cubicBezTo>
                  <a:pt x="43395" y="48985"/>
                  <a:pt x="40955" y="49347"/>
                  <a:pt x="38517" y="49347"/>
                </a:cubicBezTo>
                <a:cubicBezTo>
                  <a:pt x="37195" y="49347"/>
                  <a:pt x="35874" y="49241"/>
                  <a:pt x="34561" y="48998"/>
                </a:cubicBezTo>
                <a:cubicBezTo>
                  <a:pt x="29847" y="48124"/>
                  <a:pt x="25453" y="45787"/>
                  <a:pt x="22145" y="42310"/>
                </a:cubicBezTo>
                <a:cubicBezTo>
                  <a:pt x="20341" y="40415"/>
                  <a:pt x="19058" y="38322"/>
                  <a:pt x="18068" y="36082"/>
                </a:cubicBezTo>
                <a:close/>
                <a:moveTo>
                  <a:pt x="40712" y="1"/>
                </a:moveTo>
                <a:cubicBezTo>
                  <a:pt x="35881" y="1"/>
                  <a:pt x="30877" y="1725"/>
                  <a:pt x="27147" y="4314"/>
                </a:cubicBezTo>
                <a:cubicBezTo>
                  <a:pt x="24212" y="6351"/>
                  <a:pt x="20984" y="9272"/>
                  <a:pt x="18646" y="12641"/>
                </a:cubicBezTo>
                <a:cubicBezTo>
                  <a:pt x="17516" y="12381"/>
                  <a:pt x="16140" y="12241"/>
                  <a:pt x="14656" y="12241"/>
                </a:cubicBezTo>
                <a:cubicBezTo>
                  <a:pt x="8679" y="12241"/>
                  <a:pt x="941" y="14515"/>
                  <a:pt x="360" y="20413"/>
                </a:cubicBezTo>
                <a:cubicBezTo>
                  <a:pt x="0" y="24059"/>
                  <a:pt x="3452" y="25985"/>
                  <a:pt x="6322" y="27257"/>
                </a:cubicBezTo>
                <a:cubicBezTo>
                  <a:pt x="9161" y="28515"/>
                  <a:pt x="12149" y="29313"/>
                  <a:pt x="15177" y="29953"/>
                </a:cubicBezTo>
                <a:cubicBezTo>
                  <a:pt x="15437" y="40454"/>
                  <a:pt x="25126" y="49152"/>
                  <a:pt x="35087" y="50523"/>
                </a:cubicBezTo>
                <a:cubicBezTo>
                  <a:pt x="36191" y="50675"/>
                  <a:pt x="37306" y="50745"/>
                  <a:pt x="38426" y="50745"/>
                </a:cubicBezTo>
                <a:cubicBezTo>
                  <a:pt x="43308" y="50745"/>
                  <a:pt x="48280" y="49423"/>
                  <a:pt x="52805" y="47837"/>
                </a:cubicBezTo>
                <a:cubicBezTo>
                  <a:pt x="56973" y="46377"/>
                  <a:pt x="61822" y="43578"/>
                  <a:pt x="62904" y="38943"/>
                </a:cubicBezTo>
                <a:lnTo>
                  <a:pt x="62907" y="38943"/>
                </a:lnTo>
                <a:cubicBezTo>
                  <a:pt x="64960" y="39076"/>
                  <a:pt x="67257" y="39385"/>
                  <a:pt x="69510" y="39385"/>
                </a:cubicBezTo>
                <a:cubicBezTo>
                  <a:pt x="71627" y="39385"/>
                  <a:pt x="73706" y="39112"/>
                  <a:pt x="75506" y="38166"/>
                </a:cubicBezTo>
                <a:cubicBezTo>
                  <a:pt x="78618" y="36527"/>
                  <a:pt x="80367" y="32829"/>
                  <a:pt x="78328" y="29670"/>
                </a:cubicBezTo>
                <a:cubicBezTo>
                  <a:pt x="76241" y="26436"/>
                  <a:pt x="71646" y="24849"/>
                  <a:pt x="67974" y="23871"/>
                </a:cubicBezTo>
                <a:cubicBezTo>
                  <a:pt x="67846" y="19353"/>
                  <a:pt x="66586" y="14811"/>
                  <a:pt x="64438" y="11220"/>
                </a:cubicBezTo>
                <a:cubicBezTo>
                  <a:pt x="60633" y="4863"/>
                  <a:pt x="53511" y="2342"/>
                  <a:pt x="46609" y="981"/>
                </a:cubicBezTo>
                <a:cubicBezTo>
                  <a:pt x="44746" y="306"/>
                  <a:pt x="42744" y="1"/>
                  <a:pt x="407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1878975" y="1355538"/>
            <a:ext cx="692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?</a:t>
            </a:r>
            <a:endParaRPr sz="4800"/>
          </a:p>
        </p:txBody>
      </p:sp>
      <p:sp>
        <p:nvSpPr>
          <p:cNvPr id="964" name="Google Shape;964;p47"/>
          <p:cNvSpPr txBox="1">
            <a:spLocks noGrp="1"/>
          </p:cNvSpPr>
          <p:nvPr>
            <p:ph type="title"/>
          </p:nvPr>
        </p:nvSpPr>
        <p:spPr>
          <a:xfrm>
            <a:off x="2390000" y="1355538"/>
            <a:ext cx="692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?</a:t>
            </a:r>
            <a:endParaRPr sz="4800"/>
          </a:p>
        </p:txBody>
      </p:sp>
      <p:sp>
        <p:nvSpPr>
          <p:cNvPr id="965" name="Google Shape;965;p47"/>
          <p:cNvSpPr txBox="1">
            <a:spLocks noGrp="1"/>
          </p:cNvSpPr>
          <p:nvPr>
            <p:ph type="title"/>
          </p:nvPr>
        </p:nvSpPr>
        <p:spPr>
          <a:xfrm>
            <a:off x="4696525" y="1355538"/>
            <a:ext cx="692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?</a:t>
            </a:r>
            <a:endParaRPr sz="4800"/>
          </a:p>
        </p:txBody>
      </p:sp>
      <p:sp>
        <p:nvSpPr>
          <p:cNvPr id="966" name="Google Shape;966;p47"/>
          <p:cNvSpPr txBox="1">
            <a:spLocks noGrp="1"/>
          </p:cNvSpPr>
          <p:nvPr>
            <p:ph type="title"/>
          </p:nvPr>
        </p:nvSpPr>
        <p:spPr>
          <a:xfrm>
            <a:off x="6234900" y="1355538"/>
            <a:ext cx="692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?</a:t>
            </a:r>
            <a:endParaRPr sz="4800"/>
          </a:p>
        </p:txBody>
      </p:sp>
      <p:sp>
        <p:nvSpPr>
          <p:cNvPr id="967" name="Google Shape;967;p47"/>
          <p:cNvSpPr txBox="1">
            <a:spLocks noGrp="1"/>
          </p:cNvSpPr>
          <p:nvPr>
            <p:ph type="title"/>
          </p:nvPr>
        </p:nvSpPr>
        <p:spPr>
          <a:xfrm>
            <a:off x="6745925" y="1355538"/>
            <a:ext cx="692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?</a:t>
            </a:r>
            <a:endParaRPr sz="4800"/>
          </a:p>
        </p:txBody>
      </p:sp>
      <p:sp>
        <p:nvSpPr>
          <p:cNvPr id="968" name="Google Shape;968;p47"/>
          <p:cNvSpPr txBox="1">
            <a:spLocks noGrp="1"/>
          </p:cNvSpPr>
          <p:nvPr>
            <p:ph type="title"/>
          </p:nvPr>
        </p:nvSpPr>
        <p:spPr>
          <a:xfrm>
            <a:off x="7201400" y="1355538"/>
            <a:ext cx="692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?</a:t>
            </a:r>
            <a:endParaRPr sz="4800"/>
          </a:p>
        </p:txBody>
      </p:sp>
      <p:sp>
        <p:nvSpPr>
          <p:cNvPr id="24" name="Google Shape;999;p49"/>
          <p:cNvSpPr txBox="1">
            <a:spLocks noGrp="1"/>
          </p:cNvSpPr>
          <p:nvPr>
            <p:ph type="title"/>
          </p:nvPr>
        </p:nvSpPr>
        <p:spPr>
          <a:xfrm>
            <a:off x="4074846" y="2915173"/>
            <a:ext cx="2223389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subTitle" idx="1"/>
          </p:nvPr>
        </p:nvSpPr>
        <p:spPr>
          <a:xfrm rot="20899031">
            <a:off x="1859994" y="1725823"/>
            <a:ext cx="5296756" cy="19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GB" sz="7200" dirty="0" err="1" smtClean="0">
                <a:latin typeface="Candara" panose="020E0502030303020204" pitchFamily="34" charset="0"/>
              </a:rPr>
              <a:t>QuickCook</a:t>
            </a:r>
            <a:endParaRPr lang="km-KH" sz="7200" i="1" dirty="0">
              <a:latin typeface="Candara" panose="020E0502030303020204" pitchFamily="34" charset="0"/>
              <a:cs typeface="Khmer OS Bokor" panose="02000500000000020004" pitchFamily="2" charset="0"/>
            </a:endParaRPr>
          </a:p>
        </p:txBody>
      </p:sp>
      <p:grpSp>
        <p:nvGrpSpPr>
          <p:cNvPr id="533" name="Google Shape;533;p31"/>
          <p:cNvGrpSpPr/>
          <p:nvPr/>
        </p:nvGrpSpPr>
        <p:grpSpPr>
          <a:xfrm>
            <a:off x="7383150" y="473039"/>
            <a:ext cx="1595023" cy="1273776"/>
            <a:chOff x="2768100" y="253450"/>
            <a:chExt cx="1376325" cy="1099125"/>
          </a:xfrm>
        </p:grpSpPr>
        <p:sp>
          <p:nvSpPr>
            <p:cNvPr id="534" name="Google Shape;534;p31"/>
            <p:cNvSpPr/>
            <p:nvPr/>
          </p:nvSpPr>
          <p:spPr>
            <a:xfrm>
              <a:off x="3142625" y="939600"/>
              <a:ext cx="86375" cy="71250"/>
            </a:xfrm>
            <a:custGeom>
              <a:avLst/>
              <a:gdLst/>
              <a:ahLst/>
              <a:cxnLst/>
              <a:rect l="l" t="t" r="r" b="b"/>
              <a:pathLst>
                <a:path w="3455" h="2850" extrusionOk="0">
                  <a:moveTo>
                    <a:pt x="1531" y="0"/>
                  </a:moveTo>
                  <a:cubicBezTo>
                    <a:pt x="1067" y="0"/>
                    <a:pt x="612" y="252"/>
                    <a:pt x="374" y="679"/>
                  </a:cubicBezTo>
                  <a:cubicBezTo>
                    <a:pt x="0" y="1349"/>
                    <a:pt x="276" y="2151"/>
                    <a:pt x="880" y="2573"/>
                  </a:cubicBezTo>
                  <a:cubicBezTo>
                    <a:pt x="1143" y="2757"/>
                    <a:pt x="1447" y="2850"/>
                    <a:pt x="1748" y="2850"/>
                  </a:cubicBezTo>
                  <a:cubicBezTo>
                    <a:pt x="2122" y="2850"/>
                    <a:pt x="2492" y="2708"/>
                    <a:pt x="2774" y="2424"/>
                  </a:cubicBezTo>
                  <a:cubicBezTo>
                    <a:pt x="3238" y="1959"/>
                    <a:pt x="3454" y="1101"/>
                    <a:pt x="2983" y="573"/>
                  </a:cubicBezTo>
                  <a:cubicBezTo>
                    <a:pt x="2925" y="507"/>
                    <a:pt x="2850" y="479"/>
                    <a:pt x="2774" y="479"/>
                  </a:cubicBezTo>
                  <a:cubicBezTo>
                    <a:pt x="2608" y="479"/>
                    <a:pt x="2439" y="617"/>
                    <a:pt x="2439" y="799"/>
                  </a:cubicBezTo>
                  <a:cubicBezTo>
                    <a:pt x="2439" y="1106"/>
                    <a:pt x="2474" y="1394"/>
                    <a:pt x="2286" y="1661"/>
                  </a:cubicBezTo>
                  <a:cubicBezTo>
                    <a:pt x="2159" y="1843"/>
                    <a:pt x="1976" y="1938"/>
                    <a:pt x="1780" y="1938"/>
                  </a:cubicBezTo>
                  <a:cubicBezTo>
                    <a:pt x="1680" y="1938"/>
                    <a:pt x="1578" y="1914"/>
                    <a:pt x="1477" y="1863"/>
                  </a:cubicBezTo>
                  <a:cubicBezTo>
                    <a:pt x="716" y="1484"/>
                    <a:pt x="1302" y="572"/>
                    <a:pt x="1973" y="567"/>
                  </a:cubicBezTo>
                  <a:cubicBezTo>
                    <a:pt x="2194" y="566"/>
                    <a:pt x="2304" y="240"/>
                    <a:pt x="2090" y="133"/>
                  </a:cubicBezTo>
                  <a:cubicBezTo>
                    <a:pt x="1912" y="43"/>
                    <a:pt x="1721" y="0"/>
                    <a:pt x="1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83675" y="952750"/>
              <a:ext cx="48025" cy="39675"/>
            </a:xfrm>
            <a:custGeom>
              <a:avLst/>
              <a:gdLst/>
              <a:ahLst/>
              <a:cxnLst/>
              <a:rect l="l" t="t" r="r" b="b"/>
              <a:pathLst>
                <a:path w="1921" h="1587" extrusionOk="0">
                  <a:moveTo>
                    <a:pt x="521" y="0"/>
                  </a:moveTo>
                  <a:cubicBezTo>
                    <a:pt x="472" y="0"/>
                    <a:pt x="423" y="18"/>
                    <a:pt x="381" y="60"/>
                  </a:cubicBezTo>
                  <a:cubicBezTo>
                    <a:pt x="1" y="446"/>
                    <a:pt x="32" y="1188"/>
                    <a:pt x="525" y="1474"/>
                  </a:cubicBezTo>
                  <a:cubicBezTo>
                    <a:pt x="658" y="1551"/>
                    <a:pt x="810" y="1586"/>
                    <a:pt x="964" y="1586"/>
                  </a:cubicBezTo>
                  <a:cubicBezTo>
                    <a:pt x="1434" y="1586"/>
                    <a:pt x="1920" y="1259"/>
                    <a:pt x="1909" y="757"/>
                  </a:cubicBezTo>
                  <a:cubicBezTo>
                    <a:pt x="1906" y="555"/>
                    <a:pt x="1754" y="445"/>
                    <a:pt x="1595" y="445"/>
                  </a:cubicBezTo>
                  <a:cubicBezTo>
                    <a:pt x="1489" y="445"/>
                    <a:pt x="1380" y="494"/>
                    <a:pt x="1308" y="595"/>
                  </a:cubicBezTo>
                  <a:cubicBezTo>
                    <a:pt x="1222" y="716"/>
                    <a:pt x="1103" y="866"/>
                    <a:pt x="950" y="866"/>
                  </a:cubicBezTo>
                  <a:cubicBezTo>
                    <a:pt x="921" y="866"/>
                    <a:pt x="890" y="861"/>
                    <a:pt x="859" y="848"/>
                  </a:cubicBezTo>
                  <a:cubicBezTo>
                    <a:pt x="637" y="763"/>
                    <a:pt x="593" y="494"/>
                    <a:pt x="711" y="315"/>
                  </a:cubicBezTo>
                  <a:cubicBezTo>
                    <a:pt x="811" y="163"/>
                    <a:pt x="668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094750" y="1062925"/>
              <a:ext cx="56000" cy="58825"/>
            </a:xfrm>
            <a:custGeom>
              <a:avLst/>
              <a:gdLst/>
              <a:ahLst/>
              <a:cxnLst/>
              <a:rect l="l" t="t" r="r" b="b"/>
              <a:pathLst>
                <a:path w="2240" h="2353" extrusionOk="0">
                  <a:moveTo>
                    <a:pt x="345" y="1"/>
                  </a:moveTo>
                  <a:cubicBezTo>
                    <a:pt x="176" y="1"/>
                    <a:pt x="0" y="140"/>
                    <a:pt x="53" y="353"/>
                  </a:cubicBezTo>
                  <a:cubicBezTo>
                    <a:pt x="189" y="895"/>
                    <a:pt x="469" y="1392"/>
                    <a:pt x="875" y="1779"/>
                  </a:cubicBezTo>
                  <a:cubicBezTo>
                    <a:pt x="1106" y="1999"/>
                    <a:pt x="1532" y="2352"/>
                    <a:pt x="1907" y="2352"/>
                  </a:cubicBezTo>
                  <a:cubicBezTo>
                    <a:pt x="1997" y="2352"/>
                    <a:pt x="2084" y="2331"/>
                    <a:pt x="2165" y="2284"/>
                  </a:cubicBezTo>
                  <a:cubicBezTo>
                    <a:pt x="2230" y="2244"/>
                    <a:pt x="2239" y="2172"/>
                    <a:pt x="2211" y="2107"/>
                  </a:cubicBezTo>
                  <a:cubicBezTo>
                    <a:pt x="2067" y="1777"/>
                    <a:pt x="1544" y="1611"/>
                    <a:pt x="1284" y="1369"/>
                  </a:cubicBezTo>
                  <a:cubicBezTo>
                    <a:pt x="943" y="1051"/>
                    <a:pt x="717" y="652"/>
                    <a:pt x="601" y="202"/>
                  </a:cubicBezTo>
                  <a:cubicBezTo>
                    <a:pt x="564" y="62"/>
                    <a:pt x="45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33375" y="1063675"/>
              <a:ext cx="69650" cy="56575"/>
            </a:xfrm>
            <a:custGeom>
              <a:avLst/>
              <a:gdLst/>
              <a:ahLst/>
              <a:cxnLst/>
              <a:rect l="l" t="t" r="r" b="b"/>
              <a:pathLst>
                <a:path w="2786" h="2263" extrusionOk="0">
                  <a:moveTo>
                    <a:pt x="297" y="1"/>
                  </a:moveTo>
                  <a:cubicBezTo>
                    <a:pt x="151" y="1"/>
                    <a:pt x="0" y="126"/>
                    <a:pt x="36" y="316"/>
                  </a:cubicBezTo>
                  <a:cubicBezTo>
                    <a:pt x="152" y="937"/>
                    <a:pt x="503" y="1488"/>
                    <a:pt x="1016" y="1856"/>
                  </a:cubicBezTo>
                  <a:cubicBezTo>
                    <a:pt x="1324" y="2076"/>
                    <a:pt x="1721" y="2263"/>
                    <a:pt x="2105" y="2263"/>
                  </a:cubicBezTo>
                  <a:cubicBezTo>
                    <a:pt x="2297" y="2263"/>
                    <a:pt x="2486" y="2216"/>
                    <a:pt x="2659" y="2102"/>
                  </a:cubicBezTo>
                  <a:cubicBezTo>
                    <a:pt x="2763" y="2033"/>
                    <a:pt x="2786" y="1856"/>
                    <a:pt x="2658" y="1792"/>
                  </a:cubicBezTo>
                  <a:cubicBezTo>
                    <a:pt x="2264" y="1596"/>
                    <a:pt x="1827" y="1558"/>
                    <a:pt x="1444" y="1335"/>
                  </a:cubicBezTo>
                  <a:cubicBezTo>
                    <a:pt x="992" y="1071"/>
                    <a:pt x="671" y="687"/>
                    <a:pt x="523" y="182"/>
                  </a:cubicBezTo>
                  <a:cubicBezTo>
                    <a:pt x="487" y="55"/>
                    <a:pt x="393" y="1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08225" y="1067425"/>
              <a:ext cx="66650" cy="31000"/>
            </a:xfrm>
            <a:custGeom>
              <a:avLst/>
              <a:gdLst/>
              <a:ahLst/>
              <a:cxnLst/>
              <a:rect l="l" t="t" r="r" b="b"/>
              <a:pathLst>
                <a:path w="2666" h="1240" extrusionOk="0">
                  <a:moveTo>
                    <a:pt x="424" y="1"/>
                  </a:moveTo>
                  <a:cubicBezTo>
                    <a:pt x="197" y="1"/>
                    <a:pt x="0" y="266"/>
                    <a:pt x="215" y="456"/>
                  </a:cubicBezTo>
                  <a:cubicBezTo>
                    <a:pt x="667" y="857"/>
                    <a:pt x="1301" y="1240"/>
                    <a:pt x="1926" y="1240"/>
                  </a:cubicBezTo>
                  <a:cubicBezTo>
                    <a:pt x="2117" y="1240"/>
                    <a:pt x="2308" y="1204"/>
                    <a:pt x="2492" y="1121"/>
                  </a:cubicBezTo>
                  <a:cubicBezTo>
                    <a:pt x="2666" y="1043"/>
                    <a:pt x="2584" y="813"/>
                    <a:pt x="2446" y="758"/>
                  </a:cubicBezTo>
                  <a:cubicBezTo>
                    <a:pt x="1805" y="507"/>
                    <a:pt x="1175" y="508"/>
                    <a:pt x="606" y="65"/>
                  </a:cubicBezTo>
                  <a:cubicBezTo>
                    <a:pt x="548" y="20"/>
                    <a:pt x="485" y="1"/>
                    <a:pt x="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2768100" y="253450"/>
              <a:ext cx="1376325" cy="1099125"/>
            </a:xfrm>
            <a:custGeom>
              <a:avLst/>
              <a:gdLst/>
              <a:ahLst/>
              <a:cxnLst/>
              <a:rect l="l" t="t" r="r" b="b"/>
              <a:pathLst>
                <a:path w="55053" h="43965" extrusionOk="0">
                  <a:moveTo>
                    <a:pt x="53420" y="1040"/>
                  </a:moveTo>
                  <a:lnTo>
                    <a:pt x="53420" y="1040"/>
                  </a:lnTo>
                  <a:cubicBezTo>
                    <a:pt x="51232" y="2912"/>
                    <a:pt x="49240" y="5110"/>
                    <a:pt x="47308" y="7215"/>
                  </a:cubicBezTo>
                  <a:cubicBezTo>
                    <a:pt x="46918" y="7640"/>
                    <a:pt x="47270" y="8159"/>
                    <a:pt x="47736" y="8159"/>
                  </a:cubicBezTo>
                  <a:cubicBezTo>
                    <a:pt x="47820" y="8159"/>
                    <a:pt x="47908" y="8142"/>
                    <a:pt x="47996" y="8105"/>
                  </a:cubicBezTo>
                  <a:cubicBezTo>
                    <a:pt x="49006" y="7676"/>
                    <a:pt x="50023" y="7263"/>
                    <a:pt x="51036" y="6843"/>
                  </a:cubicBezTo>
                  <a:lnTo>
                    <a:pt x="51036" y="6843"/>
                  </a:lnTo>
                  <a:cubicBezTo>
                    <a:pt x="49643" y="8076"/>
                    <a:pt x="48361" y="9421"/>
                    <a:pt x="47215" y="10918"/>
                  </a:cubicBezTo>
                  <a:cubicBezTo>
                    <a:pt x="45669" y="12935"/>
                    <a:pt x="43824" y="15478"/>
                    <a:pt x="43369" y="18090"/>
                  </a:cubicBezTo>
                  <a:cubicBezTo>
                    <a:pt x="43286" y="18103"/>
                    <a:pt x="43213" y="18152"/>
                    <a:pt x="43168" y="18222"/>
                  </a:cubicBezTo>
                  <a:cubicBezTo>
                    <a:pt x="42130" y="19854"/>
                    <a:pt x="41234" y="21422"/>
                    <a:pt x="40001" y="22942"/>
                  </a:cubicBezTo>
                  <a:cubicBezTo>
                    <a:pt x="39010" y="24162"/>
                    <a:pt x="37975" y="25382"/>
                    <a:pt x="37231" y="26774"/>
                  </a:cubicBezTo>
                  <a:cubicBezTo>
                    <a:pt x="36236" y="28636"/>
                    <a:pt x="35761" y="30431"/>
                    <a:pt x="34171" y="31970"/>
                  </a:cubicBezTo>
                  <a:cubicBezTo>
                    <a:pt x="32760" y="33337"/>
                    <a:pt x="31182" y="34573"/>
                    <a:pt x="29694" y="35855"/>
                  </a:cubicBezTo>
                  <a:cubicBezTo>
                    <a:pt x="26648" y="38485"/>
                    <a:pt x="23374" y="41374"/>
                    <a:pt x="19341" y="42299"/>
                  </a:cubicBezTo>
                  <a:cubicBezTo>
                    <a:pt x="18547" y="42481"/>
                    <a:pt x="17745" y="42572"/>
                    <a:pt x="16955" y="42572"/>
                  </a:cubicBezTo>
                  <a:cubicBezTo>
                    <a:pt x="13833" y="42572"/>
                    <a:pt x="10883" y="41147"/>
                    <a:pt x="9287" y="38254"/>
                  </a:cubicBezTo>
                  <a:cubicBezTo>
                    <a:pt x="9179" y="38059"/>
                    <a:pt x="8992" y="37976"/>
                    <a:pt x="8801" y="37976"/>
                  </a:cubicBezTo>
                  <a:cubicBezTo>
                    <a:pt x="8563" y="37976"/>
                    <a:pt x="8320" y="38105"/>
                    <a:pt x="8219" y="38309"/>
                  </a:cubicBezTo>
                  <a:cubicBezTo>
                    <a:pt x="6150" y="36932"/>
                    <a:pt x="2266" y="34381"/>
                    <a:pt x="2949" y="31578"/>
                  </a:cubicBezTo>
                  <a:cubicBezTo>
                    <a:pt x="3374" y="29836"/>
                    <a:pt x="5044" y="28615"/>
                    <a:pt x="5592" y="26895"/>
                  </a:cubicBezTo>
                  <a:cubicBezTo>
                    <a:pt x="6387" y="24401"/>
                    <a:pt x="5726" y="21969"/>
                    <a:pt x="7747" y="19896"/>
                  </a:cubicBezTo>
                  <a:cubicBezTo>
                    <a:pt x="9308" y="18295"/>
                    <a:pt x="11448" y="17484"/>
                    <a:pt x="13440" y="16577"/>
                  </a:cubicBezTo>
                  <a:cubicBezTo>
                    <a:pt x="17220" y="14855"/>
                    <a:pt x="20085" y="12213"/>
                    <a:pt x="23168" y="9494"/>
                  </a:cubicBezTo>
                  <a:cubicBezTo>
                    <a:pt x="24861" y="8002"/>
                    <a:pt x="26622" y="6577"/>
                    <a:pt x="28621" y="5513"/>
                  </a:cubicBezTo>
                  <a:cubicBezTo>
                    <a:pt x="30387" y="4572"/>
                    <a:pt x="32099" y="4261"/>
                    <a:pt x="33949" y="3945"/>
                  </a:cubicBezTo>
                  <a:lnTo>
                    <a:pt x="33949" y="3945"/>
                  </a:lnTo>
                  <a:cubicBezTo>
                    <a:pt x="32353" y="6311"/>
                    <a:pt x="30897" y="8733"/>
                    <a:pt x="29095" y="10971"/>
                  </a:cubicBezTo>
                  <a:cubicBezTo>
                    <a:pt x="28860" y="11263"/>
                    <a:pt x="29060" y="11705"/>
                    <a:pt x="29386" y="11705"/>
                  </a:cubicBezTo>
                  <a:cubicBezTo>
                    <a:pt x="29456" y="11705"/>
                    <a:pt x="29532" y="11685"/>
                    <a:pt x="29610" y="11639"/>
                  </a:cubicBezTo>
                  <a:cubicBezTo>
                    <a:pt x="33445" y="9367"/>
                    <a:pt x="37313" y="7166"/>
                    <a:pt x="41390" y="5353"/>
                  </a:cubicBezTo>
                  <a:cubicBezTo>
                    <a:pt x="45314" y="3607"/>
                    <a:pt x="49423" y="2523"/>
                    <a:pt x="53420" y="1040"/>
                  </a:cubicBezTo>
                  <a:close/>
                  <a:moveTo>
                    <a:pt x="54588" y="1"/>
                  </a:moveTo>
                  <a:cubicBezTo>
                    <a:pt x="54576" y="1"/>
                    <a:pt x="54563" y="1"/>
                    <a:pt x="54550" y="3"/>
                  </a:cubicBezTo>
                  <a:cubicBezTo>
                    <a:pt x="50251" y="443"/>
                    <a:pt x="45948" y="2160"/>
                    <a:pt x="41985" y="3826"/>
                  </a:cubicBezTo>
                  <a:cubicBezTo>
                    <a:pt x="38493" y="5295"/>
                    <a:pt x="35102" y="7008"/>
                    <a:pt x="31913" y="9046"/>
                  </a:cubicBezTo>
                  <a:cubicBezTo>
                    <a:pt x="33216" y="7419"/>
                    <a:pt x="34358" y="5664"/>
                    <a:pt x="35153" y="3735"/>
                  </a:cubicBezTo>
                  <a:lnTo>
                    <a:pt x="35166" y="3733"/>
                  </a:lnTo>
                  <a:cubicBezTo>
                    <a:pt x="35603" y="3654"/>
                    <a:pt x="35558" y="3000"/>
                    <a:pt x="35166" y="2893"/>
                  </a:cubicBezTo>
                  <a:cubicBezTo>
                    <a:pt x="34574" y="2731"/>
                    <a:pt x="33976" y="2657"/>
                    <a:pt x="33378" y="2657"/>
                  </a:cubicBezTo>
                  <a:cubicBezTo>
                    <a:pt x="29646" y="2657"/>
                    <a:pt x="25887" y="5536"/>
                    <a:pt x="23290" y="7815"/>
                  </a:cubicBezTo>
                  <a:cubicBezTo>
                    <a:pt x="20993" y="9832"/>
                    <a:pt x="18871" y="12068"/>
                    <a:pt x="16315" y="13772"/>
                  </a:cubicBezTo>
                  <a:cubicBezTo>
                    <a:pt x="13826" y="15430"/>
                    <a:pt x="10859" y="16197"/>
                    <a:pt x="8415" y="17917"/>
                  </a:cubicBezTo>
                  <a:cubicBezTo>
                    <a:pt x="6988" y="18920"/>
                    <a:pt x="5738" y="20242"/>
                    <a:pt x="5203" y="21935"/>
                  </a:cubicBezTo>
                  <a:cubicBezTo>
                    <a:pt x="4803" y="23201"/>
                    <a:pt x="4947" y="24529"/>
                    <a:pt x="4664" y="25815"/>
                  </a:cubicBezTo>
                  <a:cubicBezTo>
                    <a:pt x="4294" y="27504"/>
                    <a:pt x="3237" y="28613"/>
                    <a:pt x="2429" y="30090"/>
                  </a:cubicBezTo>
                  <a:cubicBezTo>
                    <a:pt x="0" y="34529"/>
                    <a:pt x="4829" y="37108"/>
                    <a:pt x="8145" y="39044"/>
                  </a:cubicBezTo>
                  <a:cubicBezTo>
                    <a:pt x="8193" y="39073"/>
                    <a:pt x="8248" y="39088"/>
                    <a:pt x="8304" y="39088"/>
                  </a:cubicBezTo>
                  <a:cubicBezTo>
                    <a:pt x="8325" y="39088"/>
                    <a:pt x="8347" y="39086"/>
                    <a:pt x="8368" y="39082"/>
                  </a:cubicBezTo>
                  <a:cubicBezTo>
                    <a:pt x="9661" y="41976"/>
                    <a:pt x="12585" y="43550"/>
                    <a:pt x="15696" y="43897"/>
                  </a:cubicBezTo>
                  <a:cubicBezTo>
                    <a:pt x="16107" y="43943"/>
                    <a:pt x="16515" y="43965"/>
                    <a:pt x="16919" y="43965"/>
                  </a:cubicBezTo>
                  <a:cubicBezTo>
                    <a:pt x="20880" y="43965"/>
                    <a:pt x="24474" y="41846"/>
                    <a:pt x="27538" y="39443"/>
                  </a:cubicBezTo>
                  <a:cubicBezTo>
                    <a:pt x="29502" y="37902"/>
                    <a:pt x="31356" y="36220"/>
                    <a:pt x="33237" y="34583"/>
                  </a:cubicBezTo>
                  <a:cubicBezTo>
                    <a:pt x="34914" y="33124"/>
                    <a:pt x="36518" y="31838"/>
                    <a:pt x="37414" y="29761"/>
                  </a:cubicBezTo>
                  <a:cubicBezTo>
                    <a:pt x="38456" y="27348"/>
                    <a:pt x="39654" y="25538"/>
                    <a:pt x="41256" y="23466"/>
                  </a:cubicBezTo>
                  <a:cubicBezTo>
                    <a:pt x="42245" y="22187"/>
                    <a:pt x="43331" y="20759"/>
                    <a:pt x="43645" y="19146"/>
                  </a:cubicBezTo>
                  <a:cubicBezTo>
                    <a:pt x="43685" y="19128"/>
                    <a:pt x="43719" y="19101"/>
                    <a:pt x="43746" y="19067"/>
                  </a:cubicBezTo>
                  <a:cubicBezTo>
                    <a:pt x="45341" y="16947"/>
                    <a:pt x="46147" y="14279"/>
                    <a:pt x="47693" y="12082"/>
                  </a:cubicBezTo>
                  <a:cubicBezTo>
                    <a:pt x="49489" y="9530"/>
                    <a:pt x="51690" y="7291"/>
                    <a:pt x="54211" y="5453"/>
                  </a:cubicBezTo>
                  <a:cubicBezTo>
                    <a:pt x="54549" y="5207"/>
                    <a:pt x="54423" y="4594"/>
                    <a:pt x="54025" y="4594"/>
                  </a:cubicBezTo>
                  <a:cubicBezTo>
                    <a:pt x="53975" y="4594"/>
                    <a:pt x="53921" y="4604"/>
                    <a:pt x="53863" y="4625"/>
                  </a:cubicBezTo>
                  <a:cubicBezTo>
                    <a:pt x="52582" y="5092"/>
                    <a:pt x="51318" y="5602"/>
                    <a:pt x="50052" y="6104"/>
                  </a:cubicBezTo>
                  <a:cubicBezTo>
                    <a:pt x="51792" y="4370"/>
                    <a:pt x="53498" y="2563"/>
                    <a:pt x="54926" y="602"/>
                  </a:cubicBezTo>
                  <a:cubicBezTo>
                    <a:pt x="55053" y="428"/>
                    <a:pt x="54966" y="271"/>
                    <a:pt x="54821" y="195"/>
                  </a:cubicBezTo>
                  <a:cubicBezTo>
                    <a:pt x="54799" y="88"/>
                    <a:pt x="54725" y="1"/>
                    <a:pt x="54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880350" y="535025"/>
              <a:ext cx="870550" cy="742375"/>
            </a:xfrm>
            <a:custGeom>
              <a:avLst/>
              <a:gdLst/>
              <a:ahLst/>
              <a:cxnLst/>
              <a:rect l="l" t="t" r="r" b="b"/>
              <a:pathLst>
                <a:path w="34822" h="29695" extrusionOk="0">
                  <a:moveTo>
                    <a:pt x="10889" y="12594"/>
                  </a:moveTo>
                  <a:cubicBezTo>
                    <a:pt x="10959" y="12806"/>
                    <a:pt x="11140" y="12976"/>
                    <a:pt x="11413" y="12976"/>
                  </a:cubicBezTo>
                  <a:cubicBezTo>
                    <a:pt x="11464" y="12976"/>
                    <a:pt x="11517" y="12970"/>
                    <a:pt x="11574" y="12958"/>
                  </a:cubicBezTo>
                  <a:cubicBezTo>
                    <a:pt x="12434" y="12770"/>
                    <a:pt x="13563" y="12639"/>
                    <a:pt x="14766" y="12639"/>
                  </a:cubicBezTo>
                  <a:cubicBezTo>
                    <a:pt x="17928" y="12639"/>
                    <a:pt x="21597" y="13544"/>
                    <a:pt x="22213" y="16689"/>
                  </a:cubicBezTo>
                  <a:cubicBezTo>
                    <a:pt x="22559" y="18457"/>
                    <a:pt x="20123" y="21073"/>
                    <a:pt x="19088" y="22289"/>
                  </a:cubicBezTo>
                  <a:cubicBezTo>
                    <a:pt x="17781" y="23823"/>
                    <a:pt x="16315" y="25200"/>
                    <a:pt x="14462" y="26047"/>
                  </a:cubicBezTo>
                  <a:cubicBezTo>
                    <a:pt x="13405" y="26530"/>
                    <a:pt x="12226" y="26774"/>
                    <a:pt x="11071" y="26774"/>
                  </a:cubicBezTo>
                  <a:cubicBezTo>
                    <a:pt x="7836" y="26774"/>
                    <a:pt x="4787" y="24861"/>
                    <a:pt x="5117" y="20946"/>
                  </a:cubicBezTo>
                  <a:cubicBezTo>
                    <a:pt x="5298" y="18789"/>
                    <a:pt x="6640" y="17927"/>
                    <a:pt x="7741" y="16305"/>
                  </a:cubicBezTo>
                  <a:cubicBezTo>
                    <a:pt x="8797" y="14750"/>
                    <a:pt x="9308" y="13506"/>
                    <a:pt x="10889" y="12594"/>
                  </a:cubicBezTo>
                  <a:close/>
                  <a:moveTo>
                    <a:pt x="32515" y="1190"/>
                  </a:moveTo>
                  <a:lnTo>
                    <a:pt x="32515" y="1190"/>
                  </a:lnTo>
                  <a:cubicBezTo>
                    <a:pt x="32164" y="1839"/>
                    <a:pt x="31834" y="2494"/>
                    <a:pt x="31557" y="3185"/>
                  </a:cubicBezTo>
                  <a:cubicBezTo>
                    <a:pt x="31485" y="3365"/>
                    <a:pt x="31644" y="3531"/>
                    <a:pt x="31814" y="3564"/>
                  </a:cubicBezTo>
                  <a:cubicBezTo>
                    <a:pt x="31860" y="3597"/>
                    <a:pt x="31916" y="3615"/>
                    <a:pt x="31973" y="3615"/>
                  </a:cubicBezTo>
                  <a:cubicBezTo>
                    <a:pt x="31986" y="3615"/>
                    <a:pt x="31999" y="3614"/>
                    <a:pt x="32013" y="3612"/>
                  </a:cubicBezTo>
                  <a:cubicBezTo>
                    <a:pt x="32513" y="3531"/>
                    <a:pt x="32995" y="3387"/>
                    <a:pt x="33476" y="3233"/>
                  </a:cubicBezTo>
                  <a:lnTo>
                    <a:pt x="33476" y="3233"/>
                  </a:lnTo>
                  <a:cubicBezTo>
                    <a:pt x="32992" y="4282"/>
                    <a:pt x="32491" y="5305"/>
                    <a:pt x="31836" y="6278"/>
                  </a:cubicBezTo>
                  <a:cubicBezTo>
                    <a:pt x="30914" y="7649"/>
                    <a:pt x="29741" y="8769"/>
                    <a:pt x="28709" y="10046"/>
                  </a:cubicBezTo>
                  <a:cubicBezTo>
                    <a:pt x="28613" y="10164"/>
                    <a:pt x="28614" y="10317"/>
                    <a:pt x="28671" y="10434"/>
                  </a:cubicBezTo>
                  <a:cubicBezTo>
                    <a:pt x="28450" y="10672"/>
                    <a:pt x="28718" y="10996"/>
                    <a:pt x="29005" y="10996"/>
                  </a:cubicBezTo>
                  <a:cubicBezTo>
                    <a:pt x="29055" y="10996"/>
                    <a:pt x="29105" y="10986"/>
                    <a:pt x="29153" y="10965"/>
                  </a:cubicBezTo>
                  <a:cubicBezTo>
                    <a:pt x="29881" y="10641"/>
                    <a:pt x="30594" y="10321"/>
                    <a:pt x="31323" y="10039"/>
                  </a:cubicBezTo>
                  <a:lnTo>
                    <a:pt x="31323" y="10039"/>
                  </a:lnTo>
                  <a:cubicBezTo>
                    <a:pt x="28072" y="14787"/>
                    <a:pt x="25775" y="20396"/>
                    <a:pt x="21679" y="24442"/>
                  </a:cubicBezTo>
                  <a:cubicBezTo>
                    <a:pt x="19328" y="26764"/>
                    <a:pt x="16224" y="28605"/>
                    <a:pt x="12833" y="28612"/>
                  </a:cubicBezTo>
                  <a:cubicBezTo>
                    <a:pt x="12829" y="28612"/>
                    <a:pt x="12826" y="28612"/>
                    <a:pt x="12823" y="28612"/>
                  </a:cubicBezTo>
                  <a:cubicBezTo>
                    <a:pt x="11890" y="28612"/>
                    <a:pt x="10999" y="28452"/>
                    <a:pt x="10144" y="28175"/>
                  </a:cubicBezTo>
                  <a:lnTo>
                    <a:pt x="10144" y="28175"/>
                  </a:lnTo>
                  <a:cubicBezTo>
                    <a:pt x="10481" y="28214"/>
                    <a:pt x="10818" y="28233"/>
                    <a:pt x="11155" y="28233"/>
                  </a:cubicBezTo>
                  <a:cubicBezTo>
                    <a:pt x="12207" y="28233"/>
                    <a:pt x="13253" y="28045"/>
                    <a:pt x="14243" y="27675"/>
                  </a:cubicBezTo>
                  <a:cubicBezTo>
                    <a:pt x="16824" y="26709"/>
                    <a:pt x="18851" y="24729"/>
                    <a:pt x="20555" y="22625"/>
                  </a:cubicBezTo>
                  <a:cubicBezTo>
                    <a:pt x="21796" y="21094"/>
                    <a:pt x="23520" y="19174"/>
                    <a:pt x="23301" y="17058"/>
                  </a:cubicBezTo>
                  <a:cubicBezTo>
                    <a:pt x="22899" y="13166"/>
                    <a:pt x="18461" y="11230"/>
                    <a:pt x="14613" y="11230"/>
                  </a:cubicBezTo>
                  <a:cubicBezTo>
                    <a:pt x="13430" y="11230"/>
                    <a:pt x="12303" y="11412"/>
                    <a:pt x="11366" y="11777"/>
                  </a:cubicBezTo>
                  <a:cubicBezTo>
                    <a:pt x="8918" y="12052"/>
                    <a:pt x="8010" y="13610"/>
                    <a:pt x="6621" y="15520"/>
                  </a:cubicBezTo>
                  <a:cubicBezTo>
                    <a:pt x="5087" y="17628"/>
                    <a:pt x="3544" y="19067"/>
                    <a:pt x="3796" y="21932"/>
                  </a:cubicBezTo>
                  <a:cubicBezTo>
                    <a:pt x="3898" y="23103"/>
                    <a:pt x="4254" y="24120"/>
                    <a:pt x="4790" y="24978"/>
                  </a:cubicBezTo>
                  <a:cubicBezTo>
                    <a:pt x="4285" y="24570"/>
                    <a:pt x="3793" y="24156"/>
                    <a:pt x="3314" y="23750"/>
                  </a:cubicBezTo>
                  <a:cubicBezTo>
                    <a:pt x="3204" y="23658"/>
                    <a:pt x="3083" y="23619"/>
                    <a:pt x="2967" y="23619"/>
                  </a:cubicBezTo>
                  <a:cubicBezTo>
                    <a:pt x="2915" y="23619"/>
                    <a:pt x="2864" y="23626"/>
                    <a:pt x="2815" y="23640"/>
                  </a:cubicBezTo>
                  <a:cubicBezTo>
                    <a:pt x="899" y="19728"/>
                    <a:pt x="5819" y="14162"/>
                    <a:pt x="8615" y="12058"/>
                  </a:cubicBezTo>
                  <a:cubicBezTo>
                    <a:pt x="11607" y="9806"/>
                    <a:pt x="14538" y="7347"/>
                    <a:pt x="17622" y="5207"/>
                  </a:cubicBezTo>
                  <a:lnTo>
                    <a:pt x="17622" y="5207"/>
                  </a:lnTo>
                  <a:cubicBezTo>
                    <a:pt x="17113" y="5989"/>
                    <a:pt x="16662" y="6812"/>
                    <a:pt x="16189" y="7624"/>
                  </a:cubicBezTo>
                  <a:cubicBezTo>
                    <a:pt x="15997" y="7956"/>
                    <a:pt x="16271" y="8267"/>
                    <a:pt x="16584" y="8267"/>
                  </a:cubicBezTo>
                  <a:cubicBezTo>
                    <a:pt x="16651" y="8267"/>
                    <a:pt x="16720" y="8253"/>
                    <a:pt x="16786" y="8222"/>
                  </a:cubicBezTo>
                  <a:cubicBezTo>
                    <a:pt x="19461" y="6973"/>
                    <a:pt x="22139" y="5725"/>
                    <a:pt x="24804" y="4457"/>
                  </a:cubicBezTo>
                  <a:cubicBezTo>
                    <a:pt x="27306" y="3267"/>
                    <a:pt x="29808" y="1840"/>
                    <a:pt x="32515" y="1190"/>
                  </a:cubicBezTo>
                  <a:close/>
                  <a:moveTo>
                    <a:pt x="33516" y="1"/>
                  </a:moveTo>
                  <a:cubicBezTo>
                    <a:pt x="33498" y="1"/>
                    <a:pt x="33481" y="2"/>
                    <a:pt x="33463" y="4"/>
                  </a:cubicBezTo>
                  <a:cubicBezTo>
                    <a:pt x="30613" y="365"/>
                    <a:pt x="28125" y="1771"/>
                    <a:pt x="25565" y="2997"/>
                  </a:cubicBezTo>
                  <a:cubicBezTo>
                    <a:pt x="22914" y="4269"/>
                    <a:pt x="20270" y="5551"/>
                    <a:pt x="17629" y="6846"/>
                  </a:cubicBezTo>
                  <a:cubicBezTo>
                    <a:pt x="18071" y="6062"/>
                    <a:pt x="18494" y="5271"/>
                    <a:pt x="18811" y="4427"/>
                  </a:cubicBezTo>
                  <a:cubicBezTo>
                    <a:pt x="18829" y="4378"/>
                    <a:pt x="18828" y="4322"/>
                    <a:pt x="18808" y="4273"/>
                  </a:cubicBezTo>
                  <a:cubicBezTo>
                    <a:pt x="18894" y="3993"/>
                    <a:pt x="18687" y="3664"/>
                    <a:pt x="18392" y="3664"/>
                  </a:cubicBezTo>
                  <a:cubicBezTo>
                    <a:pt x="18318" y="3664"/>
                    <a:pt x="18240" y="3684"/>
                    <a:pt x="18158" y="3731"/>
                  </a:cubicBezTo>
                  <a:cubicBezTo>
                    <a:pt x="15542" y="5235"/>
                    <a:pt x="13167" y="7298"/>
                    <a:pt x="10772" y="9124"/>
                  </a:cubicBezTo>
                  <a:cubicBezTo>
                    <a:pt x="8786" y="10638"/>
                    <a:pt x="6473" y="12080"/>
                    <a:pt x="4892" y="14047"/>
                  </a:cubicBezTo>
                  <a:cubicBezTo>
                    <a:pt x="3043" y="16347"/>
                    <a:pt x="0" y="21476"/>
                    <a:pt x="2409" y="24238"/>
                  </a:cubicBezTo>
                  <a:cubicBezTo>
                    <a:pt x="2429" y="24327"/>
                    <a:pt x="2479" y="24414"/>
                    <a:pt x="2570" y="24493"/>
                  </a:cubicBezTo>
                  <a:cubicBezTo>
                    <a:pt x="5086" y="26665"/>
                    <a:pt x="7780" y="28959"/>
                    <a:pt x="11161" y="29551"/>
                  </a:cubicBezTo>
                  <a:cubicBezTo>
                    <a:pt x="11720" y="29648"/>
                    <a:pt x="12279" y="29695"/>
                    <a:pt x="12835" y="29695"/>
                  </a:cubicBezTo>
                  <a:cubicBezTo>
                    <a:pt x="15361" y="29695"/>
                    <a:pt x="17818" y="28739"/>
                    <a:pt x="19905" y="27307"/>
                  </a:cubicBezTo>
                  <a:cubicBezTo>
                    <a:pt x="26123" y="23041"/>
                    <a:pt x="28769" y="15206"/>
                    <a:pt x="33092" y="9304"/>
                  </a:cubicBezTo>
                  <a:cubicBezTo>
                    <a:pt x="33334" y="8974"/>
                    <a:pt x="32999" y="8539"/>
                    <a:pt x="32638" y="8539"/>
                  </a:cubicBezTo>
                  <a:cubicBezTo>
                    <a:pt x="32598" y="8539"/>
                    <a:pt x="32557" y="8544"/>
                    <a:pt x="32517" y="8556"/>
                  </a:cubicBezTo>
                  <a:cubicBezTo>
                    <a:pt x="31972" y="8715"/>
                    <a:pt x="31455" y="8888"/>
                    <a:pt x="30957" y="9093"/>
                  </a:cubicBezTo>
                  <a:cubicBezTo>
                    <a:pt x="32734" y="7321"/>
                    <a:pt x="34096" y="4846"/>
                    <a:pt x="34729" y="2617"/>
                  </a:cubicBezTo>
                  <a:cubicBezTo>
                    <a:pt x="34821" y="2291"/>
                    <a:pt x="34563" y="2071"/>
                    <a:pt x="34284" y="2071"/>
                  </a:cubicBezTo>
                  <a:cubicBezTo>
                    <a:pt x="34213" y="2071"/>
                    <a:pt x="34142" y="2085"/>
                    <a:pt x="34074" y="2114"/>
                  </a:cubicBezTo>
                  <a:cubicBezTo>
                    <a:pt x="33585" y="2328"/>
                    <a:pt x="33092" y="2522"/>
                    <a:pt x="32612" y="2747"/>
                  </a:cubicBezTo>
                  <a:cubicBezTo>
                    <a:pt x="33068" y="2102"/>
                    <a:pt x="33478" y="1429"/>
                    <a:pt x="33890" y="747"/>
                  </a:cubicBezTo>
                  <a:cubicBezTo>
                    <a:pt x="34057" y="469"/>
                    <a:pt x="33865" y="1"/>
                    <a:pt x="33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1"/>
          <p:cNvGrpSpPr/>
          <p:nvPr/>
        </p:nvGrpSpPr>
        <p:grpSpPr>
          <a:xfrm>
            <a:off x="-151985" y="3424789"/>
            <a:ext cx="1376337" cy="1316105"/>
            <a:chOff x="1599225" y="3258850"/>
            <a:chExt cx="730075" cy="698125"/>
          </a:xfrm>
        </p:grpSpPr>
        <p:sp>
          <p:nvSpPr>
            <p:cNvPr id="542" name="Google Shape;542;p31"/>
            <p:cNvSpPr/>
            <p:nvPr/>
          </p:nvSpPr>
          <p:spPr>
            <a:xfrm>
              <a:off x="1599225" y="3258850"/>
              <a:ext cx="730075" cy="698125"/>
            </a:xfrm>
            <a:custGeom>
              <a:avLst/>
              <a:gdLst/>
              <a:ahLst/>
              <a:cxnLst/>
              <a:rect l="l" t="t" r="r" b="b"/>
              <a:pathLst>
                <a:path w="29203" h="27925" extrusionOk="0">
                  <a:moveTo>
                    <a:pt x="13206" y="1008"/>
                  </a:moveTo>
                  <a:cubicBezTo>
                    <a:pt x="13966" y="1008"/>
                    <a:pt x="14716" y="1483"/>
                    <a:pt x="15458" y="2435"/>
                  </a:cubicBezTo>
                  <a:cubicBezTo>
                    <a:pt x="15554" y="2587"/>
                    <a:pt x="15729" y="2718"/>
                    <a:pt x="15919" y="2718"/>
                  </a:cubicBezTo>
                  <a:cubicBezTo>
                    <a:pt x="15929" y="2718"/>
                    <a:pt x="15939" y="2717"/>
                    <a:pt x="15949" y="2717"/>
                  </a:cubicBezTo>
                  <a:cubicBezTo>
                    <a:pt x="16191" y="2698"/>
                    <a:pt x="16426" y="2690"/>
                    <a:pt x="16655" y="2690"/>
                  </a:cubicBezTo>
                  <a:cubicBezTo>
                    <a:pt x="19046" y="2690"/>
                    <a:pt x="20800" y="3657"/>
                    <a:pt x="22740" y="5156"/>
                  </a:cubicBezTo>
                  <a:cubicBezTo>
                    <a:pt x="22840" y="5233"/>
                    <a:pt x="22958" y="5267"/>
                    <a:pt x="23078" y="5267"/>
                  </a:cubicBezTo>
                  <a:cubicBezTo>
                    <a:pt x="23191" y="5267"/>
                    <a:pt x="23304" y="5237"/>
                    <a:pt x="23401" y="5185"/>
                  </a:cubicBezTo>
                  <a:cubicBezTo>
                    <a:pt x="23731" y="5249"/>
                    <a:pt x="24062" y="5262"/>
                    <a:pt x="24393" y="5262"/>
                  </a:cubicBezTo>
                  <a:cubicBezTo>
                    <a:pt x="24646" y="5262"/>
                    <a:pt x="24899" y="5254"/>
                    <a:pt x="25151" y="5254"/>
                  </a:cubicBezTo>
                  <a:cubicBezTo>
                    <a:pt x="25553" y="5254"/>
                    <a:pt x="25953" y="5275"/>
                    <a:pt x="26349" y="5380"/>
                  </a:cubicBezTo>
                  <a:cubicBezTo>
                    <a:pt x="27539" y="5698"/>
                    <a:pt x="27166" y="6554"/>
                    <a:pt x="26834" y="7365"/>
                  </a:cubicBezTo>
                  <a:cubicBezTo>
                    <a:pt x="26814" y="7362"/>
                    <a:pt x="26793" y="7360"/>
                    <a:pt x="26772" y="7360"/>
                  </a:cubicBezTo>
                  <a:cubicBezTo>
                    <a:pt x="26537" y="7360"/>
                    <a:pt x="26280" y="7587"/>
                    <a:pt x="26344" y="7865"/>
                  </a:cubicBezTo>
                  <a:cubicBezTo>
                    <a:pt x="26706" y="9444"/>
                    <a:pt x="26983" y="11100"/>
                    <a:pt x="27111" y="12716"/>
                  </a:cubicBezTo>
                  <a:cubicBezTo>
                    <a:pt x="27214" y="14011"/>
                    <a:pt x="26970" y="15392"/>
                    <a:pt x="27412" y="16619"/>
                  </a:cubicBezTo>
                  <a:cubicBezTo>
                    <a:pt x="27417" y="16630"/>
                    <a:pt x="27421" y="16640"/>
                    <a:pt x="27428" y="16650"/>
                  </a:cubicBezTo>
                  <a:cubicBezTo>
                    <a:pt x="27534" y="17623"/>
                    <a:pt x="27755" y="18806"/>
                    <a:pt x="26998" y="19511"/>
                  </a:cubicBezTo>
                  <a:cubicBezTo>
                    <a:pt x="26176" y="20274"/>
                    <a:pt x="25009" y="19821"/>
                    <a:pt x="24057" y="20116"/>
                  </a:cubicBezTo>
                  <a:cubicBezTo>
                    <a:pt x="23762" y="20207"/>
                    <a:pt x="23590" y="20567"/>
                    <a:pt x="23666" y="20851"/>
                  </a:cubicBezTo>
                  <a:cubicBezTo>
                    <a:pt x="23131" y="21642"/>
                    <a:pt x="22443" y="22346"/>
                    <a:pt x="21695" y="22936"/>
                  </a:cubicBezTo>
                  <a:cubicBezTo>
                    <a:pt x="21158" y="23363"/>
                    <a:pt x="20284" y="23733"/>
                    <a:pt x="19930" y="24360"/>
                  </a:cubicBezTo>
                  <a:cubicBezTo>
                    <a:pt x="19615" y="24915"/>
                    <a:pt x="19876" y="25576"/>
                    <a:pt x="19639" y="26120"/>
                  </a:cubicBezTo>
                  <a:cubicBezTo>
                    <a:pt x="19430" y="26598"/>
                    <a:pt x="19055" y="26758"/>
                    <a:pt x="18620" y="26758"/>
                  </a:cubicBezTo>
                  <a:cubicBezTo>
                    <a:pt x="17953" y="26758"/>
                    <a:pt x="17143" y="26382"/>
                    <a:pt x="16572" y="26199"/>
                  </a:cubicBezTo>
                  <a:cubicBezTo>
                    <a:pt x="16542" y="26190"/>
                    <a:pt x="16511" y="26186"/>
                    <a:pt x="16480" y="26186"/>
                  </a:cubicBezTo>
                  <a:cubicBezTo>
                    <a:pt x="16455" y="26186"/>
                    <a:pt x="16431" y="26189"/>
                    <a:pt x="16407" y="26195"/>
                  </a:cubicBezTo>
                  <a:cubicBezTo>
                    <a:pt x="14246" y="25535"/>
                    <a:pt x="11916" y="25822"/>
                    <a:pt x="9752" y="25188"/>
                  </a:cubicBezTo>
                  <a:cubicBezTo>
                    <a:pt x="8310" y="24766"/>
                    <a:pt x="8722" y="24801"/>
                    <a:pt x="7548" y="24654"/>
                  </a:cubicBezTo>
                  <a:cubicBezTo>
                    <a:pt x="5777" y="24432"/>
                    <a:pt x="4637" y="23613"/>
                    <a:pt x="4892" y="21751"/>
                  </a:cubicBezTo>
                  <a:cubicBezTo>
                    <a:pt x="4929" y="21472"/>
                    <a:pt x="4708" y="21244"/>
                    <a:pt x="4480" y="21244"/>
                  </a:cubicBezTo>
                  <a:cubicBezTo>
                    <a:pt x="4413" y="21244"/>
                    <a:pt x="4345" y="21264"/>
                    <a:pt x="4283" y="21308"/>
                  </a:cubicBezTo>
                  <a:cubicBezTo>
                    <a:pt x="4053" y="20366"/>
                    <a:pt x="3453" y="19790"/>
                    <a:pt x="2928" y="18916"/>
                  </a:cubicBezTo>
                  <a:cubicBezTo>
                    <a:pt x="1843" y="17112"/>
                    <a:pt x="2371" y="14679"/>
                    <a:pt x="2728" y="12720"/>
                  </a:cubicBezTo>
                  <a:cubicBezTo>
                    <a:pt x="2811" y="12264"/>
                    <a:pt x="2432" y="11963"/>
                    <a:pt x="2080" y="11963"/>
                  </a:cubicBezTo>
                  <a:cubicBezTo>
                    <a:pt x="1975" y="11963"/>
                    <a:pt x="1872" y="11990"/>
                    <a:pt x="1785" y="12048"/>
                  </a:cubicBezTo>
                  <a:cubicBezTo>
                    <a:pt x="1416" y="11497"/>
                    <a:pt x="1099" y="10966"/>
                    <a:pt x="1409" y="10211"/>
                  </a:cubicBezTo>
                  <a:cubicBezTo>
                    <a:pt x="1840" y="9164"/>
                    <a:pt x="2776" y="9353"/>
                    <a:pt x="3641" y="9036"/>
                  </a:cubicBezTo>
                  <a:cubicBezTo>
                    <a:pt x="3854" y="8958"/>
                    <a:pt x="3978" y="8712"/>
                    <a:pt x="3875" y="8515"/>
                  </a:cubicBezTo>
                  <a:cubicBezTo>
                    <a:pt x="5335" y="4911"/>
                    <a:pt x="8186" y="2962"/>
                    <a:pt x="12033" y="2536"/>
                  </a:cubicBezTo>
                  <a:cubicBezTo>
                    <a:pt x="12665" y="2466"/>
                    <a:pt x="12671" y="1613"/>
                    <a:pt x="12033" y="1547"/>
                  </a:cubicBezTo>
                  <a:cubicBezTo>
                    <a:pt x="11957" y="1541"/>
                    <a:pt x="11880" y="1543"/>
                    <a:pt x="11804" y="1538"/>
                  </a:cubicBezTo>
                  <a:cubicBezTo>
                    <a:pt x="12275" y="1184"/>
                    <a:pt x="12742" y="1008"/>
                    <a:pt x="13206" y="1008"/>
                  </a:cubicBezTo>
                  <a:close/>
                  <a:moveTo>
                    <a:pt x="13358" y="0"/>
                  </a:moveTo>
                  <a:cubicBezTo>
                    <a:pt x="13285" y="0"/>
                    <a:pt x="13208" y="3"/>
                    <a:pt x="13128" y="9"/>
                  </a:cubicBezTo>
                  <a:cubicBezTo>
                    <a:pt x="11987" y="96"/>
                    <a:pt x="11184" y="694"/>
                    <a:pt x="10592" y="1561"/>
                  </a:cubicBezTo>
                  <a:cubicBezTo>
                    <a:pt x="7184" y="1948"/>
                    <a:pt x="4016" y="4808"/>
                    <a:pt x="3263" y="8107"/>
                  </a:cubicBezTo>
                  <a:cubicBezTo>
                    <a:pt x="3129" y="8067"/>
                    <a:pt x="2990" y="8048"/>
                    <a:pt x="2849" y="8048"/>
                  </a:cubicBezTo>
                  <a:cubicBezTo>
                    <a:pt x="1854" y="8048"/>
                    <a:pt x="741" y="8968"/>
                    <a:pt x="411" y="9790"/>
                  </a:cubicBezTo>
                  <a:cubicBezTo>
                    <a:pt x="1" y="10813"/>
                    <a:pt x="325" y="12539"/>
                    <a:pt x="1433" y="12999"/>
                  </a:cubicBezTo>
                  <a:cubicBezTo>
                    <a:pt x="1109" y="14592"/>
                    <a:pt x="844" y="16382"/>
                    <a:pt x="1175" y="17941"/>
                  </a:cubicBezTo>
                  <a:cubicBezTo>
                    <a:pt x="1522" y="19572"/>
                    <a:pt x="2986" y="20454"/>
                    <a:pt x="3782" y="21832"/>
                  </a:cubicBezTo>
                  <a:cubicBezTo>
                    <a:pt x="3812" y="21881"/>
                    <a:pt x="3855" y="21919"/>
                    <a:pt x="3908" y="21941"/>
                  </a:cubicBezTo>
                  <a:cubicBezTo>
                    <a:pt x="3052" y="23963"/>
                    <a:pt x="4374" y="25834"/>
                    <a:pt x="6590" y="26025"/>
                  </a:cubicBezTo>
                  <a:cubicBezTo>
                    <a:pt x="9300" y="26261"/>
                    <a:pt x="11986" y="27193"/>
                    <a:pt x="14819" y="27193"/>
                  </a:cubicBezTo>
                  <a:cubicBezTo>
                    <a:pt x="15365" y="27193"/>
                    <a:pt x="15916" y="27159"/>
                    <a:pt x="16474" y="27078"/>
                  </a:cubicBezTo>
                  <a:cubicBezTo>
                    <a:pt x="16984" y="27618"/>
                    <a:pt x="17853" y="27925"/>
                    <a:pt x="18690" y="27925"/>
                  </a:cubicBezTo>
                  <a:cubicBezTo>
                    <a:pt x="19575" y="27925"/>
                    <a:pt x="20424" y="27581"/>
                    <a:pt x="20775" y="26806"/>
                  </a:cubicBezTo>
                  <a:cubicBezTo>
                    <a:pt x="21008" y="26290"/>
                    <a:pt x="20651" y="25691"/>
                    <a:pt x="20891" y="25203"/>
                  </a:cubicBezTo>
                  <a:cubicBezTo>
                    <a:pt x="21088" y="24800"/>
                    <a:pt x="21855" y="24494"/>
                    <a:pt x="22207" y="24222"/>
                  </a:cubicBezTo>
                  <a:cubicBezTo>
                    <a:pt x="23238" y="23428"/>
                    <a:pt x="23866" y="22457"/>
                    <a:pt x="24384" y="21311"/>
                  </a:cubicBezTo>
                  <a:cubicBezTo>
                    <a:pt x="24666" y="21382"/>
                    <a:pt x="24968" y="21416"/>
                    <a:pt x="25278" y="21416"/>
                  </a:cubicBezTo>
                  <a:cubicBezTo>
                    <a:pt x="26302" y="21416"/>
                    <a:pt x="27398" y="21040"/>
                    <a:pt x="28033" y="20374"/>
                  </a:cubicBezTo>
                  <a:cubicBezTo>
                    <a:pt x="29099" y="19258"/>
                    <a:pt x="28885" y="17534"/>
                    <a:pt x="28299" y="16226"/>
                  </a:cubicBezTo>
                  <a:cubicBezTo>
                    <a:pt x="29202" y="13984"/>
                    <a:pt x="28335" y="10760"/>
                    <a:pt x="27435" y="8450"/>
                  </a:cubicBezTo>
                  <a:cubicBezTo>
                    <a:pt x="28530" y="7794"/>
                    <a:pt x="28845" y="5982"/>
                    <a:pt x="28059" y="4989"/>
                  </a:cubicBezTo>
                  <a:cubicBezTo>
                    <a:pt x="27498" y="4280"/>
                    <a:pt x="26787" y="4084"/>
                    <a:pt x="26026" y="4084"/>
                  </a:cubicBezTo>
                  <a:cubicBezTo>
                    <a:pt x="25183" y="4084"/>
                    <a:pt x="24278" y="4324"/>
                    <a:pt x="23447" y="4372"/>
                  </a:cubicBezTo>
                  <a:cubicBezTo>
                    <a:pt x="22639" y="3331"/>
                    <a:pt x="21600" y="2614"/>
                    <a:pt x="20356" y="2117"/>
                  </a:cubicBezTo>
                  <a:cubicBezTo>
                    <a:pt x="18939" y="1550"/>
                    <a:pt x="17274" y="1788"/>
                    <a:pt x="15981" y="1199"/>
                  </a:cubicBezTo>
                  <a:cubicBezTo>
                    <a:pt x="14977" y="741"/>
                    <a:pt x="14542" y="0"/>
                    <a:pt x="13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1794600" y="3477900"/>
              <a:ext cx="145950" cy="112825"/>
            </a:xfrm>
            <a:custGeom>
              <a:avLst/>
              <a:gdLst/>
              <a:ahLst/>
              <a:cxnLst/>
              <a:rect l="l" t="t" r="r" b="b"/>
              <a:pathLst>
                <a:path w="5838" h="4513" extrusionOk="0">
                  <a:moveTo>
                    <a:pt x="3148" y="1083"/>
                  </a:moveTo>
                  <a:cubicBezTo>
                    <a:pt x="3413" y="1326"/>
                    <a:pt x="3762" y="1452"/>
                    <a:pt x="4105" y="1623"/>
                  </a:cubicBezTo>
                  <a:cubicBezTo>
                    <a:pt x="5299" y="2218"/>
                    <a:pt x="4148" y="3241"/>
                    <a:pt x="3295" y="3380"/>
                  </a:cubicBezTo>
                  <a:cubicBezTo>
                    <a:pt x="3089" y="3413"/>
                    <a:pt x="2766" y="3455"/>
                    <a:pt x="2438" y="3455"/>
                  </a:cubicBezTo>
                  <a:cubicBezTo>
                    <a:pt x="1854" y="3455"/>
                    <a:pt x="1254" y="3323"/>
                    <a:pt x="1281" y="2774"/>
                  </a:cubicBezTo>
                  <a:cubicBezTo>
                    <a:pt x="1322" y="1908"/>
                    <a:pt x="2427" y="1259"/>
                    <a:pt x="3148" y="1083"/>
                  </a:cubicBezTo>
                  <a:close/>
                  <a:moveTo>
                    <a:pt x="3223" y="0"/>
                  </a:moveTo>
                  <a:cubicBezTo>
                    <a:pt x="3021" y="0"/>
                    <a:pt x="2861" y="198"/>
                    <a:pt x="2826" y="411"/>
                  </a:cubicBezTo>
                  <a:cubicBezTo>
                    <a:pt x="1639" y="610"/>
                    <a:pt x="491" y="1433"/>
                    <a:pt x="260" y="2678"/>
                  </a:cubicBezTo>
                  <a:cubicBezTo>
                    <a:pt x="1" y="4085"/>
                    <a:pt x="1477" y="4504"/>
                    <a:pt x="2582" y="4512"/>
                  </a:cubicBezTo>
                  <a:cubicBezTo>
                    <a:pt x="2597" y="4513"/>
                    <a:pt x="2611" y="4513"/>
                    <a:pt x="2626" y="4513"/>
                  </a:cubicBezTo>
                  <a:cubicBezTo>
                    <a:pt x="3966" y="4513"/>
                    <a:pt x="5476" y="4038"/>
                    <a:pt x="5732" y="2535"/>
                  </a:cubicBezTo>
                  <a:cubicBezTo>
                    <a:pt x="5837" y="1919"/>
                    <a:pt x="5635" y="1308"/>
                    <a:pt x="5147" y="913"/>
                  </a:cubicBezTo>
                  <a:cubicBezTo>
                    <a:pt x="4647" y="508"/>
                    <a:pt x="3967" y="463"/>
                    <a:pt x="3449" y="83"/>
                  </a:cubicBezTo>
                  <a:cubicBezTo>
                    <a:pt x="3371" y="25"/>
                    <a:pt x="3294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001650" y="3421675"/>
              <a:ext cx="93975" cy="86925"/>
            </a:xfrm>
            <a:custGeom>
              <a:avLst/>
              <a:gdLst/>
              <a:ahLst/>
              <a:cxnLst/>
              <a:rect l="l" t="t" r="r" b="b"/>
              <a:pathLst>
                <a:path w="3759" h="3477" extrusionOk="0">
                  <a:moveTo>
                    <a:pt x="1728" y="991"/>
                  </a:moveTo>
                  <a:cubicBezTo>
                    <a:pt x="1957" y="1096"/>
                    <a:pt x="2184" y="1201"/>
                    <a:pt x="2369" y="1380"/>
                  </a:cubicBezTo>
                  <a:cubicBezTo>
                    <a:pt x="2699" y="1701"/>
                    <a:pt x="2686" y="2137"/>
                    <a:pt x="2300" y="2407"/>
                  </a:cubicBezTo>
                  <a:cubicBezTo>
                    <a:pt x="2170" y="2497"/>
                    <a:pt x="2045" y="2536"/>
                    <a:pt x="1931" y="2536"/>
                  </a:cubicBezTo>
                  <a:cubicBezTo>
                    <a:pt x="1368" y="2536"/>
                    <a:pt x="1059" y="1591"/>
                    <a:pt x="1587" y="1219"/>
                  </a:cubicBezTo>
                  <a:cubicBezTo>
                    <a:pt x="1666" y="1167"/>
                    <a:pt x="1716" y="1084"/>
                    <a:pt x="1728" y="991"/>
                  </a:cubicBezTo>
                  <a:close/>
                  <a:moveTo>
                    <a:pt x="1508" y="0"/>
                  </a:moveTo>
                  <a:cubicBezTo>
                    <a:pt x="1133" y="0"/>
                    <a:pt x="994" y="451"/>
                    <a:pt x="1216" y="697"/>
                  </a:cubicBezTo>
                  <a:cubicBezTo>
                    <a:pt x="1" y="1516"/>
                    <a:pt x="572" y="3476"/>
                    <a:pt x="1914" y="3476"/>
                  </a:cubicBezTo>
                  <a:cubicBezTo>
                    <a:pt x="2077" y="3476"/>
                    <a:pt x="2251" y="3448"/>
                    <a:pt x="2435" y="3384"/>
                  </a:cubicBezTo>
                  <a:cubicBezTo>
                    <a:pt x="3222" y="3113"/>
                    <a:pt x="3758" y="2265"/>
                    <a:pt x="3520" y="1443"/>
                  </a:cubicBezTo>
                  <a:cubicBezTo>
                    <a:pt x="3284" y="629"/>
                    <a:pt x="2342" y="8"/>
                    <a:pt x="1512" y="0"/>
                  </a:cubicBezTo>
                  <a:cubicBezTo>
                    <a:pt x="1511" y="0"/>
                    <a:pt x="1509" y="0"/>
                    <a:pt x="1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2056500" y="3647075"/>
              <a:ext cx="90775" cy="81125"/>
            </a:xfrm>
            <a:custGeom>
              <a:avLst/>
              <a:gdLst/>
              <a:ahLst/>
              <a:cxnLst/>
              <a:rect l="l" t="t" r="r" b="b"/>
              <a:pathLst>
                <a:path w="3631" h="3245" extrusionOk="0">
                  <a:moveTo>
                    <a:pt x="1735" y="936"/>
                  </a:moveTo>
                  <a:lnTo>
                    <a:pt x="1735" y="936"/>
                  </a:lnTo>
                  <a:cubicBezTo>
                    <a:pt x="1904" y="1006"/>
                    <a:pt x="2077" y="1069"/>
                    <a:pt x="2206" y="1202"/>
                  </a:cubicBezTo>
                  <a:cubicBezTo>
                    <a:pt x="2464" y="1470"/>
                    <a:pt x="2436" y="1833"/>
                    <a:pt x="2141" y="2061"/>
                  </a:cubicBezTo>
                  <a:cubicBezTo>
                    <a:pt x="2025" y="2150"/>
                    <a:pt x="1893" y="2197"/>
                    <a:pt x="1765" y="2197"/>
                  </a:cubicBezTo>
                  <a:cubicBezTo>
                    <a:pt x="1616" y="2197"/>
                    <a:pt x="1472" y="2135"/>
                    <a:pt x="1360" y="2003"/>
                  </a:cubicBezTo>
                  <a:cubicBezTo>
                    <a:pt x="1265" y="1890"/>
                    <a:pt x="1187" y="1716"/>
                    <a:pt x="1171" y="1570"/>
                  </a:cubicBezTo>
                  <a:cubicBezTo>
                    <a:pt x="1165" y="1504"/>
                    <a:pt x="1198" y="1241"/>
                    <a:pt x="1246" y="1241"/>
                  </a:cubicBezTo>
                  <a:cubicBezTo>
                    <a:pt x="1254" y="1241"/>
                    <a:pt x="1263" y="1250"/>
                    <a:pt x="1273" y="1269"/>
                  </a:cubicBezTo>
                  <a:cubicBezTo>
                    <a:pt x="1316" y="1361"/>
                    <a:pt x="1396" y="1400"/>
                    <a:pt x="1479" y="1400"/>
                  </a:cubicBezTo>
                  <a:cubicBezTo>
                    <a:pt x="1617" y="1400"/>
                    <a:pt x="1764" y="1290"/>
                    <a:pt x="1765" y="1135"/>
                  </a:cubicBezTo>
                  <a:cubicBezTo>
                    <a:pt x="1764" y="1068"/>
                    <a:pt x="1753" y="1000"/>
                    <a:pt x="1735" y="936"/>
                  </a:cubicBezTo>
                  <a:close/>
                  <a:moveTo>
                    <a:pt x="1919" y="1"/>
                  </a:moveTo>
                  <a:cubicBezTo>
                    <a:pt x="1662" y="1"/>
                    <a:pt x="1421" y="91"/>
                    <a:pt x="1306" y="344"/>
                  </a:cubicBezTo>
                  <a:cubicBezTo>
                    <a:pt x="1291" y="377"/>
                    <a:pt x="1281" y="409"/>
                    <a:pt x="1275" y="443"/>
                  </a:cubicBezTo>
                  <a:cubicBezTo>
                    <a:pt x="1214" y="422"/>
                    <a:pt x="1149" y="408"/>
                    <a:pt x="1085" y="403"/>
                  </a:cubicBezTo>
                  <a:cubicBezTo>
                    <a:pt x="1075" y="403"/>
                    <a:pt x="1066" y="402"/>
                    <a:pt x="1056" y="402"/>
                  </a:cubicBezTo>
                  <a:cubicBezTo>
                    <a:pt x="611" y="402"/>
                    <a:pt x="314" y="875"/>
                    <a:pt x="223" y="1260"/>
                  </a:cubicBezTo>
                  <a:cubicBezTo>
                    <a:pt x="1" y="2198"/>
                    <a:pt x="731" y="3198"/>
                    <a:pt x="1699" y="3243"/>
                  </a:cubicBezTo>
                  <a:cubicBezTo>
                    <a:pt x="1722" y="3244"/>
                    <a:pt x="1745" y="3244"/>
                    <a:pt x="1768" y="3244"/>
                  </a:cubicBezTo>
                  <a:cubicBezTo>
                    <a:pt x="2754" y="3244"/>
                    <a:pt x="3630" y="2289"/>
                    <a:pt x="3425" y="1297"/>
                  </a:cubicBezTo>
                  <a:cubicBezTo>
                    <a:pt x="3325" y="812"/>
                    <a:pt x="2997" y="394"/>
                    <a:pt x="2560" y="163"/>
                  </a:cubicBezTo>
                  <a:cubicBezTo>
                    <a:pt x="2386" y="71"/>
                    <a:pt x="2147" y="1"/>
                    <a:pt x="1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803750" y="3641075"/>
              <a:ext cx="25450" cy="79625"/>
            </a:xfrm>
            <a:custGeom>
              <a:avLst/>
              <a:gdLst/>
              <a:ahLst/>
              <a:cxnLst/>
              <a:rect l="l" t="t" r="r" b="b"/>
              <a:pathLst>
                <a:path w="1018" h="3185" extrusionOk="0">
                  <a:moveTo>
                    <a:pt x="748" y="0"/>
                  </a:moveTo>
                  <a:cubicBezTo>
                    <a:pt x="645" y="0"/>
                    <a:pt x="539" y="58"/>
                    <a:pt x="496" y="181"/>
                  </a:cubicBezTo>
                  <a:cubicBezTo>
                    <a:pt x="261" y="855"/>
                    <a:pt x="73" y="1715"/>
                    <a:pt x="25" y="2429"/>
                  </a:cubicBezTo>
                  <a:cubicBezTo>
                    <a:pt x="0" y="2788"/>
                    <a:pt x="166" y="3184"/>
                    <a:pt x="561" y="3184"/>
                  </a:cubicBezTo>
                  <a:cubicBezTo>
                    <a:pt x="582" y="3184"/>
                    <a:pt x="604" y="3183"/>
                    <a:pt x="626" y="3181"/>
                  </a:cubicBezTo>
                  <a:cubicBezTo>
                    <a:pt x="784" y="3165"/>
                    <a:pt x="947" y="3022"/>
                    <a:pt x="884" y="2843"/>
                  </a:cubicBezTo>
                  <a:cubicBezTo>
                    <a:pt x="866" y="2791"/>
                    <a:pt x="805" y="2747"/>
                    <a:pt x="790" y="2706"/>
                  </a:cubicBezTo>
                  <a:cubicBezTo>
                    <a:pt x="790" y="2699"/>
                    <a:pt x="791" y="2679"/>
                    <a:pt x="792" y="2619"/>
                  </a:cubicBezTo>
                  <a:cubicBezTo>
                    <a:pt x="795" y="2467"/>
                    <a:pt x="803" y="2326"/>
                    <a:pt x="818" y="2175"/>
                  </a:cubicBezTo>
                  <a:cubicBezTo>
                    <a:pt x="882" y="1539"/>
                    <a:pt x="1017" y="890"/>
                    <a:pt x="1001" y="250"/>
                  </a:cubicBezTo>
                  <a:cubicBezTo>
                    <a:pt x="997" y="87"/>
                    <a:pt x="874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842850" y="3675050"/>
              <a:ext cx="30075" cy="86000"/>
            </a:xfrm>
            <a:custGeom>
              <a:avLst/>
              <a:gdLst/>
              <a:ahLst/>
              <a:cxnLst/>
              <a:rect l="l" t="t" r="r" b="b"/>
              <a:pathLst>
                <a:path w="1203" h="3440" extrusionOk="0">
                  <a:moveTo>
                    <a:pt x="740" y="1"/>
                  </a:moveTo>
                  <a:cubicBezTo>
                    <a:pt x="594" y="1"/>
                    <a:pt x="458" y="83"/>
                    <a:pt x="424" y="273"/>
                  </a:cubicBezTo>
                  <a:cubicBezTo>
                    <a:pt x="263" y="1198"/>
                    <a:pt x="1" y="2441"/>
                    <a:pt x="426" y="3319"/>
                  </a:cubicBezTo>
                  <a:cubicBezTo>
                    <a:pt x="467" y="3404"/>
                    <a:pt x="541" y="3440"/>
                    <a:pt x="618" y="3440"/>
                  </a:cubicBezTo>
                  <a:cubicBezTo>
                    <a:pt x="726" y="3440"/>
                    <a:pt x="839" y="3369"/>
                    <a:pt x="874" y="3261"/>
                  </a:cubicBezTo>
                  <a:cubicBezTo>
                    <a:pt x="1005" y="2857"/>
                    <a:pt x="971" y="2419"/>
                    <a:pt x="986" y="1998"/>
                  </a:cubicBezTo>
                  <a:cubicBezTo>
                    <a:pt x="1004" y="1486"/>
                    <a:pt x="1059" y="978"/>
                    <a:pt x="1152" y="474"/>
                  </a:cubicBezTo>
                  <a:cubicBezTo>
                    <a:pt x="1203" y="188"/>
                    <a:pt x="960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881825" y="3708575"/>
              <a:ext cx="58350" cy="100000"/>
            </a:xfrm>
            <a:custGeom>
              <a:avLst/>
              <a:gdLst/>
              <a:ahLst/>
              <a:cxnLst/>
              <a:rect l="l" t="t" r="r" b="b"/>
              <a:pathLst>
                <a:path w="2334" h="4000" extrusionOk="0">
                  <a:moveTo>
                    <a:pt x="448" y="1"/>
                  </a:moveTo>
                  <a:cubicBezTo>
                    <a:pt x="260" y="1"/>
                    <a:pt x="67" y="123"/>
                    <a:pt x="52" y="364"/>
                  </a:cubicBezTo>
                  <a:cubicBezTo>
                    <a:pt x="1" y="1160"/>
                    <a:pt x="159" y="1937"/>
                    <a:pt x="529" y="2646"/>
                  </a:cubicBezTo>
                  <a:cubicBezTo>
                    <a:pt x="819" y="3203"/>
                    <a:pt x="1343" y="3964"/>
                    <a:pt x="2023" y="4000"/>
                  </a:cubicBezTo>
                  <a:cubicBezTo>
                    <a:pt x="2027" y="4000"/>
                    <a:pt x="2030" y="4000"/>
                    <a:pt x="2033" y="4000"/>
                  </a:cubicBezTo>
                  <a:cubicBezTo>
                    <a:pt x="2191" y="4000"/>
                    <a:pt x="2333" y="3819"/>
                    <a:pt x="2278" y="3664"/>
                  </a:cubicBezTo>
                  <a:cubicBezTo>
                    <a:pt x="2090" y="3152"/>
                    <a:pt x="1564" y="2802"/>
                    <a:pt x="1282" y="2324"/>
                  </a:cubicBezTo>
                  <a:cubicBezTo>
                    <a:pt x="927" y="1725"/>
                    <a:pt x="780" y="1058"/>
                    <a:pt x="806" y="364"/>
                  </a:cubicBezTo>
                  <a:cubicBezTo>
                    <a:pt x="814" y="121"/>
                    <a:pt x="634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953850" y="3770425"/>
              <a:ext cx="37550" cy="65650"/>
            </a:xfrm>
            <a:custGeom>
              <a:avLst/>
              <a:gdLst/>
              <a:ahLst/>
              <a:cxnLst/>
              <a:rect l="l" t="t" r="r" b="b"/>
              <a:pathLst>
                <a:path w="1502" h="2626" extrusionOk="0">
                  <a:moveTo>
                    <a:pt x="489" y="1"/>
                  </a:moveTo>
                  <a:cubicBezTo>
                    <a:pt x="245" y="1"/>
                    <a:pt x="0" y="195"/>
                    <a:pt x="99" y="491"/>
                  </a:cubicBezTo>
                  <a:cubicBezTo>
                    <a:pt x="227" y="870"/>
                    <a:pt x="354" y="1249"/>
                    <a:pt x="481" y="1628"/>
                  </a:cubicBezTo>
                  <a:cubicBezTo>
                    <a:pt x="599" y="1982"/>
                    <a:pt x="692" y="2290"/>
                    <a:pt x="965" y="2556"/>
                  </a:cubicBezTo>
                  <a:cubicBezTo>
                    <a:pt x="1013" y="2602"/>
                    <a:pt x="1081" y="2625"/>
                    <a:pt x="1149" y="2625"/>
                  </a:cubicBezTo>
                  <a:cubicBezTo>
                    <a:pt x="1259" y="2625"/>
                    <a:pt x="1369" y="2565"/>
                    <a:pt x="1388" y="2445"/>
                  </a:cubicBezTo>
                  <a:cubicBezTo>
                    <a:pt x="1501" y="1729"/>
                    <a:pt x="1091" y="950"/>
                    <a:pt x="872" y="278"/>
                  </a:cubicBezTo>
                  <a:cubicBezTo>
                    <a:pt x="809" y="84"/>
                    <a:pt x="649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31"/>
          <p:cNvSpPr/>
          <p:nvPr/>
        </p:nvSpPr>
        <p:spPr>
          <a:xfrm>
            <a:off x="354150" y="550050"/>
            <a:ext cx="4707350" cy="2824875"/>
          </a:xfrm>
          <a:custGeom>
            <a:avLst/>
            <a:gdLst/>
            <a:ahLst/>
            <a:cxnLst/>
            <a:rect l="l" t="t" r="r" b="b"/>
            <a:pathLst>
              <a:path w="188294" h="112995" extrusionOk="0">
                <a:moveTo>
                  <a:pt x="188294" y="415"/>
                </a:moveTo>
                <a:cubicBezTo>
                  <a:pt x="171286" y="415"/>
                  <a:pt x="154220" y="-668"/>
                  <a:pt x="137270" y="744"/>
                </a:cubicBezTo>
                <a:cubicBezTo>
                  <a:pt x="109981" y="3017"/>
                  <a:pt x="82695" y="13203"/>
                  <a:pt x="59912" y="28395"/>
                </a:cubicBezTo>
                <a:cubicBezTo>
                  <a:pt x="41567" y="40627"/>
                  <a:pt x="26651" y="58182"/>
                  <a:pt x="14814" y="76785"/>
                </a:cubicBezTo>
                <a:cubicBezTo>
                  <a:pt x="7813" y="87788"/>
                  <a:pt x="0" y="99954"/>
                  <a:pt x="0" y="112995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1" name="Google Shape;551;p31"/>
          <p:cNvSpPr/>
          <p:nvPr/>
        </p:nvSpPr>
        <p:spPr>
          <a:xfrm>
            <a:off x="5976436" y="1885375"/>
            <a:ext cx="2366000" cy="3316525"/>
          </a:xfrm>
          <a:custGeom>
            <a:avLst/>
            <a:gdLst/>
            <a:ahLst/>
            <a:cxnLst/>
            <a:rect l="l" t="t" r="r" b="b"/>
            <a:pathLst>
              <a:path w="94640" h="132661" extrusionOk="0">
                <a:moveTo>
                  <a:pt x="89151" y="0"/>
                </a:moveTo>
                <a:cubicBezTo>
                  <a:pt x="98579" y="18866"/>
                  <a:pt x="96863" y="58906"/>
                  <a:pt x="75984" y="61887"/>
                </a:cubicBezTo>
                <a:cubicBezTo>
                  <a:pt x="70247" y="62706"/>
                  <a:pt x="63373" y="60623"/>
                  <a:pt x="59524" y="56291"/>
                </a:cubicBezTo>
                <a:cubicBezTo>
                  <a:pt x="57650" y="54182"/>
                  <a:pt x="59152" y="49626"/>
                  <a:pt x="61499" y="48061"/>
                </a:cubicBezTo>
                <a:cubicBezTo>
                  <a:pt x="64331" y="46173"/>
                  <a:pt x="69357" y="48727"/>
                  <a:pt x="71046" y="51682"/>
                </a:cubicBezTo>
                <a:cubicBezTo>
                  <a:pt x="74259" y="57303"/>
                  <a:pt x="74149" y="65614"/>
                  <a:pt x="70717" y="71104"/>
                </a:cubicBezTo>
                <a:cubicBezTo>
                  <a:pt x="59956" y="88318"/>
                  <a:pt x="31881" y="84232"/>
                  <a:pt x="14755" y="95134"/>
                </a:cubicBezTo>
                <a:cubicBezTo>
                  <a:pt x="6222" y="100566"/>
                  <a:pt x="-1391" y="111821"/>
                  <a:pt x="271" y="121798"/>
                </a:cubicBezTo>
                <a:cubicBezTo>
                  <a:pt x="1051" y="126482"/>
                  <a:pt x="6130" y="129303"/>
                  <a:pt x="9488" y="13266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86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>
            <a:spLocks noGrp="1"/>
          </p:cNvSpPr>
          <p:nvPr>
            <p:ph type="title"/>
          </p:nvPr>
        </p:nvSpPr>
        <p:spPr>
          <a:xfrm>
            <a:off x="1503454" y="1310675"/>
            <a:ext cx="3604574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QuickCook</a:t>
            </a:r>
            <a:r>
              <a:rPr lang="en" dirty="0" smtClean="0"/>
              <a:t> Meaning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2"/>
          </p:nvPr>
        </p:nvSpPr>
        <p:spPr>
          <a:xfrm>
            <a:off x="18811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title" idx="3"/>
          </p:nvPr>
        </p:nvSpPr>
        <p:spPr>
          <a:xfrm>
            <a:off x="4963354" y="1310675"/>
            <a:ext cx="3381859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Website Creating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5"/>
          </p:nvPr>
        </p:nvSpPr>
        <p:spPr>
          <a:xfrm>
            <a:off x="5341050" y="572375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title" idx="6"/>
          </p:nvPr>
        </p:nvSpPr>
        <p:spPr>
          <a:xfrm>
            <a:off x="1503455" y="3363950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Demo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8"/>
          </p:nvPr>
        </p:nvSpPr>
        <p:spPr>
          <a:xfrm>
            <a:off x="18811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 idx="9"/>
          </p:nvPr>
        </p:nvSpPr>
        <p:spPr>
          <a:xfrm>
            <a:off x="4963355" y="3363950"/>
            <a:ext cx="26772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Technology</a:t>
            </a:r>
            <a:endParaRPr dirty="0"/>
          </a:p>
        </p:txBody>
      </p:sp>
      <p:sp>
        <p:nvSpPr>
          <p:cNvPr id="492" name="Google Shape;492;p29"/>
          <p:cNvSpPr txBox="1">
            <a:spLocks noGrp="1"/>
          </p:cNvSpPr>
          <p:nvPr>
            <p:ph type="title" idx="14"/>
          </p:nvPr>
        </p:nvSpPr>
        <p:spPr>
          <a:xfrm>
            <a:off x="5341050" y="262565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>
            <a:spLocks noGrp="1"/>
          </p:cNvSpPr>
          <p:nvPr>
            <p:ph type="title"/>
          </p:nvPr>
        </p:nvSpPr>
        <p:spPr>
          <a:xfrm>
            <a:off x="3138000" y="1411025"/>
            <a:ext cx="2868000" cy="13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99" name="Google Shape;499;p30"/>
          <p:cNvSpPr/>
          <p:nvPr/>
        </p:nvSpPr>
        <p:spPr>
          <a:xfrm>
            <a:off x="619875" y="2269613"/>
            <a:ext cx="893150" cy="604275"/>
          </a:xfrm>
          <a:custGeom>
            <a:avLst/>
            <a:gdLst/>
            <a:ahLst/>
            <a:cxnLst/>
            <a:rect l="l" t="t" r="r" b="b"/>
            <a:pathLst>
              <a:path w="35726" h="24171" extrusionOk="0">
                <a:moveTo>
                  <a:pt x="9997" y="1"/>
                </a:moveTo>
                <a:cubicBezTo>
                  <a:pt x="6262" y="1"/>
                  <a:pt x="2449" y="1080"/>
                  <a:pt x="1643" y="4942"/>
                </a:cubicBezTo>
                <a:cubicBezTo>
                  <a:pt x="426" y="10769"/>
                  <a:pt x="6044" y="14986"/>
                  <a:pt x="10266" y="18070"/>
                </a:cubicBezTo>
                <a:cubicBezTo>
                  <a:pt x="14555" y="21203"/>
                  <a:pt x="19534" y="24171"/>
                  <a:pt x="24813" y="24171"/>
                </a:cubicBezTo>
                <a:cubicBezTo>
                  <a:pt x="25488" y="24171"/>
                  <a:pt x="26169" y="24122"/>
                  <a:pt x="26853" y="24019"/>
                </a:cubicBezTo>
                <a:cubicBezTo>
                  <a:pt x="31166" y="23371"/>
                  <a:pt x="35725" y="19380"/>
                  <a:pt x="32484" y="14760"/>
                </a:cubicBezTo>
                <a:cubicBezTo>
                  <a:pt x="30856" y="12437"/>
                  <a:pt x="28036" y="10671"/>
                  <a:pt x="25676" y="9199"/>
                </a:cubicBezTo>
                <a:cubicBezTo>
                  <a:pt x="22906" y="7473"/>
                  <a:pt x="19949" y="6065"/>
                  <a:pt x="16862" y="5003"/>
                </a:cubicBezTo>
                <a:cubicBezTo>
                  <a:pt x="15352" y="4483"/>
                  <a:pt x="13684" y="3986"/>
                  <a:pt x="12084" y="3986"/>
                </a:cubicBezTo>
                <a:cubicBezTo>
                  <a:pt x="11091" y="3986"/>
                  <a:pt x="10123" y="4178"/>
                  <a:pt x="9235" y="4674"/>
                </a:cubicBezTo>
                <a:cubicBezTo>
                  <a:pt x="7452" y="5673"/>
                  <a:pt x="6587" y="7580"/>
                  <a:pt x="7290" y="9623"/>
                </a:cubicBezTo>
                <a:cubicBezTo>
                  <a:pt x="8983" y="14536"/>
                  <a:pt x="15020" y="18154"/>
                  <a:pt x="19790" y="19143"/>
                </a:cubicBezTo>
                <a:cubicBezTo>
                  <a:pt x="20709" y="19335"/>
                  <a:pt x="21888" y="19570"/>
                  <a:pt x="23010" y="19570"/>
                </a:cubicBezTo>
                <a:cubicBezTo>
                  <a:pt x="24381" y="19570"/>
                  <a:pt x="25666" y="19219"/>
                  <a:pt x="26283" y="18010"/>
                </a:cubicBezTo>
                <a:cubicBezTo>
                  <a:pt x="27514" y="15604"/>
                  <a:pt x="25276" y="13178"/>
                  <a:pt x="23392" y="11796"/>
                </a:cubicBezTo>
                <a:cubicBezTo>
                  <a:pt x="21856" y="10670"/>
                  <a:pt x="19220" y="9010"/>
                  <a:pt x="17030" y="9010"/>
                </a:cubicBezTo>
                <a:cubicBezTo>
                  <a:pt x="16577" y="9010"/>
                  <a:pt x="16143" y="9081"/>
                  <a:pt x="15742" y="9243"/>
                </a:cubicBezTo>
                <a:cubicBezTo>
                  <a:pt x="15609" y="9297"/>
                  <a:pt x="15482" y="9365"/>
                  <a:pt x="15364" y="9447"/>
                </a:cubicBezTo>
                <a:cubicBezTo>
                  <a:pt x="15448" y="9466"/>
                  <a:pt x="15531" y="9494"/>
                  <a:pt x="15614" y="9518"/>
                </a:cubicBezTo>
                <a:cubicBezTo>
                  <a:pt x="15038" y="9748"/>
                  <a:pt x="14656" y="10257"/>
                  <a:pt x="14815" y="11120"/>
                </a:cubicBezTo>
                <a:cubicBezTo>
                  <a:pt x="14970" y="11958"/>
                  <a:pt x="15757" y="12701"/>
                  <a:pt x="16336" y="13291"/>
                </a:cubicBezTo>
                <a:cubicBezTo>
                  <a:pt x="17102" y="14074"/>
                  <a:pt x="17966" y="14884"/>
                  <a:pt x="19008" y="15245"/>
                </a:cubicBezTo>
                <a:cubicBezTo>
                  <a:pt x="19026" y="15251"/>
                  <a:pt x="19044" y="15254"/>
                  <a:pt x="19062" y="15254"/>
                </a:cubicBezTo>
                <a:cubicBezTo>
                  <a:pt x="19201" y="15254"/>
                  <a:pt x="19318" y="15077"/>
                  <a:pt x="19223" y="14951"/>
                </a:cubicBezTo>
                <a:cubicBezTo>
                  <a:pt x="18655" y="14205"/>
                  <a:pt x="17912" y="13614"/>
                  <a:pt x="17295" y="12906"/>
                </a:cubicBezTo>
                <a:cubicBezTo>
                  <a:pt x="16954" y="12515"/>
                  <a:pt x="16439" y="11992"/>
                  <a:pt x="16226" y="11506"/>
                </a:cubicBezTo>
                <a:cubicBezTo>
                  <a:pt x="15859" y="10672"/>
                  <a:pt x="16163" y="10143"/>
                  <a:pt x="16823" y="10060"/>
                </a:cubicBezTo>
                <a:cubicBezTo>
                  <a:pt x="16894" y="10105"/>
                  <a:pt x="16967" y="10148"/>
                  <a:pt x="17033" y="10195"/>
                </a:cubicBezTo>
                <a:cubicBezTo>
                  <a:pt x="17035" y="10191"/>
                  <a:pt x="17038" y="10187"/>
                  <a:pt x="17040" y="10182"/>
                </a:cubicBezTo>
                <a:cubicBezTo>
                  <a:pt x="17357" y="10243"/>
                  <a:pt x="17674" y="10303"/>
                  <a:pt x="17991" y="10363"/>
                </a:cubicBezTo>
                <a:cubicBezTo>
                  <a:pt x="18575" y="10518"/>
                  <a:pt x="19167" y="10760"/>
                  <a:pt x="19721" y="11007"/>
                </a:cubicBezTo>
                <a:cubicBezTo>
                  <a:pt x="20606" y="11396"/>
                  <a:pt x="21456" y="11863"/>
                  <a:pt x="22258" y="12404"/>
                </a:cubicBezTo>
                <a:cubicBezTo>
                  <a:pt x="23444" y="13207"/>
                  <a:pt x="24743" y="14259"/>
                  <a:pt x="25285" y="15627"/>
                </a:cubicBezTo>
                <a:cubicBezTo>
                  <a:pt x="26094" y="17672"/>
                  <a:pt x="23877" y="18308"/>
                  <a:pt x="22266" y="18308"/>
                </a:cubicBezTo>
                <a:cubicBezTo>
                  <a:pt x="22092" y="18308"/>
                  <a:pt x="21924" y="18301"/>
                  <a:pt x="21768" y="18287"/>
                </a:cubicBezTo>
                <a:cubicBezTo>
                  <a:pt x="17816" y="17930"/>
                  <a:pt x="13940" y="16031"/>
                  <a:pt x="11087" y="13159"/>
                </a:cubicBezTo>
                <a:cubicBezTo>
                  <a:pt x="9546" y="11605"/>
                  <a:pt x="7460" y="9228"/>
                  <a:pt x="8528" y="7050"/>
                </a:cubicBezTo>
                <a:cubicBezTo>
                  <a:pt x="9232" y="5613"/>
                  <a:pt x="10614" y="5152"/>
                  <a:pt x="12101" y="5152"/>
                </a:cubicBezTo>
                <a:cubicBezTo>
                  <a:pt x="13181" y="5152"/>
                  <a:pt x="14315" y="5395"/>
                  <a:pt x="15285" y="5683"/>
                </a:cubicBezTo>
                <a:cubicBezTo>
                  <a:pt x="19431" y="6912"/>
                  <a:pt x="23429" y="8940"/>
                  <a:pt x="27011" y="11433"/>
                </a:cubicBezTo>
                <a:cubicBezTo>
                  <a:pt x="28709" y="12616"/>
                  <a:pt x="30794" y="14022"/>
                  <a:pt x="31864" y="15855"/>
                </a:cubicBezTo>
                <a:cubicBezTo>
                  <a:pt x="33296" y="18311"/>
                  <a:pt x="31792" y="20695"/>
                  <a:pt x="29704" y="21898"/>
                </a:cubicBezTo>
                <a:cubicBezTo>
                  <a:pt x="28248" y="22736"/>
                  <a:pt x="26580" y="23081"/>
                  <a:pt x="24866" y="23081"/>
                </a:cubicBezTo>
                <a:cubicBezTo>
                  <a:pt x="22520" y="23081"/>
                  <a:pt x="20087" y="22435"/>
                  <a:pt x="17984" y="21520"/>
                </a:cubicBezTo>
                <a:cubicBezTo>
                  <a:pt x="14030" y="19797"/>
                  <a:pt x="10212" y="17031"/>
                  <a:pt x="6951" y="14190"/>
                </a:cubicBezTo>
                <a:cubicBezTo>
                  <a:pt x="3841" y="11480"/>
                  <a:pt x="0" y="5290"/>
                  <a:pt x="4596" y="2313"/>
                </a:cubicBezTo>
                <a:cubicBezTo>
                  <a:pt x="6094" y="1343"/>
                  <a:pt x="7967" y="976"/>
                  <a:pt x="9930" y="976"/>
                </a:cubicBezTo>
                <a:cubicBezTo>
                  <a:pt x="12729" y="976"/>
                  <a:pt x="15710" y="1723"/>
                  <a:pt x="18042" y="2536"/>
                </a:cubicBezTo>
                <a:cubicBezTo>
                  <a:pt x="22773" y="4184"/>
                  <a:pt x="26939" y="7098"/>
                  <a:pt x="31302" y="9546"/>
                </a:cubicBezTo>
                <a:cubicBezTo>
                  <a:pt x="31342" y="9568"/>
                  <a:pt x="31382" y="9577"/>
                  <a:pt x="31420" y="9577"/>
                </a:cubicBezTo>
                <a:cubicBezTo>
                  <a:pt x="31628" y="9577"/>
                  <a:pt x="31797" y="9300"/>
                  <a:pt x="31593" y="9142"/>
                </a:cubicBezTo>
                <a:cubicBezTo>
                  <a:pt x="26446" y="5186"/>
                  <a:pt x="20528" y="1556"/>
                  <a:pt x="14153" y="393"/>
                </a:cubicBezTo>
                <a:cubicBezTo>
                  <a:pt x="12902" y="165"/>
                  <a:pt x="11455" y="1"/>
                  <a:pt x="99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30"/>
          <p:cNvGrpSpPr/>
          <p:nvPr/>
        </p:nvGrpSpPr>
        <p:grpSpPr>
          <a:xfrm>
            <a:off x="-204259" y="268836"/>
            <a:ext cx="2047920" cy="1561390"/>
            <a:chOff x="4953225" y="4376400"/>
            <a:chExt cx="1442400" cy="1099725"/>
          </a:xfrm>
        </p:grpSpPr>
        <p:sp>
          <p:nvSpPr>
            <p:cNvPr id="501" name="Google Shape;501;p30"/>
            <p:cNvSpPr/>
            <p:nvPr/>
          </p:nvSpPr>
          <p:spPr>
            <a:xfrm>
              <a:off x="5550475" y="4859950"/>
              <a:ext cx="66300" cy="91550"/>
            </a:xfrm>
            <a:custGeom>
              <a:avLst/>
              <a:gdLst/>
              <a:ahLst/>
              <a:cxnLst/>
              <a:rect l="l" t="t" r="r" b="b"/>
              <a:pathLst>
                <a:path w="2652" h="3662" extrusionOk="0">
                  <a:moveTo>
                    <a:pt x="2130" y="1"/>
                  </a:moveTo>
                  <a:cubicBezTo>
                    <a:pt x="2050" y="1"/>
                    <a:pt x="1971" y="18"/>
                    <a:pt x="1903" y="56"/>
                  </a:cubicBezTo>
                  <a:cubicBezTo>
                    <a:pt x="1325" y="376"/>
                    <a:pt x="972" y="1005"/>
                    <a:pt x="661" y="1565"/>
                  </a:cubicBezTo>
                  <a:cubicBezTo>
                    <a:pt x="382" y="2072"/>
                    <a:pt x="0" y="2786"/>
                    <a:pt x="238" y="3370"/>
                  </a:cubicBezTo>
                  <a:cubicBezTo>
                    <a:pt x="298" y="3518"/>
                    <a:pt x="438" y="3662"/>
                    <a:pt x="606" y="3662"/>
                  </a:cubicBezTo>
                  <a:cubicBezTo>
                    <a:pt x="641" y="3662"/>
                    <a:pt x="678" y="3655"/>
                    <a:pt x="716" y="3641"/>
                  </a:cubicBezTo>
                  <a:cubicBezTo>
                    <a:pt x="1306" y="3419"/>
                    <a:pt x="1587" y="2797"/>
                    <a:pt x="1865" y="2269"/>
                  </a:cubicBezTo>
                  <a:cubicBezTo>
                    <a:pt x="2170" y="1687"/>
                    <a:pt x="2537" y="1130"/>
                    <a:pt x="2616" y="466"/>
                  </a:cubicBezTo>
                  <a:cubicBezTo>
                    <a:pt x="2652" y="180"/>
                    <a:pt x="2385" y="1"/>
                    <a:pt x="2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484000" y="4968825"/>
              <a:ext cx="67125" cy="71225"/>
            </a:xfrm>
            <a:custGeom>
              <a:avLst/>
              <a:gdLst/>
              <a:ahLst/>
              <a:cxnLst/>
              <a:rect l="l" t="t" r="r" b="b"/>
              <a:pathLst>
                <a:path w="2685" h="2849" extrusionOk="0">
                  <a:moveTo>
                    <a:pt x="2061" y="0"/>
                  </a:moveTo>
                  <a:cubicBezTo>
                    <a:pt x="1975" y="0"/>
                    <a:pt x="1887" y="24"/>
                    <a:pt x="1805" y="79"/>
                  </a:cubicBezTo>
                  <a:cubicBezTo>
                    <a:pt x="1185" y="491"/>
                    <a:pt x="691" y="1169"/>
                    <a:pt x="303" y="1797"/>
                  </a:cubicBezTo>
                  <a:cubicBezTo>
                    <a:pt x="1" y="2286"/>
                    <a:pt x="467" y="2849"/>
                    <a:pt x="937" y="2849"/>
                  </a:cubicBezTo>
                  <a:cubicBezTo>
                    <a:pt x="1096" y="2849"/>
                    <a:pt x="1255" y="2785"/>
                    <a:pt x="1385" y="2633"/>
                  </a:cubicBezTo>
                  <a:cubicBezTo>
                    <a:pt x="1867" y="2073"/>
                    <a:pt x="2381" y="1399"/>
                    <a:pt x="2588" y="681"/>
                  </a:cubicBezTo>
                  <a:cubicBezTo>
                    <a:pt x="2684" y="342"/>
                    <a:pt x="2385" y="0"/>
                    <a:pt x="2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953225" y="4376400"/>
              <a:ext cx="1442400" cy="1099725"/>
            </a:xfrm>
            <a:custGeom>
              <a:avLst/>
              <a:gdLst/>
              <a:ahLst/>
              <a:cxnLst/>
              <a:rect l="l" t="t" r="r" b="b"/>
              <a:pathLst>
                <a:path w="57696" h="43989" extrusionOk="0">
                  <a:moveTo>
                    <a:pt x="37189" y="1126"/>
                  </a:moveTo>
                  <a:cubicBezTo>
                    <a:pt x="37515" y="1219"/>
                    <a:pt x="37859" y="1253"/>
                    <a:pt x="38195" y="1341"/>
                  </a:cubicBezTo>
                  <a:cubicBezTo>
                    <a:pt x="38587" y="1443"/>
                    <a:pt x="39205" y="1803"/>
                    <a:pt x="38481" y="2076"/>
                  </a:cubicBezTo>
                  <a:cubicBezTo>
                    <a:pt x="38426" y="2097"/>
                    <a:pt x="38349" y="2106"/>
                    <a:pt x="38258" y="2106"/>
                  </a:cubicBezTo>
                  <a:cubicBezTo>
                    <a:pt x="37838" y="2106"/>
                    <a:pt x="37128" y="1904"/>
                    <a:pt x="36965" y="1695"/>
                  </a:cubicBezTo>
                  <a:cubicBezTo>
                    <a:pt x="36835" y="1528"/>
                    <a:pt x="36792" y="1696"/>
                    <a:pt x="36947" y="1413"/>
                  </a:cubicBezTo>
                  <a:cubicBezTo>
                    <a:pt x="37008" y="1301"/>
                    <a:pt x="37094" y="1209"/>
                    <a:pt x="37189" y="1126"/>
                  </a:cubicBezTo>
                  <a:close/>
                  <a:moveTo>
                    <a:pt x="36735" y="3923"/>
                  </a:moveTo>
                  <a:lnTo>
                    <a:pt x="36735" y="3923"/>
                  </a:lnTo>
                  <a:cubicBezTo>
                    <a:pt x="36069" y="5612"/>
                    <a:pt x="35475" y="7335"/>
                    <a:pt x="34854" y="9041"/>
                  </a:cubicBezTo>
                  <a:cubicBezTo>
                    <a:pt x="34331" y="8838"/>
                    <a:pt x="33806" y="8639"/>
                    <a:pt x="33277" y="8451"/>
                  </a:cubicBezTo>
                  <a:cubicBezTo>
                    <a:pt x="34516" y="7042"/>
                    <a:pt x="35719" y="5494"/>
                    <a:pt x="36735" y="3923"/>
                  </a:cubicBezTo>
                  <a:close/>
                  <a:moveTo>
                    <a:pt x="26707" y="7873"/>
                  </a:moveTo>
                  <a:lnTo>
                    <a:pt x="26707" y="7873"/>
                  </a:lnTo>
                  <a:cubicBezTo>
                    <a:pt x="31448" y="9454"/>
                    <a:pt x="36083" y="10968"/>
                    <a:pt x="40523" y="13274"/>
                  </a:cubicBezTo>
                  <a:cubicBezTo>
                    <a:pt x="39263" y="14887"/>
                    <a:pt x="37349" y="15910"/>
                    <a:pt x="35332" y="15910"/>
                  </a:cubicBezTo>
                  <a:cubicBezTo>
                    <a:pt x="34732" y="15910"/>
                    <a:pt x="34123" y="15819"/>
                    <a:pt x="33519" y="15627"/>
                  </a:cubicBezTo>
                  <a:cubicBezTo>
                    <a:pt x="30656" y="14714"/>
                    <a:pt x="27158" y="10949"/>
                    <a:pt x="26707" y="7873"/>
                  </a:cubicBezTo>
                  <a:close/>
                  <a:moveTo>
                    <a:pt x="30819" y="15857"/>
                  </a:moveTo>
                  <a:cubicBezTo>
                    <a:pt x="31264" y="16155"/>
                    <a:pt x="31732" y="16418"/>
                    <a:pt x="32217" y="16645"/>
                  </a:cubicBezTo>
                  <a:cubicBezTo>
                    <a:pt x="32163" y="17114"/>
                    <a:pt x="32045" y="17550"/>
                    <a:pt x="31877" y="17990"/>
                  </a:cubicBezTo>
                  <a:cubicBezTo>
                    <a:pt x="31371" y="17790"/>
                    <a:pt x="30860" y="17605"/>
                    <a:pt x="30340" y="17450"/>
                  </a:cubicBezTo>
                  <a:cubicBezTo>
                    <a:pt x="30587" y="16947"/>
                    <a:pt x="30684" y="16397"/>
                    <a:pt x="30819" y="15857"/>
                  </a:cubicBezTo>
                  <a:close/>
                  <a:moveTo>
                    <a:pt x="3808" y="14618"/>
                  </a:moveTo>
                  <a:cubicBezTo>
                    <a:pt x="4927" y="15322"/>
                    <a:pt x="6053" y="16046"/>
                    <a:pt x="7187" y="16768"/>
                  </a:cubicBezTo>
                  <a:cubicBezTo>
                    <a:pt x="6611" y="17631"/>
                    <a:pt x="5832" y="18494"/>
                    <a:pt x="5527" y="19467"/>
                  </a:cubicBezTo>
                  <a:cubicBezTo>
                    <a:pt x="4745" y="19198"/>
                    <a:pt x="3705" y="19057"/>
                    <a:pt x="2991" y="18645"/>
                  </a:cubicBezTo>
                  <a:cubicBezTo>
                    <a:pt x="2949" y="18648"/>
                    <a:pt x="2908" y="18649"/>
                    <a:pt x="2869" y="18649"/>
                  </a:cubicBezTo>
                  <a:cubicBezTo>
                    <a:pt x="2187" y="18649"/>
                    <a:pt x="1858" y="18294"/>
                    <a:pt x="1880" y="17582"/>
                  </a:cubicBezTo>
                  <a:cubicBezTo>
                    <a:pt x="2234" y="17044"/>
                    <a:pt x="2587" y="16505"/>
                    <a:pt x="2940" y="15967"/>
                  </a:cubicBezTo>
                  <a:cubicBezTo>
                    <a:pt x="3231" y="15518"/>
                    <a:pt x="3519" y="15068"/>
                    <a:pt x="3808" y="14618"/>
                  </a:cubicBezTo>
                  <a:close/>
                  <a:moveTo>
                    <a:pt x="19398" y="20165"/>
                  </a:moveTo>
                  <a:cubicBezTo>
                    <a:pt x="19534" y="20247"/>
                    <a:pt x="19681" y="20318"/>
                    <a:pt x="19810" y="20391"/>
                  </a:cubicBezTo>
                  <a:cubicBezTo>
                    <a:pt x="20299" y="20660"/>
                    <a:pt x="20816" y="20873"/>
                    <a:pt x="21354" y="21025"/>
                  </a:cubicBezTo>
                  <a:cubicBezTo>
                    <a:pt x="21409" y="21042"/>
                    <a:pt x="21468" y="21051"/>
                    <a:pt x="21526" y="21051"/>
                  </a:cubicBezTo>
                  <a:cubicBezTo>
                    <a:pt x="21549" y="21051"/>
                    <a:pt x="21572" y="21050"/>
                    <a:pt x="21595" y="21047"/>
                  </a:cubicBezTo>
                  <a:lnTo>
                    <a:pt x="21595" y="21047"/>
                  </a:lnTo>
                  <a:cubicBezTo>
                    <a:pt x="21353" y="21459"/>
                    <a:pt x="21121" y="21878"/>
                    <a:pt x="20889" y="22297"/>
                  </a:cubicBezTo>
                  <a:cubicBezTo>
                    <a:pt x="20596" y="22194"/>
                    <a:pt x="20275" y="22141"/>
                    <a:pt x="19983" y="22064"/>
                  </a:cubicBezTo>
                  <a:cubicBezTo>
                    <a:pt x="19541" y="21949"/>
                    <a:pt x="19118" y="21802"/>
                    <a:pt x="18698" y="21640"/>
                  </a:cubicBezTo>
                  <a:cubicBezTo>
                    <a:pt x="18936" y="21150"/>
                    <a:pt x="19169" y="20658"/>
                    <a:pt x="19398" y="20165"/>
                  </a:cubicBezTo>
                  <a:close/>
                  <a:moveTo>
                    <a:pt x="6156" y="10979"/>
                  </a:moveTo>
                  <a:cubicBezTo>
                    <a:pt x="10400" y="13381"/>
                    <a:pt x="15528" y="13651"/>
                    <a:pt x="19675" y="16251"/>
                  </a:cubicBezTo>
                  <a:cubicBezTo>
                    <a:pt x="18436" y="19019"/>
                    <a:pt x="17100" y="21778"/>
                    <a:pt x="16096" y="24642"/>
                  </a:cubicBezTo>
                  <a:cubicBezTo>
                    <a:pt x="12995" y="22548"/>
                    <a:pt x="9540" y="20920"/>
                    <a:pt x="6020" y="19647"/>
                  </a:cubicBezTo>
                  <a:cubicBezTo>
                    <a:pt x="6827" y="19077"/>
                    <a:pt x="7392" y="18070"/>
                    <a:pt x="7886" y="17209"/>
                  </a:cubicBezTo>
                  <a:cubicBezTo>
                    <a:pt x="9147" y="18003"/>
                    <a:pt x="10421" y="18781"/>
                    <a:pt x="11714" y="19511"/>
                  </a:cubicBezTo>
                  <a:cubicBezTo>
                    <a:pt x="11496" y="20163"/>
                    <a:pt x="11357" y="20818"/>
                    <a:pt x="11344" y="21457"/>
                  </a:cubicBezTo>
                  <a:cubicBezTo>
                    <a:pt x="11339" y="21612"/>
                    <a:pt x="11456" y="21693"/>
                    <a:pt x="11579" y="21693"/>
                  </a:cubicBezTo>
                  <a:cubicBezTo>
                    <a:pt x="11661" y="21693"/>
                    <a:pt x="11747" y="21657"/>
                    <a:pt x="11800" y="21581"/>
                  </a:cubicBezTo>
                  <a:cubicBezTo>
                    <a:pt x="12139" y="21101"/>
                    <a:pt x="12392" y="20563"/>
                    <a:pt x="12619" y="20012"/>
                  </a:cubicBezTo>
                  <a:cubicBezTo>
                    <a:pt x="13940" y="20728"/>
                    <a:pt x="15282" y="21385"/>
                    <a:pt x="16650" y="21942"/>
                  </a:cubicBezTo>
                  <a:cubicBezTo>
                    <a:pt x="16696" y="21961"/>
                    <a:pt x="16740" y="21969"/>
                    <a:pt x="16783" y="21969"/>
                  </a:cubicBezTo>
                  <a:cubicBezTo>
                    <a:pt x="17126" y="21969"/>
                    <a:pt x="17308" y="21401"/>
                    <a:pt x="16959" y="21210"/>
                  </a:cubicBezTo>
                  <a:cubicBezTo>
                    <a:pt x="15638" y="20489"/>
                    <a:pt x="14323" y="19761"/>
                    <a:pt x="13011" y="19027"/>
                  </a:cubicBezTo>
                  <a:cubicBezTo>
                    <a:pt x="13127" y="18732"/>
                    <a:pt x="13246" y="18439"/>
                    <a:pt x="13377" y="18155"/>
                  </a:cubicBezTo>
                  <a:cubicBezTo>
                    <a:pt x="13909" y="17009"/>
                    <a:pt x="14487" y="15872"/>
                    <a:pt x="15120" y="14778"/>
                  </a:cubicBezTo>
                  <a:cubicBezTo>
                    <a:pt x="15259" y="14537"/>
                    <a:pt x="15060" y="14329"/>
                    <a:pt x="14849" y="14329"/>
                  </a:cubicBezTo>
                  <a:cubicBezTo>
                    <a:pt x="14755" y="14329"/>
                    <a:pt x="14659" y="14370"/>
                    <a:pt x="14589" y="14468"/>
                  </a:cubicBezTo>
                  <a:cubicBezTo>
                    <a:pt x="13765" y="15622"/>
                    <a:pt x="12774" y="17040"/>
                    <a:pt x="12106" y="18520"/>
                  </a:cubicBezTo>
                  <a:cubicBezTo>
                    <a:pt x="10847" y="17816"/>
                    <a:pt x="9589" y="17112"/>
                    <a:pt x="8330" y="16409"/>
                  </a:cubicBezTo>
                  <a:cubicBezTo>
                    <a:pt x="8852" y="15437"/>
                    <a:pt x="9303" y="14425"/>
                    <a:pt x="9713" y="13404"/>
                  </a:cubicBezTo>
                  <a:cubicBezTo>
                    <a:pt x="9798" y="13194"/>
                    <a:pt x="9588" y="13022"/>
                    <a:pt x="9396" y="13022"/>
                  </a:cubicBezTo>
                  <a:cubicBezTo>
                    <a:pt x="9300" y="13022"/>
                    <a:pt x="9207" y="13066"/>
                    <a:pt x="9160" y="13170"/>
                  </a:cubicBezTo>
                  <a:cubicBezTo>
                    <a:pt x="8708" y="14156"/>
                    <a:pt x="8191" y="15096"/>
                    <a:pt x="7638" y="16022"/>
                  </a:cubicBezTo>
                  <a:cubicBezTo>
                    <a:pt x="6477" y="15373"/>
                    <a:pt x="5314" y="14729"/>
                    <a:pt x="4147" y="14089"/>
                  </a:cubicBezTo>
                  <a:cubicBezTo>
                    <a:pt x="4813" y="13050"/>
                    <a:pt x="5480" y="12011"/>
                    <a:pt x="6156" y="10979"/>
                  </a:cubicBezTo>
                  <a:close/>
                  <a:moveTo>
                    <a:pt x="35537" y="26247"/>
                  </a:moveTo>
                  <a:cubicBezTo>
                    <a:pt x="36351" y="26793"/>
                    <a:pt x="37189" y="27351"/>
                    <a:pt x="38149" y="27559"/>
                  </a:cubicBezTo>
                  <a:cubicBezTo>
                    <a:pt x="37905" y="28058"/>
                    <a:pt x="37665" y="28561"/>
                    <a:pt x="37430" y="29065"/>
                  </a:cubicBezTo>
                  <a:cubicBezTo>
                    <a:pt x="37393" y="28946"/>
                    <a:pt x="37325" y="28838"/>
                    <a:pt x="37223" y="28765"/>
                  </a:cubicBezTo>
                  <a:cubicBezTo>
                    <a:pt x="36602" y="28325"/>
                    <a:pt x="35647" y="28216"/>
                    <a:pt x="34927" y="27994"/>
                  </a:cubicBezTo>
                  <a:cubicBezTo>
                    <a:pt x="34890" y="27982"/>
                    <a:pt x="34856" y="27986"/>
                    <a:pt x="34822" y="27984"/>
                  </a:cubicBezTo>
                  <a:cubicBezTo>
                    <a:pt x="35056" y="27410"/>
                    <a:pt x="35300" y="26830"/>
                    <a:pt x="35537" y="26247"/>
                  </a:cubicBezTo>
                  <a:close/>
                  <a:moveTo>
                    <a:pt x="45431" y="26724"/>
                  </a:moveTo>
                  <a:lnTo>
                    <a:pt x="45431" y="26724"/>
                  </a:lnTo>
                  <a:cubicBezTo>
                    <a:pt x="48870" y="28141"/>
                    <a:pt x="52370" y="29400"/>
                    <a:pt x="55940" y="30468"/>
                  </a:cubicBezTo>
                  <a:cubicBezTo>
                    <a:pt x="55348" y="31777"/>
                    <a:pt x="54756" y="33084"/>
                    <a:pt x="54162" y="34392"/>
                  </a:cubicBezTo>
                  <a:cubicBezTo>
                    <a:pt x="54116" y="34272"/>
                    <a:pt x="54020" y="34168"/>
                    <a:pt x="53851" y="34115"/>
                  </a:cubicBezTo>
                  <a:cubicBezTo>
                    <a:pt x="52208" y="33614"/>
                    <a:pt x="50577" y="33085"/>
                    <a:pt x="48952" y="32547"/>
                  </a:cubicBezTo>
                  <a:cubicBezTo>
                    <a:pt x="49297" y="31476"/>
                    <a:pt x="49687" y="30415"/>
                    <a:pt x="50133" y="29387"/>
                  </a:cubicBezTo>
                  <a:cubicBezTo>
                    <a:pt x="50234" y="29156"/>
                    <a:pt x="50043" y="28942"/>
                    <a:pt x="49855" y="28942"/>
                  </a:cubicBezTo>
                  <a:cubicBezTo>
                    <a:pt x="49770" y="28942"/>
                    <a:pt x="49686" y="28986"/>
                    <a:pt x="49629" y="29091"/>
                  </a:cubicBezTo>
                  <a:cubicBezTo>
                    <a:pt x="49139" y="30014"/>
                    <a:pt x="48539" y="31101"/>
                    <a:pt x="48033" y="32241"/>
                  </a:cubicBezTo>
                  <a:cubicBezTo>
                    <a:pt x="46830" y="31838"/>
                    <a:pt x="45630" y="31428"/>
                    <a:pt x="44431" y="31015"/>
                  </a:cubicBezTo>
                  <a:cubicBezTo>
                    <a:pt x="44839" y="29631"/>
                    <a:pt x="45306" y="28230"/>
                    <a:pt x="45438" y="26791"/>
                  </a:cubicBezTo>
                  <a:cubicBezTo>
                    <a:pt x="45440" y="26768"/>
                    <a:pt x="45437" y="26746"/>
                    <a:pt x="45431" y="26724"/>
                  </a:cubicBezTo>
                  <a:close/>
                  <a:moveTo>
                    <a:pt x="41046" y="24818"/>
                  </a:moveTo>
                  <a:cubicBezTo>
                    <a:pt x="42377" y="25429"/>
                    <a:pt x="43719" y="26015"/>
                    <a:pt x="45071" y="26577"/>
                  </a:cubicBezTo>
                  <a:cubicBezTo>
                    <a:pt x="45029" y="26595"/>
                    <a:pt x="44996" y="26626"/>
                    <a:pt x="44974" y="26665"/>
                  </a:cubicBezTo>
                  <a:cubicBezTo>
                    <a:pt x="44306" y="27926"/>
                    <a:pt x="43936" y="29337"/>
                    <a:pt x="43528" y="30702"/>
                  </a:cubicBezTo>
                  <a:cubicBezTo>
                    <a:pt x="42561" y="30367"/>
                    <a:pt x="41593" y="30028"/>
                    <a:pt x="40626" y="29687"/>
                  </a:cubicBezTo>
                  <a:cubicBezTo>
                    <a:pt x="40579" y="29671"/>
                    <a:pt x="40535" y="29664"/>
                    <a:pt x="40495" y="29664"/>
                  </a:cubicBezTo>
                  <a:cubicBezTo>
                    <a:pt x="40136" y="29664"/>
                    <a:pt x="40036" y="30251"/>
                    <a:pt x="40426" y="30408"/>
                  </a:cubicBezTo>
                  <a:cubicBezTo>
                    <a:pt x="41361" y="30785"/>
                    <a:pt x="42305" y="31184"/>
                    <a:pt x="43252" y="31585"/>
                  </a:cubicBezTo>
                  <a:cubicBezTo>
                    <a:pt x="42855" y="32819"/>
                    <a:pt x="42415" y="34072"/>
                    <a:pt x="42307" y="35354"/>
                  </a:cubicBezTo>
                  <a:cubicBezTo>
                    <a:pt x="42290" y="35559"/>
                    <a:pt x="42470" y="35681"/>
                    <a:pt x="42647" y="35681"/>
                  </a:cubicBezTo>
                  <a:cubicBezTo>
                    <a:pt x="42760" y="35681"/>
                    <a:pt x="42872" y="35632"/>
                    <a:pt x="42931" y="35523"/>
                  </a:cubicBezTo>
                  <a:cubicBezTo>
                    <a:pt x="43521" y="34428"/>
                    <a:pt x="43836" y="33182"/>
                    <a:pt x="44162" y="31970"/>
                  </a:cubicBezTo>
                  <a:cubicBezTo>
                    <a:pt x="45292" y="32445"/>
                    <a:pt x="46432" y="32917"/>
                    <a:pt x="47583" y="33348"/>
                  </a:cubicBezTo>
                  <a:cubicBezTo>
                    <a:pt x="47133" y="34581"/>
                    <a:pt x="46865" y="35832"/>
                    <a:pt x="47026" y="36971"/>
                  </a:cubicBezTo>
                  <a:cubicBezTo>
                    <a:pt x="47045" y="37109"/>
                    <a:pt x="47161" y="37173"/>
                    <a:pt x="47282" y="37173"/>
                  </a:cubicBezTo>
                  <a:cubicBezTo>
                    <a:pt x="47385" y="37173"/>
                    <a:pt x="47492" y="37126"/>
                    <a:pt x="47545" y="37039"/>
                  </a:cubicBezTo>
                  <a:cubicBezTo>
                    <a:pt x="48143" y="36051"/>
                    <a:pt x="48277" y="34823"/>
                    <a:pt x="48593" y="33715"/>
                  </a:cubicBezTo>
                  <a:cubicBezTo>
                    <a:pt x="50239" y="34291"/>
                    <a:pt x="51908" y="34770"/>
                    <a:pt x="53593" y="35046"/>
                  </a:cubicBezTo>
                  <a:cubicBezTo>
                    <a:pt x="53620" y="35051"/>
                    <a:pt x="53647" y="35053"/>
                    <a:pt x="53673" y="35053"/>
                  </a:cubicBezTo>
                  <a:cubicBezTo>
                    <a:pt x="53745" y="35053"/>
                    <a:pt x="53816" y="35038"/>
                    <a:pt x="53882" y="35008"/>
                  </a:cubicBezTo>
                  <a:lnTo>
                    <a:pt x="53882" y="35008"/>
                  </a:lnTo>
                  <a:cubicBezTo>
                    <a:pt x="53204" y="36504"/>
                    <a:pt x="52530" y="38000"/>
                    <a:pt x="51859" y="39498"/>
                  </a:cubicBezTo>
                  <a:cubicBezTo>
                    <a:pt x="46759" y="37583"/>
                    <a:pt x="41507" y="35861"/>
                    <a:pt x="36631" y="33445"/>
                  </a:cubicBezTo>
                  <a:cubicBezTo>
                    <a:pt x="38360" y="30747"/>
                    <a:pt x="39671" y="27703"/>
                    <a:pt x="41046" y="24818"/>
                  </a:cubicBezTo>
                  <a:close/>
                  <a:moveTo>
                    <a:pt x="25365" y="17836"/>
                  </a:moveTo>
                  <a:cubicBezTo>
                    <a:pt x="27749" y="18072"/>
                    <a:pt x="30059" y="18518"/>
                    <a:pt x="32261" y="19584"/>
                  </a:cubicBezTo>
                  <a:cubicBezTo>
                    <a:pt x="33537" y="20201"/>
                    <a:pt x="35120" y="20994"/>
                    <a:pt x="35290" y="22616"/>
                  </a:cubicBezTo>
                  <a:cubicBezTo>
                    <a:pt x="35391" y="23590"/>
                    <a:pt x="34144" y="25669"/>
                    <a:pt x="33789" y="26629"/>
                  </a:cubicBezTo>
                  <a:lnTo>
                    <a:pt x="33789" y="26627"/>
                  </a:lnTo>
                  <a:cubicBezTo>
                    <a:pt x="32798" y="29306"/>
                    <a:pt x="31809" y="31983"/>
                    <a:pt x="30820" y="34661"/>
                  </a:cubicBezTo>
                  <a:cubicBezTo>
                    <a:pt x="30002" y="36876"/>
                    <a:pt x="29045" y="42314"/>
                    <a:pt x="26218" y="42314"/>
                  </a:cubicBezTo>
                  <a:cubicBezTo>
                    <a:pt x="26216" y="42314"/>
                    <a:pt x="26214" y="42314"/>
                    <a:pt x="26212" y="42314"/>
                  </a:cubicBezTo>
                  <a:cubicBezTo>
                    <a:pt x="23868" y="42308"/>
                    <a:pt x="20980" y="40964"/>
                    <a:pt x="18848" y="40097"/>
                  </a:cubicBezTo>
                  <a:cubicBezTo>
                    <a:pt x="16864" y="39289"/>
                    <a:pt x="15698" y="38695"/>
                    <a:pt x="16417" y="36472"/>
                  </a:cubicBezTo>
                  <a:cubicBezTo>
                    <a:pt x="16823" y="35216"/>
                    <a:pt x="17261" y="33973"/>
                    <a:pt x="17733" y="32741"/>
                  </a:cubicBezTo>
                  <a:cubicBezTo>
                    <a:pt x="19737" y="27528"/>
                    <a:pt x="22529" y="22915"/>
                    <a:pt x="25273" y="18088"/>
                  </a:cubicBezTo>
                  <a:cubicBezTo>
                    <a:pt x="25317" y="18010"/>
                    <a:pt x="25349" y="17925"/>
                    <a:pt x="25365" y="17836"/>
                  </a:cubicBezTo>
                  <a:close/>
                  <a:moveTo>
                    <a:pt x="37671" y="1"/>
                  </a:moveTo>
                  <a:cubicBezTo>
                    <a:pt x="37330" y="1"/>
                    <a:pt x="37007" y="62"/>
                    <a:pt x="36748" y="192"/>
                  </a:cubicBezTo>
                  <a:cubicBezTo>
                    <a:pt x="36592" y="271"/>
                    <a:pt x="36527" y="430"/>
                    <a:pt x="36539" y="587"/>
                  </a:cubicBezTo>
                  <a:cubicBezTo>
                    <a:pt x="36030" y="932"/>
                    <a:pt x="35639" y="1438"/>
                    <a:pt x="35841" y="2032"/>
                  </a:cubicBezTo>
                  <a:cubicBezTo>
                    <a:pt x="35976" y="2426"/>
                    <a:pt x="36349" y="2656"/>
                    <a:pt x="36711" y="2837"/>
                  </a:cubicBezTo>
                  <a:cubicBezTo>
                    <a:pt x="36642" y="2847"/>
                    <a:pt x="36577" y="2881"/>
                    <a:pt x="36527" y="2930"/>
                  </a:cubicBezTo>
                  <a:cubicBezTo>
                    <a:pt x="34997" y="4472"/>
                    <a:pt x="33558" y="6301"/>
                    <a:pt x="32311" y="8109"/>
                  </a:cubicBezTo>
                  <a:cubicBezTo>
                    <a:pt x="30556" y="7510"/>
                    <a:pt x="28784" y="6974"/>
                    <a:pt x="27030" y="6471"/>
                  </a:cubicBezTo>
                  <a:cubicBezTo>
                    <a:pt x="26953" y="6449"/>
                    <a:pt x="26880" y="6439"/>
                    <a:pt x="26812" y="6439"/>
                  </a:cubicBezTo>
                  <a:cubicBezTo>
                    <a:pt x="26389" y="6439"/>
                    <a:pt x="26136" y="6828"/>
                    <a:pt x="26152" y="7205"/>
                  </a:cubicBezTo>
                  <a:cubicBezTo>
                    <a:pt x="26043" y="7263"/>
                    <a:pt x="25969" y="7371"/>
                    <a:pt x="25958" y="7495"/>
                  </a:cubicBezTo>
                  <a:cubicBezTo>
                    <a:pt x="25601" y="10372"/>
                    <a:pt x="27655" y="13475"/>
                    <a:pt x="30187" y="15407"/>
                  </a:cubicBezTo>
                  <a:cubicBezTo>
                    <a:pt x="30175" y="15420"/>
                    <a:pt x="30165" y="15434"/>
                    <a:pt x="30156" y="15449"/>
                  </a:cubicBezTo>
                  <a:cubicBezTo>
                    <a:pt x="29888" y="16021"/>
                    <a:pt x="29532" y="16565"/>
                    <a:pt x="29409" y="17194"/>
                  </a:cubicBezTo>
                  <a:cubicBezTo>
                    <a:pt x="28224" y="16912"/>
                    <a:pt x="27014" y="16759"/>
                    <a:pt x="25796" y="16759"/>
                  </a:cubicBezTo>
                  <a:cubicBezTo>
                    <a:pt x="25116" y="16759"/>
                    <a:pt x="24435" y="16806"/>
                    <a:pt x="23754" y="16905"/>
                  </a:cubicBezTo>
                  <a:cubicBezTo>
                    <a:pt x="23300" y="16970"/>
                    <a:pt x="23420" y="17598"/>
                    <a:pt x="23799" y="17691"/>
                  </a:cubicBezTo>
                  <a:cubicBezTo>
                    <a:pt x="23171" y="18539"/>
                    <a:pt x="22582" y="19425"/>
                    <a:pt x="22021" y="20333"/>
                  </a:cubicBezTo>
                  <a:cubicBezTo>
                    <a:pt x="21978" y="20164"/>
                    <a:pt x="21860" y="20010"/>
                    <a:pt x="21654" y="19931"/>
                  </a:cubicBezTo>
                  <a:cubicBezTo>
                    <a:pt x="21070" y="19707"/>
                    <a:pt x="20476" y="19502"/>
                    <a:pt x="19886" y="19296"/>
                  </a:cubicBezTo>
                  <a:cubicBezTo>
                    <a:pt x="19866" y="19289"/>
                    <a:pt x="19838" y="19279"/>
                    <a:pt x="19812" y="19270"/>
                  </a:cubicBezTo>
                  <a:cubicBezTo>
                    <a:pt x="20264" y="18289"/>
                    <a:pt x="20714" y="17308"/>
                    <a:pt x="21175" y="16337"/>
                  </a:cubicBezTo>
                  <a:cubicBezTo>
                    <a:pt x="21296" y="16082"/>
                    <a:pt x="21321" y="15680"/>
                    <a:pt x="21064" y="15482"/>
                  </a:cubicBezTo>
                  <a:cubicBezTo>
                    <a:pt x="16702" y="12095"/>
                    <a:pt x="10970" y="11975"/>
                    <a:pt x="6311" y="9168"/>
                  </a:cubicBezTo>
                  <a:cubicBezTo>
                    <a:pt x="6187" y="9093"/>
                    <a:pt x="6049" y="9058"/>
                    <a:pt x="5911" y="9058"/>
                  </a:cubicBezTo>
                  <a:cubicBezTo>
                    <a:pt x="5626" y="9058"/>
                    <a:pt x="5343" y="9207"/>
                    <a:pt x="5191" y="9461"/>
                  </a:cubicBezTo>
                  <a:cubicBezTo>
                    <a:pt x="4397" y="10791"/>
                    <a:pt x="3487" y="12102"/>
                    <a:pt x="2622" y="13435"/>
                  </a:cubicBezTo>
                  <a:cubicBezTo>
                    <a:pt x="2574" y="13475"/>
                    <a:pt x="2539" y="13530"/>
                    <a:pt x="2523" y="13589"/>
                  </a:cubicBezTo>
                  <a:cubicBezTo>
                    <a:pt x="1834" y="14658"/>
                    <a:pt x="1179" y="15740"/>
                    <a:pt x="644" y="16858"/>
                  </a:cubicBezTo>
                  <a:cubicBezTo>
                    <a:pt x="170" y="17847"/>
                    <a:pt x="1" y="18743"/>
                    <a:pt x="1022" y="19435"/>
                  </a:cubicBezTo>
                  <a:cubicBezTo>
                    <a:pt x="1690" y="19887"/>
                    <a:pt x="2725" y="20007"/>
                    <a:pt x="3480" y="20255"/>
                  </a:cubicBezTo>
                  <a:cubicBezTo>
                    <a:pt x="4879" y="20714"/>
                    <a:pt x="6254" y="21236"/>
                    <a:pt x="7613" y="21803"/>
                  </a:cubicBezTo>
                  <a:cubicBezTo>
                    <a:pt x="10369" y="22955"/>
                    <a:pt x="12949" y="24396"/>
                    <a:pt x="15547" y="25860"/>
                  </a:cubicBezTo>
                  <a:cubicBezTo>
                    <a:pt x="15640" y="25913"/>
                    <a:pt x="15742" y="25944"/>
                    <a:pt x="15848" y="25951"/>
                  </a:cubicBezTo>
                  <a:cubicBezTo>
                    <a:pt x="15919" y="26017"/>
                    <a:pt x="16018" y="26056"/>
                    <a:pt x="16117" y="26056"/>
                  </a:cubicBezTo>
                  <a:cubicBezTo>
                    <a:pt x="16229" y="26056"/>
                    <a:pt x="16341" y="26006"/>
                    <a:pt x="16411" y="25892"/>
                  </a:cubicBezTo>
                  <a:cubicBezTo>
                    <a:pt x="17091" y="24784"/>
                    <a:pt x="17703" y="23633"/>
                    <a:pt x="18287" y="22466"/>
                  </a:cubicBezTo>
                  <a:cubicBezTo>
                    <a:pt x="18702" y="22684"/>
                    <a:pt x="19123" y="22896"/>
                    <a:pt x="19551" y="23088"/>
                  </a:cubicBezTo>
                  <a:cubicBezTo>
                    <a:pt x="19782" y="23192"/>
                    <a:pt x="20036" y="23310"/>
                    <a:pt x="20295" y="23396"/>
                  </a:cubicBezTo>
                  <a:cubicBezTo>
                    <a:pt x="19482" y="24945"/>
                    <a:pt x="18728" y="26524"/>
                    <a:pt x="18029" y="28091"/>
                  </a:cubicBezTo>
                  <a:cubicBezTo>
                    <a:pt x="17344" y="29622"/>
                    <a:pt x="16708" y="31175"/>
                    <a:pt x="16124" y="32749"/>
                  </a:cubicBezTo>
                  <a:cubicBezTo>
                    <a:pt x="15523" y="34366"/>
                    <a:pt x="14532" y="36330"/>
                    <a:pt x="14426" y="38081"/>
                  </a:cubicBezTo>
                  <a:cubicBezTo>
                    <a:pt x="14274" y="40591"/>
                    <a:pt x="17899" y="41335"/>
                    <a:pt x="19725" y="42001"/>
                  </a:cubicBezTo>
                  <a:cubicBezTo>
                    <a:pt x="21571" y="42675"/>
                    <a:pt x="23465" y="43200"/>
                    <a:pt x="25390" y="43590"/>
                  </a:cubicBezTo>
                  <a:cubicBezTo>
                    <a:pt x="25973" y="43708"/>
                    <a:pt x="26847" y="43989"/>
                    <a:pt x="27620" y="43989"/>
                  </a:cubicBezTo>
                  <a:cubicBezTo>
                    <a:pt x="27965" y="43989"/>
                    <a:pt x="28291" y="43933"/>
                    <a:pt x="28561" y="43781"/>
                  </a:cubicBezTo>
                  <a:cubicBezTo>
                    <a:pt x="29468" y="43273"/>
                    <a:pt x="29735" y="41663"/>
                    <a:pt x="30039" y="40837"/>
                  </a:cubicBezTo>
                  <a:cubicBezTo>
                    <a:pt x="30701" y="39052"/>
                    <a:pt x="31362" y="37267"/>
                    <a:pt x="32020" y="35481"/>
                  </a:cubicBezTo>
                  <a:cubicBezTo>
                    <a:pt x="32789" y="33399"/>
                    <a:pt x="33559" y="31315"/>
                    <a:pt x="34329" y="29233"/>
                  </a:cubicBezTo>
                  <a:cubicBezTo>
                    <a:pt x="34388" y="29074"/>
                    <a:pt x="34452" y="28911"/>
                    <a:pt x="34515" y="28751"/>
                  </a:cubicBezTo>
                  <a:cubicBezTo>
                    <a:pt x="34538" y="28769"/>
                    <a:pt x="34555" y="28788"/>
                    <a:pt x="34585" y="28802"/>
                  </a:cubicBezTo>
                  <a:cubicBezTo>
                    <a:pt x="35329" y="29136"/>
                    <a:pt x="36133" y="29682"/>
                    <a:pt x="36951" y="29768"/>
                  </a:cubicBezTo>
                  <a:cubicBezTo>
                    <a:pt x="36965" y="29769"/>
                    <a:pt x="36979" y="29770"/>
                    <a:pt x="36993" y="29770"/>
                  </a:cubicBezTo>
                  <a:cubicBezTo>
                    <a:pt x="37034" y="29770"/>
                    <a:pt x="37075" y="29765"/>
                    <a:pt x="37114" y="29757"/>
                  </a:cubicBezTo>
                  <a:lnTo>
                    <a:pt x="37114" y="29757"/>
                  </a:lnTo>
                  <a:cubicBezTo>
                    <a:pt x="36449" y="31231"/>
                    <a:pt x="35851" y="32729"/>
                    <a:pt x="35410" y="34259"/>
                  </a:cubicBezTo>
                  <a:cubicBezTo>
                    <a:pt x="35348" y="34473"/>
                    <a:pt x="35511" y="34610"/>
                    <a:pt x="35682" y="34610"/>
                  </a:cubicBezTo>
                  <a:cubicBezTo>
                    <a:pt x="35773" y="34610"/>
                    <a:pt x="35866" y="34572"/>
                    <a:pt x="35930" y="34487"/>
                  </a:cubicBezTo>
                  <a:cubicBezTo>
                    <a:pt x="38145" y="36136"/>
                    <a:pt x="40824" y="36911"/>
                    <a:pt x="43388" y="37863"/>
                  </a:cubicBezTo>
                  <a:cubicBezTo>
                    <a:pt x="46265" y="38930"/>
                    <a:pt x="49152" y="39966"/>
                    <a:pt x="52036" y="41018"/>
                  </a:cubicBezTo>
                  <a:cubicBezTo>
                    <a:pt x="52088" y="41037"/>
                    <a:pt x="52147" y="41046"/>
                    <a:pt x="52207" y="41046"/>
                  </a:cubicBezTo>
                  <a:cubicBezTo>
                    <a:pt x="52444" y="41046"/>
                    <a:pt x="52715" y="40907"/>
                    <a:pt x="52809" y="40703"/>
                  </a:cubicBezTo>
                  <a:cubicBezTo>
                    <a:pt x="54395" y="37271"/>
                    <a:pt x="55936" y="33819"/>
                    <a:pt x="57508" y="30378"/>
                  </a:cubicBezTo>
                  <a:cubicBezTo>
                    <a:pt x="57696" y="29968"/>
                    <a:pt x="57554" y="29496"/>
                    <a:pt x="57088" y="29354"/>
                  </a:cubicBezTo>
                  <a:cubicBezTo>
                    <a:pt x="51616" y="27685"/>
                    <a:pt x="46265" y="25703"/>
                    <a:pt x="41063" y="23315"/>
                  </a:cubicBezTo>
                  <a:cubicBezTo>
                    <a:pt x="40950" y="23263"/>
                    <a:pt x="40819" y="23234"/>
                    <a:pt x="40689" y="23234"/>
                  </a:cubicBezTo>
                  <a:cubicBezTo>
                    <a:pt x="40456" y="23234"/>
                    <a:pt x="40228" y="23329"/>
                    <a:pt x="40116" y="23563"/>
                  </a:cubicBezTo>
                  <a:cubicBezTo>
                    <a:pt x="39630" y="24582"/>
                    <a:pt x="39115" y="25607"/>
                    <a:pt x="38604" y="26638"/>
                  </a:cubicBezTo>
                  <a:cubicBezTo>
                    <a:pt x="37747" y="26128"/>
                    <a:pt x="36755" y="25875"/>
                    <a:pt x="35834" y="25491"/>
                  </a:cubicBezTo>
                  <a:cubicBezTo>
                    <a:pt x="36153" y="24655"/>
                    <a:pt x="36437" y="23818"/>
                    <a:pt x="36624" y="22983"/>
                  </a:cubicBezTo>
                  <a:cubicBezTo>
                    <a:pt x="37201" y="20393"/>
                    <a:pt x="35081" y="19466"/>
                    <a:pt x="32927" y="18440"/>
                  </a:cubicBezTo>
                  <a:cubicBezTo>
                    <a:pt x="32876" y="18415"/>
                    <a:pt x="32821" y="18395"/>
                    <a:pt x="32767" y="18372"/>
                  </a:cubicBezTo>
                  <a:cubicBezTo>
                    <a:pt x="32915" y="17924"/>
                    <a:pt x="32998" y="17450"/>
                    <a:pt x="33029" y="16977"/>
                  </a:cubicBezTo>
                  <a:cubicBezTo>
                    <a:pt x="33063" y="16988"/>
                    <a:pt x="33099" y="17005"/>
                    <a:pt x="33135" y="17015"/>
                  </a:cubicBezTo>
                  <a:cubicBezTo>
                    <a:pt x="33849" y="17246"/>
                    <a:pt x="34583" y="17356"/>
                    <a:pt x="35311" y="17356"/>
                  </a:cubicBezTo>
                  <a:cubicBezTo>
                    <a:pt x="38050" y="17356"/>
                    <a:pt x="40720" y="15806"/>
                    <a:pt x="42044" y="13366"/>
                  </a:cubicBezTo>
                  <a:cubicBezTo>
                    <a:pt x="42216" y="13049"/>
                    <a:pt x="42115" y="12673"/>
                    <a:pt x="41812" y="12479"/>
                  </a:cubicBezTo>
                  <a:cubicBezTo>
                    <a:pt x="39910" y="11266"/>
                    <a:pt x="37868" y="10267"/>
                    <a:pt x="35760" y="9403"/>
                  </a:cubicBezTo>
                  <a:cubicBezTo>
                    <a:pt x="36572" y="7437"/>
                    <a:pt x="37266" y="5369"/>
                    <a:pt x="37580" y="3277"/>
                  </a:cubicBezTo>
                  <a:cubicBezTo>
                    <a:pt x="37583" y="3247"/>
                    <a:pt x="37582" y="3217"/>
                    <a:pt x="37579" y="3188"/>
                  </a:cubicBezTo>
                  <a:lnTo>
                    <a:pt x="37579" y="3188"/>
                  </a:lnTo>
                  <a:cubicBezTo>
                    <a:pt x="37809" y="3254"/>
                    <a:pt x="38046" y="3295"/>
                    <a:pt x="38283" y="3295"/>
                  </a:cubicBezTo>
                  <a:cubicBezTo>
                    <a:pt x="38427" y="3295"/>
                    <a:pt x="38571" y="3280"/>
                    <a:pt x="38713" y="3246"/>
                  </a:cubicBezTo>
                  <a:cubicBezTo>
                    <a:pt x="39697" y="3011"/>
                    <a:pt x="40422" y="1899"/>
                    <a:pt x="39821" y="969"/>
                  </a:cubicBezTo>
                  <a:cubicBezTo>
                    <a:pt x="39427" y="358"/>
                    <a:pt x="38495" y="1"/>
                    <a:pt x="37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0"/>
          <p:cNvGrpSpPr/>
          <p:nvPr/>
        </p:nvGrpSpPr>
        <p:grpSpPr>
          <a:xfrm>
            <a:off x="7300338" y="1119822"/>
            <a:ext cx="2572047" cy="1664010"/>
            <a:chOff x="3968350" y="3661850"/>
            <a:chExt cx="2055500" cy="1329825"/>
          </a:xfrm>
        </p:grpSpPr>
        <p:sp>
          <p:nvSpPr>
            <p:cNvPr id="505" name="Google Shape;505;p30"/>
            <p:cNvSpPr/>
            <p:nvPr/>
          </p:nvSpPr>
          <p:spPr>
            <a:xfrm>
              <a:off x="4282200" y="3661850"/>
              <a:ext cx="1733700" cy="868050"/>
            </a:xfrm>
            <a:custGeom>
              <a:avLst/>
              <a:gdLst/>
              <a:ahLst/>
              <a:cxnLst/>
              <a:rect l="l" t="t" r="r" b="b"/>
              <a:pathLst>
                <a:path w="69348" h="34722" extrusionOk="0">
                  <a:moveTo>
                    <a:pt x="64999" y="0"/>
                  </a:moveTo>
                  <a:cubicBezTo>
                    <a:pt x="63321" y="0"/>
                    <a:pt x="61622" y="251"/>
                    <a:pt x="60024" y="529"/>
                  </a:cubicBezTo>
                  <a:cubicBezTo>
                    <a:pt x="56444" y="1153"/>
                    <a:pt x="52901" y="2092"/>
                    <a:pt x="49413" y="3078"/>
                  </a:cubicBezTo>
                  <a:cubicBezTo>
                    <a:pt x="42928" y="4912"/>
                    <a:pt x="36593" y="7256"/>
                    <a:pt x="30643" y="10363"/>
                  </a:cubicBezTo>
                  <a:cubicBezTo>
                    <a:pt x="19127" y="16377"/>
                    <a:pt x="8944" y="24785"/>
                    <a:pt x="217" y="34162"/>
                  </a:cubicBezTo>
                  <a:cubicBezTo>
                    <a:pt x="0" y="34394"/>
                    <a:pt x="205" y="34722"/>
                    <a:pt x="452" y="34722"/>
                  </a:cubicBezTo>
                  <a:cubicBezTo>
                    <a:pt x="523" y="34722"/>
                    <a:pt x="597" y="34694"/>
                    <a:pt x="667" y="34630"/>
                  </a:cubicBezTo>
                  <a:cubicBezTo>
                    <a:pt x="9718" y="26193"/>
                    <a:pt x="19009" y="17945"/>
                    <a:pt x="30049" y="11982"/>
                  </a:cubicBezTo>
                  <a:cubicBezTo>
                    <a:pt x="35834" y="8857"/>
                    <a:pt x="41993" y="6469"/>
                    <a:pt x="48324" y="4596"/>
                  </a:cubicBezTo>
                  <a:cubicBezTo>
                    <a:pt x="51506" y="3654"/>
                    <a:pt x="54721" y="2822"/>
                    <a:pt x="57969" y="2102"/>
                  </a:cubicBezTo>
                  <a:cubicBezTo>
                    <a:pt x="61712" y="1263"/>
                    <a:pt x="65230" y="1113"/>
                    <a:pt x="69051" y="1072"/>
                  </a:cubicBezTo>
                  <a:cubicBezTo>
                    <a:pt x="69294" y="1069"/>
                    <a:pt x="69347" y="754"/>
                    <a:pt x="69123" y="670"/>
                  </a:cubicBezTo>
                  <a:cubicBezTo>
                    <a:pt x="67813" y="179"/>
                    <a:pt x="66414" y="0"/>
                    <a:pt x="64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607950" y="3920025"/>
              <a:ext cx="1415900" cy="514125"/>
            </a:xfrm>
            <a:custGeom>
              <a:avLst/>
              <a:gdLst/>
              <a:ahLst/>
              <a:cxnLst/>
              <a:rect l="l" t="t" r="r" b="b"/>
              <a:pathLst>
                <a:path w="56636" h="20565" extrusionOk="0">
                  <a:moveTo>
                    <a:pt x="53446" y="0"/>
                  </a:moveTo>
                  <a:cubicBezTo>
                    <a:pt x="49474" y="0"/>
                    <a:pt x="45414" y="1101"/>
                    <a:pt x="41691" y="2155"/>
                  </a:cubicBezTo>
                  <a:cubicBezTo>
                    <a:pt x="36667" y="3576"/>
                    <a:pt x="31682" y="5177"/>
                    <a:pt x="26775" y="6938"/>
                  </a:cubicBezTo>
                  <a:cubicBezTo>
                    <a:pt x="17454" y="10280"/>
                    <a:pt x="8427" y="14368"/>
                    <a:pt x="291" y="19931"/>
                  </a:cubicBezTo>
                  <a:cubicBezTo>
                    <a:pt x="0" y="20130"/>
                    <a:pt x="168" y="20565"/>
                    <a:pt x="440" y="20565"/>
                  </a:cubicBezTo>
                  <a:cubicBezTo>
                    <a:pt x="494" y="20565"/>
                    <a:pt x="553" y="20547"/>
                    <a:pt x="612" y="20507"/>
                  </a:cubicBezTo>
                  <a:cubicBezTo>
                    <a:pt x="8721" y="15036"/>
                    <a:pt x="17703" y="11010"/>
                    <a:pt x="26975" y="7747"/>
                  </a:cubicBezTo>
                  <a:cubicBezTo>
                    <a:pt x="31445" y="6173"/>
                    <a:pt x="35961" y="4724"/>
                    <a:pt x="40524" y="3399"/>
                  </a:cubicBezTo>
                  <a:cubicBezTo>
                    <a:pt x="45783" y="1862"/>
                    <a:pt x="50853" y="1130"/>
                    <a:pt x="56315" y="672"/>
                  </a:cubicBezTo>
                  <a:cubicBezTo>
                    <a:pt x="56622" y="646"/>
                    <a:pt x="56636" y="261"/>
                    <a:pt x="56332" y="214"/>
                  </a:cubicBezTo>
                  <a:cubicBezTo>
                    <a:pt x="55380" y="66"/>
                    <a:pt x="54415" y="0"/>
                    <a:pt x="53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480275" y="4168675"/>
              <a:ext cx="1511750" cy="571275"/>
            </a:xfrm>
            <a:custGeom>
              <a:avLst/>
              <a:gdLst/>
              <a:ahLst/>
              <a:cxnLst/>
              <a:rect l="l" t="t" r="r" b="b"/>
              <a:pathLst>
                <a:path w="60470" h="22851" extrusionOk="0">
                  <a:moveTo>
                    <a:pt x="59614" y="1"/>
                  </a:moveTo>
                  <a:cubicBezTo>
                    <a:pt x="54133" y="1"/>
                    <a:pt x="48404" y="1355"/>
                    <a:pt x="43122" y="2611"/>
                  </a:cubicBezTo>
                  <a:cubicBezTo>
                    <a:pt x="37331" y="3989"/>
                    <a:pt x="31645" y="5760"/>
                    <a:pt x="26073" y="7812"/>
                  </a:cubicBezTo>
                  <a:cubicBezTo>
                    <a:pt x="16954" y="11168"/>
                    <a:pt x="6295" y="14883"/>
                    <a:pt x="102" y="22570"/>
                  </a:cubicBezTo>
                  <a:cubicBezTo>
                    <a:pt x="0" y="22696"/>
                    <a:pt x="136" y="22851"/>
                    <a:pt x="273" y="22851"/>
                  </a:cubicBezTo>
                  <a:cubicBezTo>
                    <a:pt x="314" y="22851"/>
                    <a:pt x="355" y="22836"/>
                    <a:pt x="390" y="22802"/>
                  </a:cubicBezTo>
                  <a:cubicBezTo>
                    <a:pt x="7812" y="15535"/>
                    <a:pt x="18362" y="11682"/>
                    <a:pt x="28097" y="8230"/>
                  </a:cubicBezTo>
                  <a:cubicBezTo>
                    <a:pt x="33105" y="6454"/>
                    <a:pt x="38207" y="4922"/>
                    <a:pt x="43388" y="3698"/>
                  </a:cubicBezTo>
                  <a:cubicBezTo>
                    <a:pt x="48889" y="2398"/>
                    <a:pt x="54495" y="1902"/>
                    <a:pt x="60013" y="792"/>
                  </a:cubicBezTo>
                  <a:cubicBezTo>
                    <a:pt x="60470" y="701"/>
                    <a:pt x="60403" y="7"/>
                    <a:pt x="59934" y="2"/>
                  </a:cubicBezTo>
                  <a:cubicBezTo>
                    <a:pt x="59827" y="1"/>
                    <a:pt x="59721" y="1"/>
                    <a:pt x="59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4267800" y="4716350"/>
              <a:ext cx="40475" cy="42050"/>
            </a:xfrm>
            <a:custGeom>
              <a:avLst/>
              <a:gdLst/>
              <a:ahLst/>
              <a:cxnLst/>
              <a:rect l="l" t="t" r="r" b="b"/>
              <a:pathLst>
                <a:path w="1619" h="1682" extrusionOk="0">
                  <a:moveTo>
                    <a:pt x="356" y="1"/>
                  </a:moveTo>
                  <a:cubicBezTo>
                    <a:pt x="171" y="1"/>
                    <a:pt x="1" y="215"/>
                    <a:pt x="92" y="415"/>
                  </a:cubicBezTo>
                  <a:cubicBezTo>
                    <a:pt x="222" y="703"/>
                    <a:pt x="374" y="958"/>
                    <a:pt x="582" y="1202"/>
                  </a:cubicBezTo>
                  <a:cubicBezTo>
                    <a:pt x="675" y="1309"/>
                    <a:pt x="776" y="1410"/>
                    <a:pt x="883" y="1503"/>
                  </a:cubicBezTo>
                  <a:cubicBezTo>
                    <a:pt x="949" y="1562"/>
                    <a:pt x="1012" y="1625"/>
                    <a:pt x="1100" y="1653"/>
                  </a:cubicBezTo>
                  <a:cubicBezTo>
                    <a:pt x="1120" y="1659"/>
                    <a:pt x="1244" y="1679"/>
                    <a:pt x="1272" y="1679"/>
                  </a:cubicBezTo>
                  <a:cubicBezTo>
                    <a:pt x="1281" y="1679"/>
                    <a:pt x="1279" y="1677"/>
                    <a:pt x="1256" y="1670"/>
                  </a:cubicBezTo>
                  <a:lnTo>
                    <a:pt x="1256" y="1670"/>
                  </a:lnTo>
                  <a:cubicBezTo>
                    <a:pt x="1284" y="1678"/>
                    <a:pt x="1311" y="1682"/>
                    <a:pt x="1336" y="1682"/>
                  </a:cubicBezTo>
                  <a:cubicBezTo>
                    <a:pt x="1516" y="1682"/>
                    <a:pt x="1618" y="1492"/>
                    <a:pt x="1552" y="1327"/>
                  </a:cubicBezTo>
                  <a:lnTo>
                    <a:pt x="1552" y="1327"/>
                  </a:lnTo>
                  <a:cubicBezTo>
                    <a:pt x="1553" y="1329"/>
                    <a:pt x="1554" y="1331"/>
                    <a:pt x="1554" y="1331"/>
                  </a:cubicBezTo>
                  <a:cubicBezTo>
                    <a:pt x="1559" y="1331"/>
                    <a:pt x="1542" y="1224"/>
                    <a:pt x="1534" y="1206"/>
                  </a:cubicBezTo>
                  <a:cubicBezTo>
                    <a:pt x="1506" y="1134"/>
                    <a:pt x="1455" y="1087"/>
                    <a:pt x="1404" y="1031"/>
                  </a:cubicBezTo>
                  <a:cubicBezTo>
                    <a:pt x="1312" y="925"/>
                    <a:pt x="1214" y="823"/>
                    <a:pt x="1118" y="719"/>
                  </a:cubicBezTo>
                  <a:cubicBezTo>
                    <a:pt x="929" y="513"/>
                    <a:pt x="735" y="307"/>
                    <a:pt x="552" y="96"/>
                  </a:cubicBezTo>
                  <a:cubicBezTo>
                    <a:pt x="493" y="29"/>
                    <a:pt x="424" y="1"/>
                    <a:pt x="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4265375" y="4766200"/>
              <a:ext cx="33000" cy="30050"/>
            </a:xfrm>
            <a:custGeom>
              <a:avLst/>
              <a:gdLst/>
              <a:ahLst/>
              <a:cxnLst/>
              <a:rect l="l" t="t" r="r" b="b"/>
              <a:pathLst>
                <a:path w="1320" h="1202" extrusionOk="0">
                  <a:moveTo>
                    <a:pt x="398" y="1"/>
                  </a:moveTo>
                  <a:cubicBezTo>
                    <a:pt x="191" y="1"/>
                    <a:pt x="0" y="257"/>
                    <a:pt x="185" y="446"/>
                  </a:cubicBezTo>
                  <a:cubicBezTo>
                    <a:pt x="433" y="697"/>
                    <a:pt x="715" y="1120"/>
                    <a:pt x="1083" y="1197"/>
                  </a:cubicBezTo>
                  <a:cubicBezTo>
                    <a:pt x="1098" y="1200"/>
                    <a:pt x="1114" y="1202"/>
                    <a:pt x="1129" y="1202"/>
                  </a:cubicBezTo>
                  <a:cubicBezTo>
                    <a:pt x="1240" y="1202"/>
                    <a:pt x="1320" y="1115"/>
                    <a:pt x="1302" y="999"/>
                  </a:cubicBezTo>
                  <a:cubicBezTo>
                    <a:pt x="1246" y="641"/>
                    <a:pt x="828" y="340"/>
                    <a:pt x="586" y="86"/>
                  </a:cubicBezTo>
                  <a:cubicBezTo>
                    <a:pt x="529" y="26"/>
                    <a:pt x="463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968350" y="4528500"/>
              <a:ext cx="501750" cy="463175"/>
            </a:xfrm>
            <a:custGeom>
              <a:avLst/>
              <a:gdLst/>
              <a:ahLst/>
              <a:cxnLst/>
              <a:rect l="l" t="t" r="r" b="b"/>
              <a:pathLst>
                <a:path w="20070" h="18527" extrusionOk="0">
                  <a:moveTo>
                    <a:pt x="6737" y="1349"/>
                  </a:moveTo>
                  <a:cubicBezTo>
                    <a:pt x="6766" y="1366"/>
                    <a:pt x="6794" y="1382"/>
                    <a:pt x="6834" y="1406"/>
                  </a:cubicBezTo>
                  <a:cubicBezTo>
                    <a:pt x="7517" y="1554"/>
                    <a:pt x="8590" y="2643"/>
                    <a:pt x="9161" y="3046"/>
                  </a:cubicBezTo>
                  <a:cubicBezTo>
                    <a:pt x="9810" y="3502"/>
                    <a:pt x="10455" y="3976"/>
                    <a:pt x="11148" y="4368"/>
                  </a:cubicBezTo>
                  <a:cubicBezTo>
                    <a:pt x="11082" y="4559"/>
                    <a:pt x="11242" y="4822"/>
                    <a:pt x="11463" y="4822"/>
                  </a:cubicBezTo>
                  <a:cubicBezTo>
                    <a:pt x="11470" y="4822"/>
                    <a:pt x="11478" y="4822"/>
                    <a:pt x="11485" y="4821"/>
                  </a:cubicBezTo>
                  <a:cubicBezTo>
                    <a:pt x="11665" y="4809"/>
                    <a:pt x="11838" y="4768"/>
                    <a:pt x="12008" y="4719"/>
                  </a:cubicBezTo>
                  <a:cubicBezTo>
                    <a:pt x="12012" y="4718"/>
                    <a:pt x="12016" y="4716"/>
                    <a:pt x="12019" y="4715"/>
                  </a:cubicBezTo>
                  <a:cubicBezTo>
                    <a:pt x="12664" y="4523"/>
                    <a:pt x="13252" y="4125"/>
                    <a:pt x="13910" y="3930"/>
                  </a:cubicBezTo>
                  <a:cubicBezTo>
                    <a:pt x="14455" y="3768"/>
                    <a:pt x="15319" y="3562"/>
                    <a:pt x="16086" y="3562"/>
                  </a:cubicBezTo>
                  <a:cubicBezTo>
                    <a:pt x="16345" y="3562"/>
                    <a:pt x="16593" y="3585"/>
                    <a:pt x="16814" y="3642"/>
                  </a:cubicBezTo>
                  <a:cubicBezTo>
                    <a:pt x="16588" y="4391"/>
                    <a:pt x="16019" y="5251"/>
                    <a:pt x="15742" y="5896"/>
                  </a:cubicBezTo>
                  <a:cubicBezTo>
                    <a:pt x="15355" y="6795"/>
                    <a:pt x="15025" y="7663"/>
                    <a:pt x="14798" y="8612"/>
                  </a:cubicBezTo>
                  <a:cubicBezTo>
                    <a:pt x="14741" y="8853"/>
                    <a:pt x="14935" y="9037"/>
                    <a:pt x="15137" y="9037"/>
                  </a:cubicBezTo>
                  <a:cubicBezTo>
                    <a:pt x="15193" y="9037"/>
                    <a:pt x="15249" y="9023"/>
                    <a:pt x="15301" y="8993"/>
                  </a:cubicBezTo>
                  <a:cubicBezTo>
                    <a:pt x="15658" y="9662"/>
                    <a:pt x="16192" y="10235"/>
                    <a:pt x="16669" y="10833"/>
                  </a:cubicBezTo>
                  <a:cubicBezTo>
                    <a:pt x="16979" y="11222"/>
                    <a:pt x="17288" y="11609"/>
                    <a:pt x="17597" y="11998"/>
                  </a:cubicBezTo>
                  <a:cubicBezTo>
                    <a:pt x="17804" y="12257"/>
                    <a:pt x="18010" y="12515"/>
                    <a:pt x="18216" y="12773"/>
                  </a:cubicBezTo>
                  <a:cubicBezTo>
                    <a:pt x="18413" y="12843"/>
                    <a:pt x="18456" y="12878"/>
                    <a:pt x="18346" y="12878"/>
                  </a:cubicBezTo>
                  <a:cubicBezTo>
                    <a:pt x="18306" y="12878"/>
                    <a:pt x="18243" y="12873"/>
                    <a:pt x="18160" y="12863"/>
                  </a:cubicBezTo>
                  <a:cubicBezTo>
                    <a:pt x="17977" y="12943"/>
                    <a:pt x="17703" y="12971"/>
                    <a:pt x="17391" y="12971"/>
                  </a:cubicBezTo>
                  <a:cubicBezTo>
                    <a:pt x="16652" y="12971"/>
                    <a:pt x="15699" y="12813"/>
                    <a:pt x="15222" y="12793"/>
                  </a:cubicBezTo>
                  <a:cubicBezTo>
                    <a:pt x="14589" y="12767"/>
                    <a:pt x="13960" y="12717"/>
                    <a:pt x="13331" y="12717"/>
                  </a:cubicBezTo>
                  <a:cubicBezTo>
                    <a:pt x="13025" y="12717"/>
                    <a:pt x="12718" y="12729"/>
                    <a:pt x="12411" y="12761"/>
                  </a:cubicBezTo>
                  <a:cubicBezTo>
                    <a:pt x="12348" y="12768"/>
                    <a:pt x="12287" y="12791"/>
                    <a:pt x="12235" y="12829"/>
                  </a:cubicBezTo>
                  <a:cubicBezTo>
                    <a:pt x="12203" y="12817"/>
                    <a:pt x="12171" y="12803"/>
                    <a:pt x="12135" y="12800"/>
                  </a:cubicBezTo>
                  <a:cubicBezTo>
                    <a:pt x="12105" y="12798"/>
                    <a:pt x="12076" y="12797"/>
                    <a:pt x="12047" y="12797"/>
                  </a:cubicBezTo>
                  <a:cubicBezTo>
                    <a:pt x="11189" y="12797"/>
                    <a:pt x="10587" y="13591"/>
                    <a:pt x="10065" y="14189"/>
                  </a:cubicBezTo>
                  <a:cubicBezTo>
                    <a:pt x="9334" y="15026"/>
                    <a:pt x="8628" y="15935"/>
                    <a:pt x="7968" y="16825"/>
                  </a:cubicBezTo>
                  <a:cubicBezTo>
                    <a:pt x="7968" y="16825"/>
                    <a:pt x="7649" y="17189"/>
                    <a:pt x="7668" y="17294"/>
                  </a:cubicBezTo>
                  <a:cubicBezTo>
                    <a:pt x="7557" y="17165"/>
                    <a:pt x="7393" y="16501"/>
                    <a:pt x="7359" y="16374"/>
                  </a:cubicBezTo>
                  <a:cubicBezTo>
                    <a:pt x="7208" y="15812"/>
                    <a:pt x="7139" y="15225"/>
                    <a:pt x="7058" y="14648"/>
                  </a:cubicBezTo>
                  <a:cubicBezTo>
                    <a:pt x="6940" y="13804"/>
                    <a:pt x="6905" y="12662"/>
                    <a:pt x="6307" y="11973"/>
                  </a:cubicBezTo>
                  <a:cubicBezTo>
                    <a:pt x="6400" y="11837"/>
                    <a:pt x="6404" y="11653"/>
                    <a:pt x="6272" y="11494"/>
                  </a:cubicBezTo>
                  <a:cubicBezTo>
                    <a:pt x="5775" y="10901"/>
                    <a:pt x="4987" y="10780"/>
                    <a:pt x="4232" y="10672"/>
                  </a:cubicBezTo>
                  <a:cubicBezTo>
                    <a:pt x="4079" y="10649"/>
                    <a:pt x="3907" y="10642"/>
                    <a:pt x="3723" y="10642"/>
                  </a:cubicBezTo>
                  <a:cubicBezTo>
                    <a:pt x="3393" y="10642"/>
                    <a:pt x="3025" y="10665"/>
                    <a:pt x="2666" y="10665"/>
                  </a:cubicBezTo>
                  <a:cubicBezTo>
                    <a:pt x="2357" y="10665"/>
                    <a:pt x="2056" y="10648"/>
                    <a:pt x="1789" y="10586"/>
                  </a:cubicBezTo>
                  <a:cubicBezTo>
                    <a:pt x="2036" y="10357"/>
                    <a:pt x="2406" y="10100"/>
                    <a:pt x="2520" y="10005"/>
                  </a:cubicBezTo>
                  <a:cubicBezTo>
                    <a:pt x="2991" y="9615"/>
                    <a:pt x="3500" y="9273"/>
                    <a:pt x="4019" y="8944"/>
                  </a:cubicBezTo>
                  <a:cubicBezTo>
                    <a:pt x="4433" y="8684"/>
                    <a:pt x="4852" y="8436"/>
                    <a:pt x="5277" y="8189"/>
                  </a:cubicBezTo>
                  <a:cubicBezTo>
                    <a:pt x="5435" y="8097"/>
                    <a:pt x="6230" y="7460"/>
                    <a:pt x="6439" y="7460"/>
                  </a:cubicBezTo>
                  <a:cubicBezTo>
                    <a:pt x="6444" y="7460"/>
                    <a:pt x="6449" y="7461"/>
                    <a:pt x="6454" y="7462"/>
                  </a:cubicBezTo>
                  <a:cubicBezTo>
                    <a:pt x="6486" y="7468"/>
                    <a:pt x="6517" y="7471"/>
                    <a:pt x="6547" y="7471"/>
                  </a:cubicBezTo>
                  <a:cubicBezTo>
                    <a:pt x="6786" y="7471"/>
                    <a:pt x="6962" y="7282"/>
                    <a:pt x="6966" y="7085"/>
                  </a:cubicBezTo>
                  <a:cubicBezTo>
                    <a:pt x="6995" y="7010"/>
                    <a:pt x="7004" y="6929"/>
                    <a:pt x="6990" y="6849"/>
                  </a:cubicBezTo>
                  <a:cubicBezTo>
                    <a:pt x="6810" y="5806"/>
                    <a:pt x="6721" y="4733"/>
                    <a:pt x="6689" y="3674"/>
                  </a:cubicBezTo>
                  <a:cubicBezTo>
                    <a:pt x="6674" y="3200"/>
                    <a:pt x="6674" y="2726"/>
                    <a:pt x="6690" y="2251"/>
                  </a:cubicBezTo>
                  <a:cubicBezTo>
                    <a:pt x="6699" y="1950"/>
                    <a:pt x="6716" y="1649"/>
                    <a:pt x="6737" y="1349"/>
                  </a:cubicBezTo>
                  <a:close/>
                  <a:moveTo>
                    <a:pt x="6565" y="0"/>
                  </a:moveTo>
                  <a:cubicBezTo>
                    <a:pt x="6451" y="0"/>
                    <a:pt x="6340" y="18"/>
                    <a:pt x="6230" y="58"/>
                  </a:cubicBezTo>
                  <a:cubicBezTo>
                    <a:pt x="5305" y="399"/>
                    <a:pt x="5492" y="1711"/>
                    <a:pt x="5505" y="2446"/>
                  </a:cubicBezTo>
                  <a:cubicBezTo>
                    <a:pt x="5531" y="3871"/>
                    <a:pt x="5725" y="5247"/>
                    <a:pt x="5995" y="6638"/>
                  </a:cubicBezTo>
                  <a:cubicBezTo>
                    <a:pt x="5257" y="6751"/>
                    <a:pt x="4414" y="7343"/>
                    <a:pt x="3910" y="7622"/>
                  </a:cubicBezTo>
                  <a:cubicBezTo>
                    <a:pt x="2746" y="8265"/>
                    <a:pt x="1361" y="9097"/>
                    <a:pt x="570" y="10169"/>
                  </a:cubicBezTo>
                  <a:cubicBezTo>
                    <a:pt x="1" y="10940"/>
                    <a:pt x="510" y="11526"/>
                    <a:pt x="1378" y="11692"/>
                  </a:cubicBezTo>
                  <a:cubicBezTo>
                    <a:pt x="1682" y="11750"/>
                    <a:pt x="1987" y="11765"/>
                    <a:pt x="2293" y="11765"/>
                  </a:cubicBezTo>
                  <a:cubicBezTo>
                    <a:pt x="2592" y="11765"/>
                    <a:pt x="2890" y="11751"/>
                    <a:pt x="3189" y="11751"/>
                  </a:cubicBezTo>
                  <a:cubicBezTo>
                    <a:pt x="3305" y="11751"/>
                    <a:pt x="3422" y="11753"/>
                    <a:pt x="3538" y="11759"/>
                  </a:cubicBezTo>
                  <a:cubicBezTo>
                    <a:pt x="4279" y="11796"/>
                    <a:pt x="4993" y="12135"/>
                    <a:pt x="5715" y="12165"/>
                  </a:cubicBezTo>
                  <a:cubicBezTo>
                    <a:pt x="5648" y="12695"/>
                    <a:pt x="5762" y="13250"/>
                    <a:pt x="5806" y="13782"/>
                  </a:cubicBezTo>
                  <a:cubicBezTo>
                    <a:pt x="5865" y="14483"/>
                    <a:pt x="5908" y="15190"/>
                    <a:pt x="6019" y="15885"/>
                  </a:cubicBezTo>
                  <a:cubicBezTo>
                    <a:pt x="6141" y="16645"/>
                    <a:pt x="6405" y="18428"/>
                    <a:pt x="7482" y="18523"/>
                  </a:cubicBezTo>
                  <a:cubicBezTo>
                    <a:pt x="7508" y="18526"/>
                    <a:pt x="7534" y="18527"/>
                    <a:pt x="7560" y="18527"/>
                  </a:cubicBezTo>
                  <a:cubicBezTo>
                    <a:pt x="8496" y="18527"/>
                    <a:pt x="9375" y="17035"/>
                    <a:pt x="9850" y="16415"/>
                  </a:cubicBezTo>
                  <a:cubicBezTo>
                    <a:pt x="10349" y="15767"/>
                    <a:pt x="10817" y="15089"/>
                    <a:pt x="11392" y="14501"/>
                  </a:cubicBezTo>
                  <a:cubicBezTo>
                    <a:pt x="11725" y="14159"/>
                    <a:pt x="12086" y="13926"/>
                    <a:pt x="12309" y="13553"/>
                  </a:cubicBezTo>
                  <a:cubicBezTo>
                    <a:pt x="12331" y="13569"/>
                    <a:pt x="12356" y="13582"/>
                    <a:pt x="12381" y="13592"/>
                  </a:cubicBezTo>
                  <a:cubicBezTo>
                    <a:pt x="13802" y="14027"/>
                    <a:pt x="15411" y="14026"/>
                    <a:pt x="16892" y="14063"/>
                  </a:cubicBezTo>
                  <a:cubicBezTo>
                    <a:pt x="17209" y="14071"/>
                    <a:pt x="17632" y="14120"/>
                    <a:pt x="18055" y="14120"/>
                  </a:cubicBezTo>
                  <a:cubicBezTo>
                    <a:pt x="18630" y="14120"/>
                    <a:pt x="19206" y="14029"/>
                    <a:pt x="19515" y="13621"/>
                  </a:cubicBezTo>
                  <a:cubicBezTo>
                    <a:pt x="20069" y="12890"/>
                    <a:pt x="19201" y="12147"/>
                    <a:pt x="18765" y="11609"/>
                  </a:cubicBezTo>
                  <a:cubicBezTo>
                    <a:pt x="17864" y="10492"/>
                    <a:pt x="17016" y="9091"/>
                    <a:pt x="15857" y="8208"/>
                  </a:cubicBezTo>
                  <a:cubicBezTo>
                    <a:pt x="16282" y="7512"/>
                    <a:pt x="16638" y="6789"/>
                    <a:pt x="16985" y="6044"/>
                  </a:cubicBezTo>
                  <a:cubicBezTo>
                    <a:pt x="17381" y="5195"/>
                    <a:pt x="18027" y="4222"/>
                    <a:pt x="18153" y="3296"/>
                  </a:cubicBezTo>
                  <a:cubicBezTo>
                    <a:pt x="18181" y="3094"/>
                    <a:pt x="18035" y="2864"/>
                    <a:pt x="17863" y="2763"/>
                  </a:cubicBezTo>
                  <a:cubicBezTo>
                    <a:pt x="17354" y="2469"/>
                    <a:pt x="16589" y="2327"/>
                    <a:pt x="15752" y="2327"/>
                  </a:cubicBezTo>
                  <a:cubicBezTo>
                    <a:pt x="14270" y="2327"/>
                    <a:pt x="12564" y="2773"/>
                    <a:pt x="11671" y="3616"/>
                  </a:cubicBezTo>
                  <a:cubicBezTo>
                    <a:pt x="10824" y="2772"/>
                    <a:pt x="9800" y="2068"/>
                    <a:pt x="8842" y="1366"/>
                  </a:cubicBezTo>
                  <a:cubicBezTo>
                    <a:pt x="8287" y="960"/>
                    <a:pt x="7390" y="0"/>
                    <a:pt x="6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0"/>
          <p:cNvGrpSpPr/>
          <p:nvPr/>
        </p:nvGrpSpPr>
        <p:grpSpPr>
          <a:xfrm>
            <a:off x="8713535" y="2678784"/>
            <a:ext cx="296492" cy="233612"/>
            <a:chOff x="5962425" y="2668825"/>
            <a:chExt cx="241600" cy="190300"/>
          </a:xfrm>
        </p:grpSpPr>
        <p:sp>
          <p:nvSpPr>
            <p:cNvPr id="512" name="Google Shape;512;p30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1547160" y="2550209"/>
            <a:ext cx="296492" cy="233612"/>
            <a:chOff x="5962425" y="2668825"/>
            <a:chExt cx="241600" cy="190300"/>
          </a:xfrm>
        </p:grpSpPr>
        <p:sp>
          <p:nvSpPr>
            <p:cNvPr id="516" name="Google Shape;516;p30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0"/>
          <p:cNvGrpSpPr/>
          <p:nvPr/>
        </p:nvGrpSpPr>
        <p:grpSpPr>
          <a:xfrm>
            <a:off x="6509585" y="430184"/>
            <a:ext cx="296492" cy="233612"/>
            <a:chOff x="5962425" y="2668825"/>
            <a:chExt cx="241600" cy="190300"/>
          </a:xfrm>
        </p:grpSpPr>
        <p:sp>
          <p:nvSpPr>
            <p:cNvPr id="520" name="Google Shape;520;p30"/>
            <p:cNvSpPr/>
            <p:nvPr/>
          </p:nvSpPr>
          <p:spPr>
            <a:xfrm>
              <a:off x="5962425" y="2668825"/>
              <a:ext cx="241600" cy="190300"/>
            </a:xfrm>
            <a:custGeom>
              <a:avLst/>
              <a:gdLst/>
              <a:ahLst/>
              <a:cxnLst/>
              <a:rect l="l" t="t" r="r" b="b"/>
              <a:pathLst>
                <a:path w="9664" h="7612" extrusionOk="0">
                  <a:moveTo>
                    <a:pt x="4621" y="758"/>
                  </a:moveTo>
                  <a:cubicBezTo>
                    <a:pt x="5171" y="758"/>
                    <a:pt x="5724" y="864"/>
                    <a:pt x="6257" y="1097"/>
                  </a:cubicBezTo>
                  <a:cubicBezTo>
                    <a:pt x="7650" y="1706"/>
                    <a:pt x="8585" y="3235"/>
                    <a:pt x="8007" y="4754"/>
                  </a:cubicBezTo>
                  <a:cubicBezTo>
                    <a:pt x="7578" y="5881"/>
                    <a:pt x="6297" y="6456"/>
                    <a:pt x="5070" y="6456"/>
                  </a:cubicBezTo>
                  <a:cubicBezTo>
                    <a:pt x="4353" y="6456"/>
                    <a:pt x="3653" y="6259"/>
                    <a:pt x="3153" y="5861"/>
                  </a:cubicBezTo>
                  <a:cubicBezTo>
                    <a:pt x="2610" y="5429"/>
                    <a:pt x="1973" y="4818"/>
                    <a:pt x="1660" y="4201"/>
                  </a:cubicBezTo>
                  <a:cubicBezTo>
                    <a:pt x="1038" y="2981"/>
                    <a:pt x="1551" y="2065"/>
                    <a:pt x="2568" y="1307"/>
                  </a:cubicBezTo>
                  <a:cubicBezTo>
                    <a:pt x="2604" y="1281"/>
                    <a:pt x="2631" y="1244"/>
                    <a:pt x="2645" y="1202"/>
                  </a:cubicBezTo>
                  <a:cubicBezTo>
                    <a:pt x="3271" y="919"/>
                    <a:pt x="3944" y="758"/>
                    <a:pt x="4621" y="758"/>
                  </a:cubicBezTo>
                  <a:close/>
                  <a:moveTo>
                    <a:pt x="5096" y="0"/>
                  </a:moveTo>
                  <a:cubicBezTo>
                    <a:pt x="4019" y="0"/>
                    <a:pt x="2928" y="378"/>
                    <a:pt x="1992" y="1000"/>
                  </a:cubicBezTo>
                  <a:cubicBezTo>
                    <a:pt x="57" y="1432"/>
                    <a:pt x="1" y="4028"/>
                    <a:pt x="1118" y="5416"/>
                  </a:cubicBezTo>
                  <a:cubicBezTo>
                    <a:pt x="1917" y="6410"/>
                    <a:pt x="3061" y="7529"/>
                    <a:pt x="4405" y="7604"/>
                  </a:cubicBezTo>
                  <a:cubicBezTo>
                    <a:pt x="4496" y="7609"/>
                    <a:pt x="4588" y="7611"/>
                    <a:pt x="4681" y="7611"/>
                  </a:cubicBezTo>
                  <a:cubicBezTo>
                    <a:pt x="5836" y="7611"/>
                    <a:pt x="7207" y="7230"/>
                    <a:pt x="8057" y="6484"/>
                  </a:cubicBezTo>
                  <a:cubicBezTo>
                    <a:pt x="9664" y="5074"/>
                    <a:pt x="9441" y="2432"/>
                    <a:pt x="7908" y="1066"/>
                  </a:cubicBezTo>
                  <a:cubicBezTo>
                    <a:pt x="7071" y="321"/>
                    <a:pt x="6090" y="0"/>
                    <a:pt x="5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6039175" y="2747500"/>
              <a:ext cx="43850" cy="37825"/>
            </a:xfrm>
            <a:custGeom>
              <a:avLst/>
              <a:gdLst/>
              <a:ahLst/>
              <a:cxnLst/>
              <a:rect l="l" t="t" r="r" b="b"/>
              <a:pathLst>
                <a:path w="1754" h="1513" extrusionOk="0">
                  <a:moveTo>
                    <a:pt x="248" y="0"/>
                  </a:moveTo>
                  <a:cubicBezTo>
                    <a:pt x="115" y="0"/>
                    <a:pt x="0" y="164"/>
                    <a:pt x="123" y="282"/>
                  </a:cubicBezTo>
                  <a:cubicBezTo>
                    <a:pt x="563" y="700"/>
                    <a:pt x="997" y="1243"/>
                    <a:pt x="1555" y="1501"/>
                  </a:cubicBezTo>
                  <a:cubicBezTo>
                    <a:pt x="1572" y="1509"/>
                    <a:pt x="1589" y="1513"/>
                    <a:pt x="1606" y="1513"/>
                  </a:cubicBezTo>
                  <a:cubicBezTo>
                    <a:pt x="1684" y="1513"/>
                    <a:pt x="1753" y="1436"/>
                    <a:pt x="1704" y="1353"/>
                  </a:cubicBezTo>
                  <a:cubicBezTo>
                    <a:pt x="1394" y="821"/>
                    <a:pt x="817" y="442"/>
                    <a:pt x="360" y="44"/>
                  </a:cubicBezTo>
                  <a:cubicBezTo>
                    <a:pt x="324" y="13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6072525" y="2733725"/>
              <a:ext cx="37575" cy="41200"/>
            </a:xfrm>
            <a:custGeom>
              <a:avLst/>
              <a:gdLst/>
              <a:ahLst/>
              <a:cxnLst/>
              <a:rect l="l" t="t" r="r" b="b"/>
              <a:pathLst>
                <a:path w="1503" h="1648" extrusionOk="0">
                  <a:moveTo>
                    <a:pt x="293" y="0"/>
                  </a:moveTo>
                  <a:cubicBezTo>
                    <a:pt x="145" y="0"/>
                    <a:pt x="0" y="161"/>
                    <a:pt x="101" y="314"/>
                  </a:cubicBezTo>
                  <a:cubicBezTo>
                    <a:pt x="273" y="571"/>
                    <a:pt x="440" y="831"/>
                    <a:pt x="626" y="1080"/>
                  </a:cubicBezTo>
                  <a:cubicBezTo>
                    <a:pt x="787" y="1300"/>
                    <a:pt x="959" y="1569"/>
                    <a:pt x="1235" y="1642"/>
                  </a:cubicBezTo>
                  <a:cubicBezTo>
                    <a:pt x="1251" y="1646"/>
                    <a:pt x="1267" y="1648"/>
                    <a:pt x="1283" y="1648"/>
                  </a:cubicBezTo>
                  <a:cubicBezTo>
                    <a:pt x="1393" y="1648"/>
                    <a:pt x="1502" y="1561"/>
                    <a:pt x="1495" y="1442"/>
                  </a:cubicBezTo>
                  <a:cubicBezTo>
                    <a:pt x="1482" y="1154"/>
                    <a:pt x="1265" y="936"/>
                    <a:pt x="1080" y="730"/>
                  </a:cubicBezTo>
                  <a:cubicBezTo>
                    <a:pt x="874" y="497"/>
                    <a:pt x="650" y="280"/>
                    <a:pt x="431" y="59"/>
                  </a:cubicBezTo>
                  <a:cubicBezTo>
                    <a:pt x="391" y="18"/>
                    <a:pt x="341" y="0"/>
                    <a:pt x="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0"/>
          <p:cNvSpPr/>
          <p:nvPr/>
        </p:nvSpPr>
        <p:spPr>
          <a:xfrm>
            <a:off x="1843650" y="9244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222550" y="3479025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6929325" y="1935425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8339563" y="4197725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97600" y="2989560"/>
            <a:ext cx="3357600" cy="1895400"/>
          </a:xfrm>
        </p:spPr>
        <p:txBody>
          <a:bodyPr/>
          <a:lstStyle/>
          <a:p>
            <a:pPr algn="l"/>
            <a:r>
              <a:rPr lang="en-GB" dirty="0" smtClean="0"/>
              <a:t>Food</a:t>
            </a:r>
          </a:p>
          <a:p>
            <a:pPr algn="l"/>
            <a:r>
              <a:rPr lang="en-GB" dirty="0" smtClean="0"/>
              <a:t>Dessert</a:t>
            </a:r>
          </a:p>
          <a:p>
            <a:pPr algn="l"/>
            <a:r>
              <a:rPr lang="en-GB" dirty="0" smtClean="0"/>
              <a:t>Drinks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subTitle" idx="1"/>
          </p:nvPr>
        </p:nvSpPr>
        <p:spPr>
          <a:xfrm rot="20899031">
            <a:off x="1866850" y="1593891"/>
            <a:ext cx="5296756" cy="19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GB" i="1" dirty="0" err="1" smtClean="0">
                <a:latin typeface="Khmer OS Bokor" panose="02000500000000020004" pitchFamily="2" charset="0"/>
                <a:cs typeface="Khmer OS Bokor" panose="02000500000000020004" pitchFamily="2" charset="0"/>
              </a:rPr>
              <a:t>QuickCook</a:t>
            </a:r>
            <a:r>
              <a:rPr lang="en-GB" i="1" dirty="0" smtClean="0">
                <a:latin typeface="Khmer OS Bokor" panose="02000500000000020004" pitchFamily="2" charset="0"/>
                <a:cs typeface="Khmer OS Bokor" panose="02000500000000020004" pitchFamily="2" charset="0"/>
              </a:rPr>
              <a:t> </a:t>
            </a:r>
            <a:endParaRPr lang="km-KH" i="1" dirty="0" smtClean="0">
              <a:latin typeface="Khmer OS Bokor" panose="02000500000000020004" pitchFamily="2" charset="0"/>
              <a:cs typeface="Khmer OS Bokor" panose="02000500000000020004" pitchFamily="2" charset="0"/>
            </a:endParaRPr>
          </a:p>
          <a:p>
            <a:pPr marL="0" lvl="0" indent="0">
              <a:spcAft>
                <a:spcPts val="1600"/>
              </a:spcAft>
            </a:pPr>
            <a:r>
              <a:rPr lang="km-KH" i="1" dirty="0" smtClean="0">
                <a:latin typeface="Khmer OS Bokor" panose="02000500000000020004" pitchFamily="2" charset="0"/>
                <a:cs typeface="Khmer OS Bokor" panose="02000500000000020004" pitchFamily="2" charset="0"/>
              </a:rPr>
              <a:t>ផ្</a:t>
            </a:r>
            <a:r>
              <a:rPr lang="km-KH" i="1" dirty="0">
                <a:latin typeface="Khmer OS Bokor" panose="02000500000000020004" pitchFamily="2" charset="0"/>
                <a:cs typeface="Khmer OS Bokor" panose="02000500000000020004" pitchFamily="2" charset="0"/>
              </a:rPr>
              <a:t>តល់ជូននូវរូបមន្តនៃការធ្វើ</a:t>
            </a:r>
            <a:r>
              <a:rPr lang="km-KH" i="1" dirty="0" smtClean="0">
                <a:latin typeface="Khmer OS Bokor" panose="02000500000000020004" pitchFamily="2" charset="0"/>
                <a:cs typeface="Khmer OS Bokor" panose="02000500000000020004" pitchFamily="2" charset="0"/>
              </a:rPr>
              <a:t>ម្ហូប</a:t>
            </a:r>
          </a:p>
          <a:p>
            <a:pPr marL="0" lvl="0" indent="0">
              <a:spcAft>
                <a:spcPts val="1600"/>
              </a:spcAft>
            </a:pPr>
            <a:r>
              <a:rPr lang="km-KH" i="1" dirty="0" smtClean="0">
                <a:latin typeface="Khmer OS Bokor" panose="02000500000000020004" pitchFamily="2" charset="0"/>
                <a:cs typeface="Khmer OS Bokor" panose="02000500000000020004" pitchFamily="2" charset="0"/>
              </a:rPr>
              <a:t>ដ៏</a:t>
            </a:r>
            <a:r>
              <a:rPr lang="km-KH" i="1" dirty="0">
                <a:latin typeface="Khmer OS Bokor" panose="02000500000000020004" pitchFamily="2" charset="0"/>
                <a:cs typeface="Khmer OS Bokor" panose="02000500000000020004" pitchFamily="2" charset="0"/>
              </a:rPr>
              <a:t>សម្បូរ</a:t>
            </a:r>
            <a:r>
              <a:rPr lang="km-KH" i="1" dirty="0" smtClean="0">
                <a:latin typeface="Khmer OS Bokor" panose="02000500000000020004" pitchFamily="2" charset="0"/>
                <a:cs typeface="Khmer OS Bokor" panose="02000500000000020004" pitchFamily="2" charset="0"/>
              </a:rPr>
              <a:t>បែបជូនលោកអ្នក</a:t>
            </a:r>
            <a:endParaRPr lang="km-KH" i="1" dirty="0"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grpSp>
        <p:nvGrpSpPr>
          <p:cNvPr id="533" name="Google Shape;533;p31"/>
          <p:cNvGrpSpPr/>
          <p:nvPr/>
        </p:nvGrpSpPr>
        <p:grpSpPr>
          <a:xfrm>
            <a:off x="7383150" y="473039"/>
            <a:ext cx="1595023" cy="1273776"/>
            <a:chOff x="2768100" y="253450"/>
            <a:chExt cx="1376325" cy="1099125"/>
          </a:xfrm>
        </p:grpSpPr>
        <p:sp>
          <p:nvSpPr>
            <p:cNvPr id="534" name="Google Shape;534;p31"/>
            <p:cNvSpPr/>
            <p:nvPr/>
          </p:nvSpPr>
          <p:spPr>
            <a:xfrm>
              <a:off x="3142625" y="939600"/>
              <a:ext cx="86375" cy="71250"/>
            </a:xfrm>
            <a:custGeom>
              <a:avLst/>
              <a:gdLst/>
              <a:ahLst/>
              <a:cxnLst/>
              <a:rect l="l" t="t" r="r" b="b"/>
              <a:pathLst>
                <a:path w="3455" h="2850" extrusionOk="0">
                  <a:moveTo>
                    <a:pt x="1531" y="0"/>
                  </a:moveTo>
                  <a:cubicBezTo>
                    <a:pt x="1067" y="0"/>
                    <a:pt x="612" y="252"/>
                    <a:pt x="374" y="679"/>
                  </a:cubicBezTo>
                  <a:cubicBezTo>
                    <a:pt x="0" y="1349"/>
                    <a:pt x="276" y="2151"/>
                    <a:pt x="880" y="2573"/>
                  </a:cubicBezTo>
                  <a:cubicBezTo>
                    <a:pt x="1143" y="2757"/>
                    <a:pt x="1447" y="2850"/>
                    <a:pt x="1748" y="2850"/>
                  </a:cubicBezTo>
                  <a:cubicBezTo>
                    <a:pt x="2122" y="2850"/>
                    <a:pt x="2492" y="2708"/>
                    <a:pt x="2774" y="2424"/>
                  </a:cubicBezTo>
                  <a:cubicBezTo>
                    <a:pt x="3238" y="1959"/>
                    <a:pt x="3454" y="1101"/>
                    <a:pt x="2983" y="573"/>
                  </a:cubicBezTo>
                  <a:cubicBezTo>
                    <a:pt x="2925" y="507"/>
                    <a:pt x="2850" y="479"/>
                    <a:pt x="2774" y="479"/>
                  </a:cubicBezTo>
                  <a:cubicBezTo>
                    <a:pt x="2608" y="479"/>
                    <a:pt x="2439" y="617"/>
                    <a:pt x="2439" y="799"/>
                  </a:cubicBezTo>
                  <a:cubicBezTo>
                    <a:pt x="2439" y="1106"/>
                    <a:pt x="2474" y="1394"/>
                    <a:pt x="2286" y="1661"/>
                  </a:cubicBezTo>
                  <a:cubicBezTo>
                    <a:pt x="2159" y="1843"/>
                    <a:pt x="1976" y="1938"/>
                    <a:pt x="1780" y="1938"/>
                  </a:cubicBezTo>
                  <a:cubicBezTo>
                    <a:pt x="1680" y="1938"/>
                    <a:pt x="1578" y="1914"/>
                    <a:pt x="1477" y="1863"/>
                  </a:cubicBezTo>
                  <a:cubicBezTo>
                    <a:pt x="716" y="1484"/>
                    <a:pt x="1302" y="572"/>
                    <a:pt x="1973" y="567"/>
                  </a:cubicBezTo>
                  <a:cubicBezTo>
                    <a:pt x="2194" y="566"/>
                    <a:pt x="2304" y="240"/>
                    <a:pt x="2090" y="133"/>
                  </a:cubicBezTo>
                  <a:cubicBezTo>
                    <a:pt x="1912" y="43"/>
                    <a:pt x="1721" y="0"/>
                    <a:pt x="1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83675" y="952750"/>
              <a:ext cx="48025" cy="39675"/>
            </a:xfrm>
            <a:custGeom>
              <a:avLst/>
              <a:gdLst/>
              <a:ahLst/>
              <a:cxnLst/>
              <a:rect l="l" t="t" r="r" b="b"/>
              <a:pathLst>
                <a:path w="1921" h="1587" extrusionOk="0">
                  <a:moveTo>
                    <a:pt x="521" y="0"/>
                  </a:moveTo>
                  <a:cubicBezTo>
                    <a:pt x="472" y="0"/>
                    <a:pt x="423" y="18"/>
                    <a:pt x="381" y="60"/>
                  </a:cubicBezTo>
                  <a:cubicBezTo>
                    <a:pt x="1" y="446"/>
                    <a:pt x="32" y="1188"/>
                    <a:pt x="525" y="1474"/>
                  </a:cubicBezTo>
                  <a:cubicBezTo>
                    <a:pt x="658" y="1551"/>
                    <a:pt x="810" y="1586"/>
                    <a:pt x="964" y="1586"/>
                  </a:cubicBezTo>
                  <a:cubicBezTo>
                    <a:pt x="1434" y="1586"/>
                    <a:pt x="1920" y="1259"/>
                    <a:pt x="1909" y="757"/>
                  </a:cubicBezTo>
                  <a:cubicBezTo>
                    <a:pt x="1906" y="555"/>
                    <a:pt x="1754" y="445"/>
                    <a:pt x="1595" y="445"/>
                  </a:cubicBezTo>
                  <a:cubicBezTo>
                    <a:pt x="1489" y="445"/>
                    <a:pt x="1380" y="494"/>
                    <a:pt x="1308" y="595"/>
                  </a:cubicBezTo>
                  <a:cubicBezTo>
                    <a:pt x="1222" y="716"/>
                    <a:pt x="1103" y="866"/>
                    <a:pt x="950" y="866"/>
                  </a:cubicBezTo>
                  <a:cubicBezTo>
                    <a:pt x="921" y="866"/>
                    <a:pt x="890" y="861"/>
                    <a:pt x="859" y="848"/>
                  </a:cubicBezTo>
                  <a:cubicBezTo>
                    <a:pt x="637" y="763"/>
                    <a:pt x="593" y="494"/>
                    <a:pt x="711" y="315"/>
                  </a:cubicBezTo>
                  <a:cubicBezTo>
                    <a:pt x="811" y="163"/>
                    <a:pt x="668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094750" y="1062925"/>
              <a:ext cx="56000" cy="58825"/>
            </a:xfrm>
            <a:custGeom>
              <a:avLst/>
              <a:gdLst/>
              <a:ahLst/>
              <a:cxnLst/>
              <a:rect l="l" t="t" r="r" b="b"/>
              <a:pathLst>
                <a:path w="2240" h="2353" extrusionOk="0">
                  <a:moveTo>
                    <a:pt x="345" y="1"/>
                  </a:moveTo>
                  <a:cubicBezTo>
                    <a:pt x="176" y="1"/>
                    <a:pt x="0" y="140"/>
                    <a:pt x="53" y="353"/>
                  </a:cubicBezTo>
                  <a:cubicBezTo>
                    <a:pt x="189" y="895"/>
                    <a:pt x="469" y="1392"/>
                    <a:pt x="875" y="1779"/>
                  </a:cubicBezTo>
                  <a:cubicBezTo>
                    <a:pt x="1106" y="1999"/>
                    <a:pt x="1532" y="2352"/>
                    <a:pt x="1907" y="2352"/>
                  </a:cubicBezTo>
                  <a:cubicBezTo>
                    <a:pt x="1997" y="2352"/>
                    <a:pt x="2084" y="2331"/>
                    <a:pt x="2165" y="2284"/>
                  </a:cubicBezTo>
                  <a:cubicBezTo>
                    <a:pt x="2230" y="2244"/>
                    <a:pt x="2239" y="2172"/>
                    <a:pt x="2211" y="2107"/>
                  </a:cubicBezTo>
                  <a:cubicBezTo>
                    <a:pt x="2067" y="1777"/>
                    <a:pt x="1544" y="1611"/>
                    <a:pt x="1284" y="1369"/>
                  </a:cubicBezTo>
                  <a:cubicBezTo>
                    <a:pt x="943" y="1051"/>
                    <a:pt x="717" y="652"/>
                    <a:pt x="601" y="202"/>
                  </a:cubicBezTo>
                  <a:cubicBezTo>
                    <a:pt x="564" y="62"/>
                    <a:pt x="45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33375" y="1063675"/>
              <a:ext cx="69650" cy="56575"/>
            </a:xfrm>
            <a:custGeom>
              <a:avLst/>
              <a:gdLst/>
              <a:ahLst/>
              <a:cxnLst/>
              <a:rect l="l" t="t" r="r" b="b"/>
              <a:pathLst>
                <a:path w="2786" h="2263" extrusionOk="0">
                  <a:moveTo>
                    <a:pt x="297" y="1"/>
                  </a:moveTo>
                  <a:cubicBezTo>
                    <a:pt x="151" y="1"/>
                    <a:pt x="0" y="126"/>
                    <a:pt x="36" y="316"/>
                  </a:cubicBezTo>
                  <a:cubicBezTo>
                    <a:pt x="152" y="937"/>
                    <a:pt x="503" y="1488"/>
                    <a:pt x="1016" y="1856"/>
                  </a:cubicBezTo>
                  <a:cubicBezTo>
                    <a:pt x="1324" y="2076"/>
                    <a:pt x="1721" y="2263"/>
                    <a:pt x="2105" y="2263"/>
                  </a:cubicBezTo>
                  <a:cubicBezTo>
                    <a:pt x="2297" y="2263"/>
                    <a:pt x="2486" y="2216"/>
                    <a:pt x="2659" y="2102"/>
                  </a:cubicBezTo>
                  <a:cubicBezTo>
                    <a:pt x="2763" y="2033"/>
                    <a:pt x="2786" y="1856"/>
                    <a:pt x="2658" y="1792"/>
                  </a:cubicBezTo>
                  <a:cubicBezTo>
                    <a:pt x="2264" y="1596"/>
                    <a:pt x="1827" y="1558"/>
                    <a:pt x="1444" y="1335"/>
                  </a:cubicBezTo>
                  <a:cubicBezTo>
                    <a:pt x="992" y="1071"/>
                    <a:pt x="671" y="687"/>
                    <a:pt x="523" y="182"/>
                  </a:cubicBezTo>
                  <a:cubicBezTo>
                    <a:pt x="487" y="55"/>
                    <a:pt x="393" y="1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08225" y="1067425"/>
              <a:ext cx="66650" cy="31000"/>
            </a:xfrm>
            <a:custGeom>
              <a:avLst/>
              <a:gdLst/>
              <a:ahLst/>
              <a:cxnLst/>
              <a:rect l="l" t="t" r="r" b="b"/>
              <a:pathLst>
                <a:path w="2666" h="1240" extrusionOk="0">
                  <a:moveTo>
                    <a:pt x="424" y="1"/>
                  </a:moveTo>
                  <a:cubicBezTo>
                    <a:pt x="197" y="1"/>
                    <a:pt x="0" y="266"/>
                    <a:pt x="215" y="456"/>
                  </a:cubicBezTo>
                  <a:cubicBezTo>
                    <a:pt x="667" y="857"/>
                    <a:pt x="1301" y="1240"/>
                    <a:pt x="1926" y="1240"/>
                  </a:cubicBezTo>
                  <a:cubicBezTo>
                    <a:pt x="2117" y="1240"/>
                    <a:pt x="2308" y="1204"/>
                    <a:pt x="2492" y="1121"/>
                  </a:cubicBezTo>
                  <a:cubicBezTo>
                    <a:pt x="2666" y="1043"/>
                    <a:pt x="2584" y="813"/>
                    <a:pt x="2446" y="758"/>
                  </a:cubicBezTo>
                  <a:cubicBezTo>
                    <a:pt x="1805" y="507"/>
                    <a:pt x="1175" y="508"/>
                    <a:pt x="606" y="65"/>
                  </a:cubicBezTo>
                  <a:cubicBezTo>
                    <a:pt x="548" y="20"/>
                    <a:pt x="485" y="1"/>
                    <a:pt x="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2768100" y="253450"/>
              <a:ext cx="1376325" cy="1099125"/>
            </a:xfrm>
            <a:custGeom>
              <a:avLst/>
              <a:gdLst/>
              <a:ahLst/>
              <a:cxnLst/>
              <a:rect l="l" t="t" r="r" b="b"/>
              <a:pathLst>
                <a:path w="55053" h="43965" extrusionOk="0">
                  <a:moveTo>
                    <a:pt x="53420" y="1040"/>
                  </a:moveTo>
                  <a:lnTo>
                    <a:pt x="53420" y="1040"/>
                  </a:lnTo>
                  <a:cubicBezTo>
                    <a:pt x="51232" y="2912"/>
                    <a:pt x="49240" y="5110"/>
                    <a:pt x="47308" y="7215"/>
                  </a:cubicBezTo>
                  <a:cubicBezTo>
                    <a:pt x="46918" y="7640"/>
                    <a:pt x="47270" y="8159"/>
                    <a:pt x="47736" y="8159"/>
                  </a:cubicBezTo>
                  <a:cubicBezTo>
                    <a:pt x="47820" y="8159"/>
                    <a:pt x="47908" y="8142"/>
                    <a:pt x="47996" y="8105"/>
                  </a:cubicBezTo>
                  <a:cubicBezTo>
                    <a:pt x="49006" y="7676"/>
                    <a:pt x="50023" y="7263"/>
                    <a:pt x="51036" y="6843"/>
                  </a:cubicBezTo>
                  <a:lnTo>
                    <a:pt x="51036" y="6843"/>
                  </a:lnTo>
                  <a:cubicBezTo>
                    <a:pt x="49643" y="8076"/>
                    <a:pt x="48361" y="9421"/>
                    <a:pt x="47215" y="10918"/>
                  </a:cubicBezTo>
                  <a:cubicBezTo>
                    <a:pt x="45669" y="12935"/>
                    <a:pt x="43824" y="15478"/>
                    <a:pt x="43369" y="18090"/>
                  </a:cubicBezTo>
                  <a:cubicBezTo>
                    <a:pt x="43286" y="18103"/>
                    <a:pt x="43213" y="18152"/>
                    <a:pt x="43168" y="18222"/>
                  </a:cubicBezTo>
                  <a:cubicBezTo>
                    <a:pt x="42130" y="19854"/>
                    <a:pt x="41234" y="21422"/>
                    <a:pt x="40001" y="22942"/>
                  </a:cubicBezTo>
                  <a:cubicBezTo>
                    <a:pt x="39010" y="24162"/>
                    <a:pt x="37975" y="25382"/>
                    <a:pt x="37231" y="26774"/>
                  </a:cubicBezTo>
                  <a:cubicBezTo>
                    <a:pt x="36236" y="28636"/>
                    <a:pt x="35761" y="30431"/>
                    <a:pt x="34171" y="31970"/>
                  </a:cubicBezTo>
                  <a:cubicBezTo>
                    <a:pt x="32760" y="33337"/>
                    <a:pt x="31182" y="34573"/>
                    <a:pt x="29694" y="35855"/>
                  </a:cubicBezTo>
                  <a:cubicBezTo>
                    <a:pt x="26648" y="38485"/>
                    <a:pt x="23374" y="41374"/>
                    <a:pt x="19341" y="42299"/>
                  </a:cubicBezTo>
                  <a:cubicBezTo>
                    <a:pt x="18547" y="42481"/>
                    <a:pt x="17745" y="42572"/>
                    <a:pt x="16955" y="42572"/>
                  </a:cubicBezTo>
                  <a:cubicBezTo>
                    <a:pt x="13833" y="42572"/>
                    <a:pt x="10883" y="41147"/>
                    <a:pt x="9287" y="38254"/>
                  </a:cubicBezTo>
                  <a:cubicBezTo>
                    <a:pt x="9179" y="38059"/>
                    <a:pt x="8992" y="37976"/>
                    <a:pt x="8801" y="37976"/>
                  </a:cubicBezTo>
                  <a:cubicBezTo>
                    <a:pt x="8563" y="37976"/>
                    <a:pt x="8320" y="38105"/>
                    <a:pt x="8219" y="38309"/>
                  </a:cubicBezTo>
                  <a:cubicBezTo>
                    <a:pt x="6150" y="36932"/>
                    <a:pt x="2266" y="34381"/>
                    <a:pt x="2949" y="31578"/>
                  </a:cubicBezTo>
                  <a:cubicBezTo>
                    <a:pt x="3374" y="29836"/>
                    <a:pt x="5044" y="28615"/>
                    <a:pt x="5592" y="26895"/>
                  </a:cubicBezTo>
                  <a:cubicBezTo>
                    <a:pt x="6387" y="24401"/>
                    <a:pt x="5726" y="21969"/>
                    <a:pt x="7747" y="19896"/>
                  </a:cubicBezTo>
                  <a:cubicBezTo>
                    <a:pt x="9308" y="18295"/>
                    <a:pt x="11448" y="17484"/>
                    <a:pt x="13440" y="16577"/>
                  </a:cubicBezTo>
                  <a:cubicBezTo>
                    <a:pt x="17220" y="14855"/>
                    <a:pt x="20085" y="12213"/>
                    <a:pt x="23168" y="9494"/>
                  </a:cubicBezTo>
                  <a:cubicBezTo>
                    <a:pt x="24861" y="8002"/>
                    <a:pt x="26622" y="6577"/>
                    <a:pt x="28621" y="5513"/>
                  </a:cubicBezTo>
                  <a:cubicBezTo>
                    <a:pt x="30387" y="4572"/>
                    <a:pt x="32099" y="4261"/>
                    <a:pt x="33949" y="3945"/>
                  </a:cubicBezTo>
                  <a:lnTo>
                    <a:pt x="33949" y="3945"/>
                  </a:lnTo>
                  <a:cubicBezTo>
                    <a:pt x="32353" y="6311"/>
                    <a:pt x="30897" y="8733"/>
                    <a:pt x="29095" y="10971"/>
                  </a:cubicBezTo>
                  <a:cubicBezTo>
                    <a:pt x="28860" y="11263"/>
                    <a:pt x="29060" y="11705"/>
                    <a:pt x="29386" y="11705"/>
                  </a:cubicBezTo>
                  <a:cubicBezTo>
                    <a:pt x="29456" y="11705"/>
                    <a:pt x="29532" y="11685"/>
                    <a:pt x="29610" y="11639"/>
                  </a:cubicBezTo>
                  <a:cubicBezTo>
                    <a:pt x="33445" y="9367"/>
                    <a:pt x="37313" y="7166"/>
                    <a:pt x="41390" y="5353"/>
                  </a:cubicBezTo>
                  <a:cubicBezTo>
                    <a:pt x="45314" y="3607"/>
                    <a:pt x="49423" y="2523"/>
                    <a:pt x="53420" y="1040"/>
                  </a:cubicBezTo>
                  <a:close/>
                  <a:moveTo>
                    <a:pt x="54588" y="1"/>
                  </a:moveTo>
                  <a:cubicBezTo>
                    <a:pt x="54576" y="1"/>
                    <a:pt x="54563" y="1"/>
                    <a:pt x="54550" y="3"/>
                  </a:cubicBezTo>
                  <a:cubicBezTo>
                    <a:pt x="50251" y="443"/>
                    <a:pt x="45948" y="2160"/>
                    <a:pt x="41985" y="3826"/>
                  </a:cubicBezTo>
                  <a:cubicBezTo>
                    <a:pt x="38493" y="5295"/>
                    <a:pt x="35102" y="7008"/>
                    <a:pt x="31913" y="9046"/>
                  </a:cubicBezTo>
                  <a:cubicBezTo>
                    <a:pt x="33216" y="7419"/>
                    <a:pt x="34358" y="5664"/>
                    <a:pt x="35153" y="3735"/>
                  </a:cubicBezTo>
                  <a:lnTo>
                    <a:pt x="35166" y="3733"/>
                  </a:lnTo>
                  <a:cubicBezTo>
                    <a:pt x="35603" y="3654"/>
                    <a:pt x="35558" y="3000"/>
                    <a:pt x="35166" y="2893"/>
                  </a:cubicBezTo>
                  <a:cubicBezTo>
                    <a:pt x="34574" y="2731"/>
                    <a:pt x="33976" y="2657"/>
                    <a:pt x="33378" y="2657"/>
                  </a:cubicBezTo>
                  <a:cubicBezTo>
                    <a:pt x="29646" y="2657"/>
                    <a:pt x="25887" y="5536"/>
                    <a:pt x="23290" y="7815"/>
                  </a:cubicBezTo>
                  <a:cubicBezTo>
                    <a:pt x="20993" y="9832"/>
                    <a:pt x="18871" y="12068"/>
                    <a:pt x="16315" y="13772"/>
                  </a:cubicBezTo>
                  <a:cubicBezTo>
                    <a:pt x="13826" y="15430"/>
                    <a:pt x="10859" y="16197"/>
                    <a:pt x="8415" y="17917"/>
                  </a:cubicBezTo>
                  <a:cubicBezTo>
                    <a:pt x="6988" y="18920"/>
                    <a:pt x="5738" y="20242"/>
                    <a:pt x="5203" y="21935"/>
                  </a:cubicBezTo>
                  <a:cubicBezTo>
                    <a:pt x="4803" y="23201"/>
                    <a:pt x="4947" y="24529"/>
                    <a:pt x="4664" y="25815"/>
                  </a:cubicBezTo>
                  <a:cubicBezTo>
                    <a:pt x="4294" y="27504"/>
                    <a:pt x="3237" y="28613"/>
                    <a:pt x="2429" y="30090"/>
                  </a:cubicBezTo>
                  <a:cubicBezTo>
                    <a:pt x="0" y="34529"/>
                    <a:pt x="4829" y="37108"/>
                    <a:pt x="8145" y="39044"/>
                  </a:cubicBezTo>
                  <a:cubicBezTo>
                    <a:pt x="8193" y="39073"/>
                    <a:pt x="8248" y="39088"/>
                    <a:pt x="8304" y="39088"/>
                  </a:cubicBezTo>
                  <a:cubicBezTo>
                    <a:pt x="8325" y="39088"/>
                    <a:pt x="8347" y="39086"/>
                    <a:pt x="8368" y="39082"/>
                  </a:cubicBezTo>
                  <a:cubicBezTo>
                    <a:pt x="9661" y="41976"/>
                    <a:pt x="12585" y="43550"/>
                    <a:pt x="15696" y="43897"/>
                  </a:cubicBezTo>
                  <a:cubicBezTo>
                    <a:pt x="16107" y="43943"/>
                    <a:pt x="16515" y="43965"/>
                    <a:pt x="16919" y="43965"/>
                  </a:cubicBezTo>
                  <a:cubicBezTo>
                    <a:pt x="20880" y="43965"/>
                    <a:pt x="24474" y="41846"/>
                    <a:pt x="27538" y="39443"/>
                  </a:cubicBezTo>
                  <a:cubicBezTo>
                    <a:pt x="29502" y="37902"/>
                    <a:pt x="31356" y="36220"/>
                    <a:pt x="33237" y="34583"/>
                  </a:cubicBezTo>
                  <a:cubicBezTo>
                    <a:pt x="34914" y="33124"/>
                    <a:pt x="36518" y="31838"/>
                    <a:pt x="37414" y="29761"/>
                  </a:cubicBezTo>
                  <a:cubicBezTo>
                    <a:pt x="38456" y="27348"/>
                    <a:pt x="39654" y="25538"/>
                    <a:pt x="41256" y="23466"/>
                  </a:cubicBezTo>
                  <a:cubicBezTo>
                    <a:pt x="42245" y="22187"/>
                    <a:pt x="43331" y="20759"/>
                    <a:pt x="43645" y="19146"/>
                  </a:cubicBezTo>
                  <a:cubicBezTo>
                    <a:pt x="43685" y="19128"/>
                    <a:pt x="43719" y="19101"/>
                    <a:pt x="43746" y="19067"/>
                  </a:cubicBezTo>
                  <a:cubicBezTo>
                    <a:pt x="45341" y="16947"/>
                    <a:pt x="46147" y="14279"/>
                    <a:pt x="47693" y="12082"/>
                  </a:cubicBezTo>
                  <a:cubicBezTo>
                    <a:pt x="49489" y="9530"/>
                    <a:pt x="51690" y="7291"/>
                    <a:pt x="54211" y="5453"/>
                  </a:cubicBezTo>
                  <a:cubicBezTo>
                    <a:pt x="54549" y="5207"/>
                    <a:pt x="54423" y="4594"/>
                    <a:pt x="54025" y="4594"/>
                  </a:cubicBezTo>
                  <a:cubicBezTo>
                    <a:pt x="53975" y="4594"/>
                    <a:pt x="53921" y="4604"/>
                    <a:pt x="53863" y="4625"/>
                  </a:cubicBezTo>
                  <a:cubicBezTo>
                    <a:pt x="52582" y="5092"/>
                    <a:pt x="51318" y="5602"/>
                    <a:pt x="50052" y="6104"/>
                  </a:cubicBezTo>
                  <a:cubicBezTo>
                    <a:pt x="51792" y="4370"/>
                    <a:pt x="53498" y="2563"/>
                    <a:pt x="54926" y="602"/>
                  </a:cubicBezTo>
                  <a:cubicBezTo>
                    <a:pt x="55053" y="428"/>
                    <a:pt x="54966" y="271"/>
                    <a:pt x="54821" y="195"/>
                  </a:cubicBezTo>
                  <a:cubicBezTo>
                    <a:pt x="54799" y="88"/>
                    <a:pt x="54725" y="1"/>
                    <a:pt x="54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880350" y="535025"/>
              <a:ext cx="870550" cy="742375"/>
            </a:xfrm>
            <a:custGeom>
              <a:avLst/>
              <a:gdLst/>
              <a:ahLst/>
              <a:cxnLst/>
              <a:rect l="l" t="t" r="r" b="b"/>
              <a:pathLst>
                <a:path w="34822" h="29695" extrusionOk="0">
                  <a:moveTo>
                    <a:pt x="10889" y="12594"/>
                  </a:moveTo>
                  <a:cubicBezTo>
                    <a:pt x="10959" y="12806"/>
                    <a:pt x="11140" y="12976"/>
                    <a:pt x="11413" y="12976"/>
                  </a:cubicBezTo>
                  <a:cubicBezTo>
                    <a:pt x="11464" y="12976"/>
                    <a:pt x="11517" y="12970"/>
                    <a:pt x="11574" y="12958"/>
                  </a:cubicBezTo>
                  <a:cubicBezTo>
                    <a:pt x="12434" y="12770"/>
                    <a:pt x="13563" y="12639"/>
                    <a:pt x="14766" y="12639"/>
                  </a:cubicBezTo>
                  <a:cubicBezTo>
                    <a:pt x="17928" y="12639"/>
                    <a:pt x="21597" y="13544"/>
                    <a:pt x="22213" y="16689"/>
                  </a:cubicBezTo>
                  <a:cubicBezTo>
                    <a:pt x="22559" y="18457"/>
                    <a:pt x="20123" y="21073"/>
                    <a:pt x="19088" y="22289"/>
                  </a:cubicBezTo>
                  <a:cubicBezTo>
                    <a:pt x="17781" y="23823"/>
                    <a:pt x="16315" y="25200"/>
                    <a:pt x="14462" y="26047"/>
                  </a:cubicBezTo>
                  <a:cubicBezTo>
                    <a:pt x="13405" y="26530"/>
                    <a:pt x="12226" y="26774"/>
                    <a:pt x="11071" y="26774"/>
                  </a:cubicBezTo>
                  <a:cubicBezTo>
                    <a:pt x="7836" y="26774"/>
                    <a:pt x="4787" y="24861"/>
                    <a:pt x="5117" y="20946"/>
                  </a:cubicBezTo>
                  <a:cubicBezTo>
                    <a:pt x="5298" y="18789"/>
                    <a:pt x="6640" y="17927"/>
                    <a:pt x="7741" y="16305"/>
                  </a:cubicBezTo>
                  <a:cubicBezTo>
                    <a:pt x="8797" y="14750"/>
                    <a:pt x="9308" y="13506"/>
                    <a:pt x="10889" y="12594"/>
                  </a:cubicBezTo>
                  <a:close/>
                  <a:moveTo>
                    <a:pt x="32515" y="1190"/>
                  </a:moveTo>
                  <a:lnTo>
                    <a:pt x="32515" y="1190"/>
                  </a:lnTo>
                  <a:cubicBezTo>
                    <a:pt x="32164" y="1839"/>
                    <a:pt x="31834" y="2494"/>
                    <a:pt x="31557" y="3185"/>
                  </a:cubicBezTo>
                  <a:cubicBezTo>
                    <a:pt x="31485" y="3365"/>
                    <a:pt x="31644" y="3531"/>
                    <a:pt x="31814" y="3564"/>
                  </a:cubicBezTo>
                  <a:cubicBezTo>
                    <a:pt x="31860" y="3597"/>
                    <a:pt x="31916" y="3615"/>
                    <a:pt x="31973" y="3615"/>
                  </a:cubicBezTo>
                  <a:cubicBezTo>
                    <a:pt x="31986" y="3615"/>
                    <a:pt x="31999" y="3614"/>
                    <a:pt x="32013" y="3612"/>
                  </a:cubicBezTo>
                  <a:cubicBezTo>
                    <a:pt x="32513" y="3531"/>
                    <a:pt x="32995" y="3387"/>
                    <a:pt x="33476" y="3233"/>
                  </a:cubicBezTo>
                  <a:lnTo>
                    <a:pt x="33476" y="3233"/>
                  </a:lnTo>
                  <a:cubicBezTo>
                    <a:pt x="32992" y="4282"/>
                    <a:pt x="32491" y="5305"/>
                    <a:pt x="31836" y="6278"/>
                  </a:cubicBezTo>
                  <a:cubicBezTo>
                    <a:pt x="30914" y="7649"/>
                    <a:pt x="29741" y="8769"/>
                    <a:pt x="28709" y="10046"/>
                  </a:cubicBezTo>
                  <a:cubicBezTo>
                    <a:pt x="28613" y="10164"/>
                    <a:pt x="28614" y="10317"/>
                    <a:pt x="28671" y="10434"/>
                  </a:cubicBezTo>
                  <a:cubicBezTo>
                    <a:pt x="28450" y="10672"/>
                    <a:pt x="28718" y="10996"/>
                    <a:pt x="29005" y="10996"/>
                  </a:cubicBezTo>
                  <a:cubicBezTo>
                    <a:pt x="29055" y="10996"/>
                    <a:pt x="29105" y="10986"/>
                    <a:pt x="29153" y="10965"/>
                  </a:cubicBezTo>
                  <a:cubicBezTo>
                    <a:pt x="29881" y="10641"/>
                    <a:pt x="30594" y="10321"/>
                    <a:pt x="31323" y="10039"/>
                  </a:cubicBezTo>
                  <a:lnTo>
                    <a:pt x="31323" y="10039"/>
                  </a:lnTo>
                  <a:cubicBezTo>
                    <a:pt x="28072" y="14787"/>
                    <a:pt x="25775" y="20396"/>
                    <a:pt x="21679" y="24442"/>
                  </a:cubicBezTo>
                  <a:cubicBezTo>
                    <a:pt x="19328" y="26764"/>
                    <a:pt x="16224" y="28605"/>
                    <a:pt x="12833" y="28612"/>
                  </a:cubicBezTo>
                  <a:cubicBezTo>
                    <a:pt x="12829" y="28612"/>
                    <a:pt x="12826" y="28612"/>
                    <a:pt x="12823" y="28612"/>
                  </a:cubicBezTo>
                  <a:cubicBezTo>
                    <a:pt x="11890" y="28612"/>
                    <a:pt x="10999" y="28452"/>
                    <a:pt x="10144" y="28175"/>
                  </a:cubicBezTo>
                  <a:lnTo>
                    <a:pt x="10144" y="28175"/>
                  </a:lnTo>
                  <a:cubicBezTo>
                    <a:pt x="10481" y="28214"/>
                    <a:pt x="10818" y="28233"/>
                    <a:pt x="11155" y="28233"/>
                  </a:cubicBezTo>
                  <a:cubicBezTo>
                    <a:pt x="12207" y="28233"/>
                    <a:pt x="13253" y="28045"/>
                    <a:pt x="14243" y="27675"/>
                  </a:cubicBezTo>
                  <a:cubicBezTo>
                    <a:pt x="16824" y="26709"/>
                    <a:pt x="18851" y="24729"/>
                    <a:pt x="20555" y="22625"/>
                  </a:cubicBezTo>
                  <a:cubicBezTo>
                    <a:pt x="21796" y="21094"/>
                    <a:pt x="23520" y="19174"/>
                    <a:pt x="23301" y="17058"/>
                  </a:cubicBezTo>
                  <a:cubicBezTo>
                    <a:pt x="22899" y="13166"/>
                    <a:pt x="18461" y="11230"/>
                    <a:pt x="14613" y="11230"/>
                  </a:cubicBezTo>
                  <a:cubicBezTo>
                    <a:pt x="13430" y="11230"/>
                    <a:pt x="12303" y="11412"/>
                    <a:pt x="11366" y="11777"/>
                  </a:cubicBezTo>
                  <a:cubicBezTo>
                    <a:pt x="8918" y="12052"/>
                    <a:pt x="8010" y="13610"/>
                    <a:pt x="6621" y="15520"/>
                  </a:cubicBezTo>
                  <a:cubicBezTo>
                    <a:pt x="5087" y="17628"/>
                    <a:pt x="3544" y="19067"/>
                    <a:pt x="3796" y="21932"/>
                  </a:cubicBezTo>
                  <a:cubicBezTo>
                    <a:pt x="3898" y="23103"/>
                    <a:pt x="4254" y="24120"/>
                    <a:pt x="4790" y="24978"/>
                  </a:cubicBezTo>
                  <a:cubicBezTo>
                    <a:pt x="4285" y="24570"/>
                    <a:pt x="3793" y="24156"/>
                    <a:pt x="3314" y="23750"/>
                  </a:cubicBezTo>
                  <a:cubicBezTo>
                    <a:pt x="3204" y="23658"/>
                    <a:pt x="3083" y="23619"/>
                    <a:pt x="2967" y="23619"/>
                  </a:cubicBezTo>
                  <a:cubicBezTo>
                    <a:pt x="2915" y="23619"/>
                    <a:pt x="2864" y="23626"/>
                    <a:pt x="2815" y="23640"/>
                  </a:cubicBezTo>
                  <a:cubicBezTo>
                    <a:pt x="899" y="19728"/>
                    <a:pt x="5819" y="14162"/>
                    <a:pt x="8615" y="12058"/>
                  </a:cubicBezTo>
                  <a:cubicBezTo>
                    <a:pt x="11607" y="9806"/>
                    <a:pt x="14538" y="7347"/>
                    <a:pt x="17622" y="5207"/>
                  </a:cubicBezTo>
                  <a:lnTo>
                    <a:pt x="17622" y="5207"/>
                  </a:lnTo>
                  <a:cubicBezTo>
                    <a:pt x="17113" y="5989"/>
                    <a:pt x="16662" y="6812"/>
                    <a:pt x="16189" y="7624"/>
                  </a:cubicBezTo>
                  <a:cubicBezTo>
                    <a:pt x="15997" y="7956"/>
                    <a:pt x="16271" y="8267"/>
                    <a:pt x="16584" y="8267"/>
                  </a:cubicBezTo>
                  <a:cubicBezTo>
                    <a:pt x="16651" y="8267"/>
                    <a:pt x="16720" y="8253"/>
                    <a:pt x="16786" y="8222"/>
                  </a:cubicBezTo>
                  <a:cubicBezTo>
                    <a:pt x="19461" y="6973"/>
                    <a:pt x="22139" y="5725"/>
                    <a:pt x="24804" y="4457"/>
                  </a:cubicBezTo>
                  <a:cubicBezTo>
                    <a:pt x="27306" y="3267"/>
                    <a:pt x="29808" y="1840"/>
                    <a:pt x="32515" y="1190"/>
                  </a:cubicBezTo>
                  <a:close/>
                  <a:moveTo>
                    <a:pt x="33516" y="1"/>
                  </a:moveTo>
                  <a:cubicBezTo>
                    <a:pt x="33498" y="1"/>
                    <a:pt x="33481" y="2"/>
                    <a:pt x="33463" y="4"/>
                  </a:cubicBezTo>
                  <a:cubicBezTo>
                    <a:pt x="30613" y="365"/>
                    <a:pt x="28125" y="1771"/>
                    <a:pt x="25565" y="2997"/>
                  </a:cubicBezTo>
                  <a:cubicBezTo>
                    <a:pt x="22914" y="4269"/>
                    <a:pt x="20270" y="5551"/>
                    <a:pt x="17629" y="6846"/>
                  </a:cubicBezTo>
                  <a:cubicBezTo>
                    <a:pt x="18071" y="6062"/>
                    <a:pt x="18494" y="5271"/>
                    <a:pt x="18811" y="4427"/>
                  </a:cubicBezTo>
                  <a:cubicBezTo>
                    <a:pt x="18829" y="4378"/>
                    <a:pt x="18828" y="4322"/>
                    <a:pt x="18808" y="4273"/>
                  </a:cubicBezTo>
                  <a:cubicBezTo>
                    <a:pt x="18894" y="3993"/>
                    <a:pt x="18687" y="3664"/>
                    <a:pt x="18392" y="3664"/>
                  </a:cubicBezTo>
                  <a:cubicBezTo>
                    <a:pt x="18318" y="3664"/>
                    <a:pt x="18240" y="3684"/>
                    <a:pt x="18158" y="3731"/>
                  </a:cubicBezTo>
                  <a:cubicBezTo>
                    <a:pt x="15542" y="5235"/>
                    <a:pt x="13167" y="7298"/>
                    <a:pt x="10772" y="9124"/>
                  </a:cubicBezTo>
                  <a:cubicBezTo>
                    <a:pt x="8786" y="10638"/>
                    <a:pt x="6473" y="12080"/>
                    <a:pt x="4892" y="14047"/>
                  </a:cubicBezTo>
                  <a:cubicBezTo>
                    <a:pt x="3043" y="16347"/>
                    <a:pt x="0" y="21476"/>
                    <a:pt x="2409" y="24238"/>
                  </a:cubicBezTo>
                  <a:cubicBezTo>
                    <a:pt x="2429" y="24327"/>
                    <a:pt x="2479" y="24414"/>
                    <a:pt x="2570" y="24493"/>
                  </a:cubicBezTo>
                  <a:cubicBezTo>
                    <a:pt x="5086" y="26665"/>
                    <a:pt x="7780" y="28959"/>
                    <a:pt x="11161" y="29551"/>
                  </a:cubicBezTo>
                  <a:cubicBezTo>
                    <a:pt x="11720" y="29648"/>
                    <a:pt x="12279" y="29695"/>
                    <a:pt x="12835" y="29695"/>
                  </a:cubicBezTo>
                  <a:cubicBezTo>
                    <a:pt x="15361" y="29695"/>
                    <a:pt x="17818" y="28739"/>
                    <a:pt x="19905" y="27307"/>
                  </a:cubicBezTo>
                  <a:cubicBezTo>
                    <a:pt x="26123" y="23041"/>
                    <a:pt x="28769" y="15206"/>
                    <a:pt x="33092" y="9304"/>
                  </a:cubicBezTo>
                  <a:cubicBezTo>
                    <a:pt x="33334" y="8974"/>
                    <a:pt x="32999" y="8539"/>
                    <a:pt x="32638" y="8539"/>
                  </a:cubicBezTo>
                  <a:cubicBezTo>
                    <a:pt x="32598" y="8539"/>
                    <a:pt x="32557" y="8544"/>
                    <a:pt x="32517" y="8556"/>
                  </a:cubicBezTo>
                  <a:cubicBezTo>
                    <a:pt x="31972" y="8715"/>
                    <a:pt x="31455" y="8888"/>
                    <a:pt x="30957" y="9093"/>
                  </a:cubicBezTo>
                  <a:cubicBezTo>
                    <a:pt x="32734" y="7321"/>
                    <a:pt x="34096" y="4846"/>
                    <a:pt x="34729" y="2617"/>
                  </a:cubicBezTo>
                  <a:cubicBezTo>
                    <a:pt x="34821" y="2291"/>
                    <a:pt x="34563" y="2071"/>
                    <a:pt x="34284" y="2071"/>
                  </a:cubicBezTo>
                  <a:cubicBezTo>
                    <a:pt x="34213" y="2071"/>
                    <a:pt x="34142" y="2085"/>
                    <a:pt x="34074" y="2114"/>
                  </a:cubicBezTo>
                  <a:cubicBezTo>
                    <a:pt x="33585" y="2328"/>
                    <a:pt x="33092" y="2522"/>
                    <a:pt x="32612" y="2747"/>
                  </a:cubicBezTo>
                  <a:cubicBezTo>
                    <a:pt x="33068" y="2102"/>
                    <a:pt x="33478" y="1429"/>
                    <a:pt x="33890" y="747"/>
                  </a:cubicBezTo>
                  <a:cubicBezTo>
                    <a:pt x="34057" y="469"/>
                    <a:pt x="33865" y="1"/>
                    <a:pt x="33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1"/>
          <p:cNvGrpSpPr/>
          <p:nvPr/>
        </p:nvGrpSpPr>
        <p:grpSpPr>
          <a:xfrm>
            <a:off x="-151985" y="3424789"/>
            <a:ext cx="1376337" cy="1316105"/>
            <a:chOff x="1599225" y="3258850"/>
            <a:chExt cx="730075" cy="698125"/>
          </a:xfrm>
        </p:grpSpPr>
        <p:sp>
          <p:nvSpPr>
            <p:cNvPr id="542" name="Google Shape;542;p31"/>
            <p:cNvSpPr/>
            <p:nvPr/>
          </p:nvSpPr>
          <p:spPr>
            <a:xfrm>
              <a:off x="1599225" y="3258850"/>
              <a:ext cx="730075" cy="698125"/>
            </a:xfrm>
            <a:custGeom>
              <a:avLst/>
              <a:gdLst/>
              <a:ahLst/>
              <a:cxnLst/>
              <a:rect l="l" t="t" r="r" b="b"/>
              <a:pathLst>
                <a:path w="29203" h="27925" extrusionOk="0">
                  <a:moveTo>
                    <a:pt x="13206" y="1008"/>
                  </a:moveTo>
                  <a:cubicBezTo>
                    <a:pt x="13966" y="1008"/>
                    <a:pt x="14716" y="1483"/>
                    <a:pt x="15458" y="2435"/>
                  </a:cubicBezTo>
                  <a:cubicBezTo>
                    <a:pt x="15554" y="2587"/>
                    <a:pt x="15729" y="2718"/>
                    <a:pt x="15919" y="2718"/>
                  </a:cubicBezTo>
                  <a:cubicBezTo>
                    <a:pt x="15929" y="2718"/>
                    <a:pt x="15939" y="2717"/>
                    <a:pt x="15949" y="2717"/>
                  </a:cubicBezTo>
                  <a:cubicBezTo>
                    <a:pt x="16191" y="2698"/>
                    <a:pt x="16426" y="2690"/>
                    <a:pt x="16655" y="2690"/>
                  </a:cubicBezTo>
                  <a:cubicBezTo>
                    <a:pt x="19046" y="2690"/>
                    <a:pt x="20800" y="3657"/>
                    <a:pt x="22740" y="5156"/>
                  </a:cubicBezTo>
                  <a:cubicBezTo>
                    <a:pt x="22840" y="5233"/>
                    <a:pt x="22958" y="5267"/>
                    <a:pt x="23078" y="5267"/>
                  </a:cubicBezTo>
                  <a:cubicBezTo>
                    <a:pt x="23191" y="5267"/>
                    <a:pt x="23304" y="5237"/>
                    <a:pt x="23401" y="5185"/>
                  </a:cubicBezTo>
                  <a:cubicBezTo>
                    <a:pt x="23731" y="5249"/>
                    <a:pt x="24062" y="5262"/>
                    <a:pt x="24393" y="5262"/>
                  </a:cubicBezTo>
                  <a:cubicBezTo>
                    <a:pt x="24646" y="5262"/>
                    <a:pt x="24899" y="5254"/>
                    <a:pt x="25151" y="5254"/>
                  </a:cubicBezTo>
                  <a:cubicBezTo>
                    <a:pt x="25553" y="5254"/>
                    <a:pt x="25953" y="5275"/>
                    <a:pt x="26349" y="5380"/>
                  </a:cubicBezTo>
                  <a:cubicBezTo>
                    <a:pt x="27539" y="5698"/>
                    <a:pt x="27166" y="6554"/>
                    <a:pt x="26834" y="7365"/>
                  </a:cubicBezTo>
                  <a:cubicBezTo>
                    <a:pt x="26814" y="7362"/>
                    <a:pt x="26793" y="7360"/>
                    <a:pt x="26772" y="7360"/>
                  </a:cubicBezTo>
                  <a:cubicBezTo>
                    <a:pt x="26537" y="7360"/>
                    <a:pt x="26280" y="7587"/>
                    <a:pt x="26344" y="7865"/>
                  </a:cubicBezTo>
                  <a:cubicBezTo>
                    <a:pt x="26706" y="9444"/>
                    <a:pt x="26983" y="11100"/>
                    <a:pt x="27111" y="12716"/>
                  </a:cubicBezTo>
                  <a:cubicBezTo>
                    <a:pt x="27214" y="14011"/>
                    <a:pt x="26970" y="15392"/>
                    <a:pt x="27412" y="16619"/>
                  </a:cubicBezTo>
                  <a:cubicBezTo>
                    <a:pt x="27417" y="16630"/>
                    <a:pt x="27421" y="16640"/>
                    <a:pt x="27428" y="16650"/>
                  </a:cubicBezTo>
                  <a:cubicBezTo>
                    <a:pt x="27534" y="17623"/>
                    <a:pt x="27755" y="18806"/>
                    <a:pt x="26998" y="19511"/>
                  </a:cubicBezTo>
                  <a:cubicBezTo>
                    <a:pt x="26176" y="20274"/>
                    <a:pt x="25009" y="19821"/>
                    <a:pt x="24057" y="20116"/>
                  </a:cubicBezTo>
                  <a:cubicBezTo>
                    <a:pt x="23762" y="20207"/>
                    <a:pt x="23590" y="20567"/>
                    <a:pt x="23666" y="20851"/>
                  </a:cubicBezTo>
                  <a:cubicBezTo>
                    <a:pt x="23131" y="21642"/>
                    <a:pt x="22443" y="22346"/>
                    <a:pt x="21695" y="22936"/>
                  </a:cubicBezTo>
                  <a:cubicBezTo>
                    <a:pt x="21158" y="23363"/>
                    <a:pt x="20284" y="23733"/>
                    <a:pt x="19930" y="24360"/>
                  </a:cubicBezTo>
                  <a:cubicBezTo>
                    <a:pt x="19615" y="24915"/>
                    <a:pt x="19876" y="25576"/>
                    <a:pt x="19639" y="26120"/>
                  </a:cubicBezTo>
                  <a:cubicBezTo>
                    <a:pt x="19430" y="26598"/>
                    <a:pt x="19055" y="26758"/>
                    <a:pt x="18620" y="26758"/>
                  </a:cubicBezTo>
                  <a:cubicBezTo>
                    <a:pt x="17953" y="26758"/>
                    <a:pt x="17143" y="26382"/>
                    <a:pt x="16572" y="26199"/>
                  </a:cubicBezTo>
                  <a:cubicBezTo>
                    <a:pt x="16542" y="26190"/>
                    <a:pt x="16511" y="26186"/>
                    <a:pt x="16480" y="26186"/>
                  </a:cubicBezTo>
                  <a:cubicBezTo>
                    <a:pt x="16455" y="26186"/>
                    <a:pt x="16431" y="26189"/>
                    <a:pt x="16407" y="26195"/>
                  </a:cubicBezTo>
                  <a:cubicBezTo>
                    <a:pt x="14246" y="25535"/>
                    <a:pt x="11916" y="25822"/>
                    <a:pt x="9752" y="25188"/>
                  </a:cubicBezTo>
                  <a:cubicBezTo>
                    <a:pt x="8310" y="24766"/>
                    <a:pt x="8722" y="24801"/>
                    <a:pt x="7548" y="24654"/>
                  </a:cubicBezTo>
                  <a:cubicBezTo>
                    <a:pt x="5777" y="24432"/>
                    <a:pt x="4637" y="23613"/>
                    <a:pt x="4892" y="21751"/>
                  </a:cubicBezTo>
                  <a:cubicBezTo>
                    <a:pt x="4929" y="21472"/>
                    <a:pt x="4708" y="21244"/>
                    <a:pt x="4480" y="21244"/>
                  </a:cubicBezTo>
                  <a:cubicBezTo>
                    <a:pt x="4413" y="21244"/>
                    <a:pt x="4345" y="21264"/>
                    <a:pt x="4283" y="21308"/>
                  </a:cubicBezTo>
                  <a:cubicBezTo>
                    <a:pt x="4053" y="20366"/>
                    <a:pt x="3453" y="19790"/>
                    <a:pt x="2928" y="18916"/>
                  </a:cubicBezTo>
                  <a:cubicBezTo>
                    <a:pt x="1843" y="17112"/>
                    <a:pt x="2371" y="14679"/>
                    <a:pt x="2728" y="12720"/>
                  </a:cubicBezTo>
                  <a:cubicBezTo>
                    <a:pt x="2811" y="12264"/>
                    <a:pt x="2432" y="11963"/>
                    <a:pt x="2080" y="11963"/>
                  </a:cubicBezTo>
                  <a:cubicBezTo>
                    <a:pt x="1975" y="11963"/>
                    <a:pt x="1872" y="11990"/>
                    <a:pt x="1785" y="12048"/>
                  </a:cubicBezTo>
                  <a:cubicBezTo>
                    <a:pt x="1416" y="11497"/>
                    <a:pt x="1099" y="10966"/>
                    <a:pt x="1409" y="10211"/>
                  </a:cubicBezTo>
                  <a:cubicBezTo>
                    <a:pt x="1840" y="9164"/>
                    <a:pt x="2776" y="9353"/>
                    <a:pt x="3641" y="9036"/>
                  </a:cubicBezTo>
                  <a:cubicBezTo>
                    <a:pt x="3854" y="8958"/>
                    <a:pt x="3978" y="8712"/>
                    <a:pt x="3875" y="8515"/>
                  </a:cubicBezTo>
                  <a:cubicBezTo>
                    <a:pt x="5335" y="4911"/>
                    <a:pt x="8186" y="2962"/>
                    <a:pt x="12033" y="2536"/>
                  </a:cubicBezTo>
                  <a:cubicBezTo>
                    <a:pt x="12665" y="2466"/>
                    <a:pt x="12671" y="1613"/>
                    <a:pt x="12033" y="1547"/>
                  </a:cubicBezTo>
                  <a:cubicBezTo>
                    <a:pt x="11957" y="1541"/>
                    <a:pt x="11880" y="1543"/>
                    <a:pt x="11804" y="1538"/>
                  </a:cubicBezTo>
                  <a:cubicBezTo>
                    <a:pt x="12275" y="1184"/>
                    <a:pt x="12742" y="1008"/>
                    <a:pt x="13206" y="1008"/>
                  </a:cubicBezTo>
                  <a:close/>
                  <a:moveTo>
                    <a:pt x="13358" y="0"/>
                  </a:moveTo>
                  <a:cubicBezTo>
                    <a:pt x="13285" y="0"/>
                    <a:pt x="13208" y="3"/>
                    <a:pt x="13128" y="9"/>
                  </a:cubicBezTo>
                  <a:cubicBezTo>
                    <a:pt x="11987" y="96"/>
                    <a:pt x="11184" y="694"/>
                    <a:pt x="10592" y="1561"/>
                  </a:cubicBezTo>
                  <a:cubicBezTo>
                    <a:pt x="7184" y="1948"/>
                    <a:pt x="4016" y="4808"/>
                    <a:pt x="3263" y="8107"/>
                  </a:cubicBezTo>
                  <a:cubicBezTo>
                    <a:pt x="3129" y="8067"/>
                    <a:pt x="2990" y="8048"/>
                    <a:pt x="2849" y="8048"/>
                  </a:cubicBezTo>
                  <a:cubicBezTo>
                    <a:pt x="1854" y="8048"/>
                    <a:pt x="741" y="8968"/>
                    <a:pt x="411" y="9790"/>
                  </a:cubicBezTo>
                  <a:cubicBezTo>
                    <a:pt x="1" y="10813"/>
                    <a:pt x="325" y="12539"/>
                    <a:pt x="1433" y="12999"/>
                  </a:cubicBezTo>
                  <a:cubicBezTo>
                    <a:pt x="1109" y="14592"/>
                    <a:pt x="844" y="16382"/>
                    <a:pt x="1175" y="17941"/>
                  </a:cubicBezTo>
                  <a:cubicBezTo>
                    <a:pt x="1522" y="19572"/>
                    <a:pt x="2986" y="20454"/>
                    <a:pt x="3782" y="21832"/>
                  </a:cubicBezTo>
                  <a:cubicBezTo>
                    <a:pt x="3812" y="21881"/>
                    <a:pt x="3855" y="21919"/>
                    <a:pt x="3908" y="21941"/>
                  </a:cubicBezTo>
                  <a:cubicBezTo>
                    <a:pt x="3052" y="23963"/>
                    <a:pt x="4374" y="25834"/>
                    <a:pt x="6590" y="26025"/>
                  </a:cubicBezTo>
                  <a:cubicBezTo>
                    <a:pt x="9300" y="26261"/>
                    <a:pt x="11986" y="27193"/>
                    <a:pt x="14819" y="27193"/>
                  </a:cubicBezTo>
                  <a:cubicBezTo>
                    <a:pt x="15365" y="27193"/>
                    <a:pt x="15916" y="27159"/>
                    <a:pt x="16474" y="27078"/>
                  </a:cubicBezTo>
                  <a:cubicBezTo>
                    <a:pt x="16984" y="27618"/>
                    <a:pt x="17853" y="27925"/>
                    <a:pt x="18690" y="27925"/>
                  </a:cubicBezTo>
                  <a:cubicBezTo>
                    <a:pt x="19575" y="27925"/>
                    <a:pt x="20424" y="27581"/>
                    <a:pt x="20775" y="26806"/>
                  </a:cubicBezTo>
                  <a:cubicBezTo>
                    <a:pt x="21008" y="26290"/>
                    <a:pt x="20651" y="25691"/>
                    <a:pt x="20891" y="25203"/>
                  </a:cubicBezTo>
                  <a:cubicBezTo>
                    <a:pt x="21088" y="24800"/>
                    <a:pt x="21855" y="24494"/>
                    <a:pt x="22207" y="24222"/>
                  </a:cubicBezTo>
                  <a:cubicBezTo>
                    <a:pt x="23238" y="23428"/>
                    <a:pt x="23866" y="22457"/>
                    <a:pt x="24384" y="21311"/>
                  </a:cubicBezTo>
                  <a:cubicBezTo>
                    <a:pt x="24666" y="21382"/>
                    <a:pt x="24968" y="21416"/>
                    <a:pt x="25278" y="21416"/>
                  </a:cubicBezTo>
                  <a:cubicBezTo>
                    <a:pt x="26302" y="21416"/>
                    <a:pt x="27398" y="21040"/>
                    <a:pt x="28033" y="20374"/>
                  </a:cubicBezTo>
                  <a:cubicBezTo>
                    <a:pt x="29099" y="19258"/>
                    <a:pt x="28885" y="17534"/>
                    <a:pt x="28299" y="16226"/>
                  </a:cubicBezTo>
                  <a:cubicBezTo>
                    <a:pt x="29202" y="13984"/>
                    <a:pt x="28335" y="10760"/>
                    <a:pt x="27435" y="8450"/>
                  </a:cubicBezTo>
                  <a:cubicBezTo>
                    <a:pt x="28530" y="7794"/>
                    <a:pt x="28845" y="5982"/>
                    <a:pt x="28059" y="4989"/>
                  </a:cubicBezTo>
                  <a:cubicBezTo>
                    <a:pt x="27498" y="4280"/>
                    <a:pt x="26787" y="4084"/>
                    <a:pt x="26026" y="4084"/>
                  </a:cubicBezTo>
                  <a:cubicBezTo>
                    <a:pt x="25183" y="4084"/>
                    <a:pt x="24278" y="4324"/>
                    <a:pt x="23447" y="4372"/>
                  </a:cubicBezTo>
                  <a:cubicBezTo>
                    <a:pt x="22639" y="3331"/>
                    <a:pt x="21600" y="2614"/>
                    <a:pt x="20356" y="2117"/>
                  </a:cubicBezTo>
                  <a:cubicBezTo>
                    <a:pt x="18939" y="1550"/>
                    <a:pt x="17274" y="1788"/>
                    <a:pt x="15981" y="1199"/>
                  </a:cubicBezTo>
                  <a:cubicBezTo>
                    <a:pt x="14977" y="741"/>
                    <a:pt x="14542" y="0"/>
                    <a:pt x="13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1794600" y="3477900"/>
              <a:ext cx="145950" cy="112825"/>
            </a:xfrm>
            <a:custGeom>
              <a:avLst/>
              <a:gdLst/>
              <a:ahLst/>
              <a:cxnLst/>
              <a:rect l="l" t="t" r="r" b="b"/>
              <a:pathLst>
                <a:path w="5838" h="4513" extrusionOk="0">
                  <a:moveTo>
                    <a:pt x="3148" y="1083"/>
                  </a:moveTo>
                  <a:cubicBezTo>
                    <a:pt x="3413" y="1326"/>
                    <a:pt x="3762" y="1452"/>
                    <a:pt x="4105" y="1623"/>
                  </a:cubicBezTo>
                  <a:cubicBezTo>
                    <a:pt x="5299" y="2218"/>
                    <a:pt x="4148" y="3241"/>
                    <a:pt x="3295" y="3380"/>
                  </a:cubicBezTo>
                  <a:cubicBezTo>
                    <a:pt x="3089" y="3413"/>
                    <a:pt x="2766" y="3455"/>
                    <a:pt x="2438" y="3455"/>
                  </a:cubicBezTo>
                  <a:cubicBezTo>
                    <a:pt x="1854" y="3455"/>
                    <a:pt x="1254" y="3323"/>
                    <a:pt x="1281" y="2774"/>
                  </a:cubicBezTo>
                  <a:cubicBezTo>
                    <a:pt x="1322" y="1908"/>
                    <a:pt x="2427" y="1259"/>
                    <a:pt x="3148" y="1083"/>
                  </a:cubicBezTo>
                  <a:close/>
                  <a:moveTo>
                    <a:pt x="3223" y="0"/>
                  </a:moveTo>
                  <a:cubicBezTo>
                    <a:pt x="3021" y="0"/>
                    <a:pt x="2861" y="198"/>
                    <a:pt x="2826" y="411"/>
                  </a:cubicBezTo>
                  <a:cubicBezTo>
                    <a:pt x="1639" y="610"/>
                    <a:pt x="491" y="1433"/>
                    <a:pt x="260" y="2678"/>
                  </a:cubicBezTo>
                  <a:cubicBezTo>
                    <a:pt x="1" y="4085"/>
                    <a:pt x="1477" y="4504"/>
                    <a:pt x="2582" y="4512"/>
                  </a:cubicBezTo>
                  <a:cubicBezTo>
                    <a:pt x="2597" y="4513"/>
                    <a:pt x="2611" y="4513"/>
                    <a:pt x="2626" y="4513"/>
                  </a:cubicBezTo>
                  <a:cubicBezTo>
                    <a:pt x="3966" y="4513"/>
                    <a:pt x="5476" y="4038"/>
                    <a:pt x="5732" y="2535"/>
                  </a:cubicBezTo>
                  <a:cubicBezTo>
                    <a:pt x="5837" y="1919"/>
                    <a:pt x="5635" y="1308"/>
                    <a:pt x="5147" y="913"/>
                  </a:cubicBezTo>
                  <a:cubicBezTo>
                    <a:pt x="4647" y="508"/>
                    <a:pt x="3967" y="463"/>
                    <a:pt x="3449" y="83"/>
                  </a:cubicBezTo>
                  <a:cubicBezTo>
                    <a:pt x="3371" y="25"/>
                    <a:pt x="3294" y="0"/>
                    <a:pt x="3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001650" y="3421675"/>
              <a:ext cx="93975" cy="86925"/>
            </a:xfrm>
            <a:custGeom>
              <a:avLst/>
              <a:gdLst/>
              <a:ahLst/>
              <a:cxnLst/>
              <a:rect l="l" t="t" r="r" b="b"/>
              <a:pathLst>
                <a:path w="3759" h="3477" extrusionOk="0">
                  <a:moveTo>
                    <a:pt x="1728" y="991"/>
                  </a:moveTo>
                  <a:cubicBezTo>
                    <a:pt x="1957" y="1096"/>
                    <a:pt x="2184" y="1201"/>
                    <a:pt x="2369" y="1380"/>
                  </a:cubicBezTo>
                  <a:cubicBezTo>
                    <a:pt x="2699" y="1701"/>
                    <a:pt x="2686" y="2137"/>
                    <a:pt x="2300" y="2407"/>
                  </a:cubicBezTo>
                  <a:cubicBezTo>
                    <a:pt x="2170" y="2497"/>
                    <a:pt x="2045" y="2536"/>
                    <a:pt x="1931" y="2536"/>
                  </a:cubicBezTo>
                  <a:cubicBezTo>
                    <a:pt x="1368" y="2536"/>
                    <a:pt x="1059" y="1591"/>
                    <a:pt x="1587" y="1219"/>
                  </a:cubicBezTo>
                  <a:cubicBezTo>
                    <a:pt x="1666" y="1167"/>
                    <a:pt x="1716" y="1084"/>
                    <a:pt x="1728" y="991"/>
                  </a:cubicBezTo>
                  <a:close/>
                  <a:moveTo>
                    <a:pt x="1508" y="0"/>
                  </a:moveTo>
                  <a:cubicBezTo>
                    <a:pt x="1133" y="0"/>
                    <a:pt x="994" y="451"/>
                    <a:pt x="1216" y="697"/>
                  </a:cubicBezTo>
                  <a:cubicBezTo>
                    <a:pt x="1" y="1516"/>
                    <a:pt x="572" y="3476"/>
                    <a:pt x="1914" y="3476"/>
                  </a:cubicBezTo>
                  <a:cubicBezTo>
                    <a:pt x="2077" y="3476"/>
                    <a:pt x="2251" y="3448"/>
                    <a:pt x="2435" y="3384"/>
                  </a:cubicBezTo>
                  <a:cubicBezTo>
                    <a:pt x="3222" y="3113"/>
                    <a:pt x="3758" y="2265"/>
                    <a:pt x="3520" y="1443"/>
                  </a:cubicBezTo>
                  <a:cubicBezTo>
                    <a:pt x="3284" y="629"/>
                    <a:pt x="2342" y="8"/>
                    <a:pt x="1512" y="0"/>
                  </a:cubicBezTo>
                  <a:cubicBezTo>
                    <a:pt x="1511" y="0"/>
                    <a:pt x="1509" y="0"/>
                    <a:pt x="1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2056500" y="3647075"/>
              <a:ext cx="90775" cy="81125"/>
            </a:xfrm>
            <a:custGeom>
              <a:avLst/>
              <a:gdLst/>
              <a:ahLst/>
              <a:cxnLst/>
              <a:rect l="l" t="t" r="r" b="b"/>
              <a:pathLst>
                <a:path w="3631" h="3245" extrusionOk="0">
                  <a:moveTo>
                    <a:pt x="1735" y="936"/>
                  </a:moveTo>
                  <a:lnTo>
                    <a:pt x="1735" y="936"/>
                  </a:lnTo>
                  <a:cubicBezTo>
                    <a:pt x="1904" y="1006"/>
                    <a:pt x="2077" y="1069"/>
                    <a:pt x="2206" y="1202"/>
                  </a:cubicBezTo>
                  <a:cubicBezTo>
                    <a:pt x="2464" y="1470"/>
                    <a:pt x="2436" y="1833"/>
                    <a:pt x="2141" y="2061"/>
                  </a:cubicBezTo>
                  <a:cubicBezTo>
                    <a:pt x="2025" y="2150"/>
                    <a:pt x="1893" y="2197"/>
                    <a:pt x="1765" y="2197"/>
                  </a:cubicBezTo>
                  <a:cubicBezTo>
                    <a:pt x="1616" y="2197"/>
                    <a:pt x="1472" y="2135"/>
                    <a:pt x="1360" y="2003"/>
                  </a:cubicBezTo>
                  <a:cubicBezTo>
                    <a:pt x="1265" y="1890"/>
                    <a:pt x="1187" y="1716"/>
                    <a:pt x="1171" y="1570"/>
                  </a:cubicBezTo>
                  <a:cubicBezTo>
                    <a:pt x="1165" y="1504"/>
                    <a:pt x="1198" y="1241"/>
                    <a:pt x="1246" y="1241"/>
                  </a:cubicBezTo>
                  <a:cubicBezTo>
                    <a:pt x="1254" y="1241"/>
                    <a:pt x="1263" y="1250"/>
                    <a:pt x="1273" y="1269"/>
                  </a:cubicBezTo>
                  <a:cubicBezTo>
                    <a:pt x="1316" y="1361"/>
                    <a:pt x="1396" y="1400"/>
                    <a:pt x="1479" y="1400"/>
                  </a:cubicBezTo>
                  <a:cubicBezTo>
                    <a:pt x="1617" y="1400"/>
                    <a:pt x="1764" y="1290"/>
                    <a:pt x="1765" y="1135"/>
                  </a:cubicBezTo>
                  <a:cubicBezTo>
                    <a:pt x="1764" y="1068"/>
                    <a:pt x="1753" y="1000"/>
                    <a:pt x="1735" y="936"/>
                  </a:cubicBezTo>
                  <a:close/>
                  <a:moveTo>
                    <a:pt x="1919" y="1"/>
                  </a:moveTo>
                  <a:cubicBezTo>
                    <a:pt x="1662" y="1"/>
                    <a:pt x="1421" y="91"/>
                    <a:pt x="1306" y="344"/>
                  </a:cubicBezTo>
                  <a:cubicBezTo>
                    <a:pt x="1291" y="377"/>
                    <a:pt x="1281" y="409"/>
                    <a:pt x="1275" y="443"/>
                  </a:cubicBezTo>
                  <a:cubicBezTo>
                    <a:pt x="1214" y="422"/>
                    <a:pt x="1149" y="408"/>
                    <a:pt x="1085" y="403"/>
                  </a:cubicBezTo>
                  <a:cubicBezTo>
                    <a:pt x="1075" y="403"/>
                    <a:pt x="1066" y="402"/>
                    <a:pt x="1056" y="402"/>
                  </a:cubicBezTo>
                  <a:cubicBezTo>
                    <a:pt x="611" y="402"/>
                    <a:pt x="314" y="875"/>
                    <a:pt x="223" y="1260"/>
                  </a:cubicBezTo>
                  <a:cubicBezTo>
                    <a:pt x="1" y="2198"/>
                    <a:pt x="731" y="3198"/>
                    <a:pt x="1699" y="3243"/>
                  </a:cubicBezTo>
                  <a:cubicBezTo>
                    <a:pt x="1722" y="3244"/>
                    <a:pt x="1745" y="3244"/>
                    <a:pt x="1768" y="3244"/>
                  </a:cubicBezTo>
                  <a:cubicBezTo>
                    <a:pt x="2754" y="3244"/>
                    <a:pt x="3630" y="2289"/>
                    <a:pt x="3425" y="1297"/>
                  </a:cubicBezTo>
                  <a:cubicBezTo>
                    <a:pt x="3325" y="812"/>
                    <a:pt x="2997" y="394"/>
                    <a:pt x="2560" y="163"/>
                  </a:cubicBezTo>
                  <a:cubicBezTo>
                    <a:pt x="2386" y="71"/>
                    <a:pt x="2147" y="1"/>
                    <a:pt x="1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803750" y="3641075"/>
              <a:ext cx="25450" cy="79625"/>
            </a:xfrm>
            <a:custGeom>
              <a:avLst/>
              <a:gdLst/>
              <a:ahLst/>
              <a:cxnLst/>
              <a:rect l="l" t="t" r="r" b="b"/>
              <a:pathLst>
                <a:path w="1018" h="3185" extrusionOk="0">
                  <a:moveTo>
                    <a:pt x="748" y="0"/>
                  </a:moveTo>
                  <a:cubicBezTo>
                    <a:pt x="645" y="0"/>
                    <a:pt x="539" y="58"/>
                    <a:pt x="496" y="181"/>
                  </a:cubicBezTo>
                  <a:cubicBezTo>
                    <a:pt x="261" y="855"/>
                    <a:pt x="73" y="1715"/>
                    <a:pt x="25" y="2429"/>
                  </a:cubicBezTo>
                  <a:cubicBezTo>
                    <a:pt x="0" y="2788"/>
                    <a:pt x="166" y="3184"/>
                    <a:pt x="561" y="3184"/>
                  </a:cubicBezTo>
                  <a:cubicBezTo>
                    <a:pt x="582" y="3184"/>
                    <a:pt x="604" y="3183"/>
                    <a:pt x="626" y="3181"/>
                  </a:cubicBezTo>
                  <a:cubicBezTo>
                    <a:pt x="784" y="3165"/>
                    <a:pt x="947" y="3022"/>
                    <a:pt x="884" y="2843"/>
                  </a:cubicBezTo>
                  <a:cubicBezTo>
                    <a:pt x="866" y="2791"/>
                    <a:pt x="805" y="2747"/>
                    <a:pt x="790" y="2706"/>
                  </a:cubicBezTo>
                  <a:cubicBezTo>
                    <a:pt x="790" y="2699"/>
                    <a:pt x="791" y="2679"/>
                    <a:pt x="792" y="2619"/>
                  </a:cubicBezTo>
                  <a:cubicBezTo>
                    <a:pt x="795" y="2467"/>
                    <a:pt x="803" y="2326"/>
                    <a:pt x="818" y="2175"/>
                  </a:cubicBezTo>
                  <a:cubicBezTo>
                    <a:pt x="882" y="1539"/>
                    <a:pt x="1017" y="890"/>
                    <a:pt x="1001" y="250"/>
                  </a:cubicBezTo>
                  <a:cubicBezTo>
                    <a:pt x="997" y="87"/>
                    <a:pt x="874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842850" y="3675050"/>
              <a:ext cx="30075" cy="86000"/>
            </a:xfrm>
            <a:custGeom>
              <a:avLst/>
              <a:gdLst/>
              <a:ahLst/>
              <a:cxnLst/>
              <a:rect l="l" t="t" r="r" b="b"/>
              <a:pathLst>
                <a:path w="1203" h="3440" extrusionOk="0">
                  <a:moveTo>
                    <a:pt x="740" y="1"/>
                  </a:moveTo>
                  <a:cubicBezTo>
                    <a:pt x="594" y="1"/>
                    <a:pt x="458" y="83"/>
                    <a:pt x="424" y="273"/>
                  </a:cubicBezTo>
                  <a:cubicBezTo>
                    <a:pt x="263" y="1198"/>
                    <a:pt x="1" y="2441"/>
                    <a:pt x="426" y="3319"/>
                  </a:cubicBezTo>
                  <a:cubicBezTo>
                    <a:pt x="467" y="3404"/>
                    <a:pt x="541" y="3440"/>
                    <a:pt x="618" y="3440"/>
                  </a:cubicBezTo>
                  <a:cubicBezTo>
                    <a:pt x="726" y="3440"/>
                    <a:pt x="839" y="3369"/>
                    <a:pt x="874" y="3261"/>
                  </a:cubicBezTo>
                  <a:cubicBezTo>
                    <a:pt x="1005" y="2857"/>
                    <a:pt x="971" y="2419"/>
                    <a:pt x="986" y="1998"/>
                  </a:cubicBezTo>
                  <a:cubicBezTo>
                    <a:pt x="1004" y="1486"/>
                    <a:pt x="1059" y="978"/>
                    <a:pt x="1152" y="474"/>
                  </a:cubicBezTo>
                  <a:cubicBezTo>
                    <a:pt x="1203" y="188"/>
                    <a:pt x="960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881825" y="3708575"/>
              <a:ext cx="58350" cy="100000"/>
            </a:xfrm>
            <a:custGeom>
              <a:avLst/>
              <a:gdLst/>
              <a:ahLst/>
              <a:cxnLst/>
              <a:rect l="l" t="t" r="r" b="b"/>
              <a:pathLst>
                <a:path w="2334" h="4000" extrusionOk="0">
                  <a:moveTo>
                    <a:pt x="448" y="1"/>
                  </a:moveTo>
                  <a:cubicBezTo>
                    <a:pt x="260" y="1"/>
                    <a:pt x="67" y="123"/>
                    <a:pt x="52" y="364"/>
                  </a:cubicBezTo>
                  <a:cubicBezTo>
                    <a:pt x="1" y="1160"/>
                    <a:pt x="159" y="1937"/>
                    <a:pt x="529" y="2646"/>
                  </a:cubicBezTo>
                  <a:cubicBezTo>
                    <a:pt x="819" y="3203"/>
                    <a:pt x="1343" y="3964"/>
                    <a:pt x="2023" y="4000"/>
                  </a:cubicBezTo>
                  <a:cubicBezTo>
                    <a:pt x="2027" y="4000"/>
                    <a:pt x="2030" y="4000"/>
                    <a:pt x="2033" y="4000"/>
                  </a:cubicBezTo>
                  <a:cubicBezTo>
                    <a:pt x="2191" y="4000"/>
                    <a:pt x="2333" y="3819"/>
                    <a:pt x="2278" y="3664"/>
                  </a:cubicBezTo>
                  <a:cubicBezTo>
                    <a:pt x="2090" y="3152"/>
                    <a:pt x="1564" y="2802"/>
                    <a:pt x="1282" y="2324"/>
                  </a:cubicBezTo>
                  <a:cubicBezTo>
                    <a:pt x="927" y="1725"/>
                    <a:pt x="780" y="1058"/>
                    <a:pt x="806" y="364"/>
                  </a:cubicBezTo>
                  <a:cubicBezTo>
                    <a:pt x="814" y="121"/>
                    <a:pt x="634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953850" y="3770425"/>
              <a:ext cx="37550" cy="65650"/>
            </a:xfrm>
            <a:custGeom>
              <a:avLst/>
              <a:gdLst/>
              <a:ahLst/>
              <a:cxnLst/>
              <a:rect l="l" t="t" r="r" b="b"/>
              <a:pathLst>
                <a:path w="1502" h="2626" extrusionOk="0">
                  <a:moveTo>
                    <a:pt x="489" y="1"/>
                  </a:moveTo>
                  <a:cubicBezTo>
                    <a:pt x="245" y="1"/>
                    <a:pt x="0" y="195"/>
                    <a:pt x="99" y="491"/>
                  </a:cubicBezTo>
                  <a:cubicBezTo>
                    <a:pt x="227" y="870"/>
                    <a:pt x="354" y="1249"/>
                    <a:pt x="481" y="1628"/>
                  </a:cubicBezTo>
                  <a:cubicBezTo>
                    <a:pt x="599" y="1982"/>
                    <a:pt x="692" y="2290"/>
                    <a:pt x="965" y="2556"/>
                  </a:cubicBezTo>
                  <a:cubicBezTo>
                    <a:pt x="1013" y="2602"/>
                    <a:pt x="1081" y="2625"/>
                    <a:pt x="1149" y="2625"/>
                  </a:cubicBezTo>
                  <a:cubicBezTo>
                    <a:pt x="1259" y="2625"/>
                    <a:pt x="1369" y="2565"/>
                    <a:pt x="1388" y="2445"/>
                  </a:cubicBezTo>
                  <a:cubicBezTo>
                    <a:pt x="1501" y="1729"/>
                    <a:pt x="1091" y="950"/>
                    <a:pt x="872" y="278"/>
                  </a:cubicBezTo>
                  <a:cubicBezTo>
                    <a:pt x="809" y="84"/>
                    <a:pt x="649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31"/>
          <p:cNvSpPr/>
          <p:nvPr/>
        </p:nvSpPr>
        <p:spPr>
          <a:xfrm>
            <a:off x="354150" y="550050"/>
            <a:ext cx="4707350" cy="2824875"/>
          </a:xfrm>
          <a:custGeom>
            <a:avLst/>
            <a:gdLst/>
            <a:ahLst/>
            <a:cxnLst/>
            <a:rect l="l" t="t" r="r" b="b"/>
            <a:pathLst>
              <a:path w="188294" h="112995" extrusionOk="0">
                <a:moveTo>
                  <a:pt x="188294" y="415"/>
                </a:moveTo>
                <a:cubicBezTo>
                  <a:pt x="171286" y="415"/>
                  <a:pt x="154220" y="-668"/>
                  <a:pt x="137270" y="744"/>
                </a:cubicBezTo>
                <a:cubicBezTo>
                  <a:pt x="109981" y="3017"/>
                  <a:pt x="82695" y="13203"/>
                  <a:pt x="59912" y="28395"/>
                </a:cubicBezTo>
                <a:cubicBezTo>
                  <a:pt x="41567" y="40627"/>
                  <a:pt x="26651" y="58182"/>
                  <a:pt x="14814" y="76785"/>
                </a:cubicBezTo>
                <a:cubicBezTo>
                  <a:pt x="7813" y="87788"/>
                  <a:pt x="0" y="99954"/>
                  <a:pt x="0" y="112995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51" name="Google Shape;551;p31"/>
          <p:cNvSpPr/>
          <p:nvPr/>
        </p:nvSpPr>
        <p:spPr>
          <a:xfrm>
            <a:off x="5976436" y="1885375"/>
            <a:ext cx="2366000" cy="3316525"/>
          </a:xfrm>
          <a:custGeom>
            <a:avLst/>
            <a:gdLst/>
            <a:ahLst/>
            <a:cxnLst/>
            <a:rect l="l" t="t" r="r" b="b"/>
            <a:pathLst>
              <a:path w="94640" h="132661" extrusionOk="0">
                <a:moveTo>
                  <a:pt x="89151" y="0"/>
                </a:moveTo>
                <a:cubicBezTo>
                  <a:pt x="98579" y="18866"/>
                  <a:pt x="96863" y="58906"/>
                  <a:pt x="75984" y="61887"/>
                </a:cubicBezTo>
                <a:cubicBezTo>
                  <a:pt x="70247" y="62706"/>
                  <a:pt x="63373" y="60623"/>
                  <a:pt x="59524" y="56291"/>
                </a:cubicBezTo>
                <a:cubicBezTo>
                  <a:pt x="57650" y="54182"/>
                  <a:pt x="59152" y="49626"/>
                  <a:pt x="61499" y="48061"/>
                </a:cubicBezTo>
                <a:cubicBezTo>
                  <a:pt x="64331" y="46173"/>
                  <a:pt x="69357" y="48727"/>
                  <a:pt x="71046" y="51682"/>
                </a:cubicBezTo>
                <a:cubicBezTo>
                  <a:pt x="74259" y="57303"/>
                  <a:pt x="74149" y="65614"/>
                  <a:pt x="70717" y="71104"/>
                </a:cubicBezTo>
                <a:cubicBezTo>
                  <a:pt x="59956" y="88318"/>
                  <a:pt x="31881" y="84232"/>
                  <a:pt x="14755" y="95134"/>
                </a:cubicBezTo>
                <a:cubicBezTo>
                  <a:pt x="6222" y="100566"/>
                  <a:pt x="-1391" y="111821"/>
                  <a:pt x="271" y="121798"/>
                </a:cubicBezTo>
                <a:cubicBezTo>
                  <a:pt x="1051" y="126482"/>
                  <a:pt x="6130" y="129303"/>
                  <a:pt x="9488" y="13266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2993893" y="2129025"/>
            <a:ext cx="6150107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Logo Meaning</a:t>
            </a:r>
            <a:endParaRPr dirty="0"/>
          </a:p>
        </p:txBody>
      </p:sp>
      <p:sp>
        <p:nvSpPr>
          <p:cNvPr id="557" name="Google Shape;557;p32"/>
          <p:cNvSpPr txBox="1">
            <a:spLocks noGrp="1"/>
          </p:cNvSpPr>
          <p:nvPr>
            <p:ph type="title" idx="2"/>
          </p:nvPr>
        </p:nvSpPr>
        <p:spPr>
          <a:xfrm>
            <a:off x="3905176" y="804325"/>
            <a:ext cx="53724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559" name="Google Shape;559;p32"/>
          <p:cNvGrpSpPr/>
          <p:nvPr/>
        </p:nvGrpSpPr>
        <p:grpSpPr>
          <a:xfrm rot="1947319">
            <a:off x="832443" y="132256"/>
            <a:ext cx="1109757" cy="2907034"/>
            <a:chOff x="3210750" y="1468225"/>
            <a:chExt cx="1214400" cy="3181150"/>
          </a:xfrm>
        </p:grpSpPr>
        <p:sp>
          <p:nvSpPr>
            <p:cNvPr id="560" name="Google Shape;560;p32"/>
            <p:cNvSpPr/>
            <p:nvPr/>
          </p:nvSpPr>
          <p:spPr>
            <a:xfrm>
              <a:off x="3210750" y="1468225"/>
              <a:ext cx="1214400" cy="3181150"/>
            </a:xfrm>
            <a:custGeom>
              <a:avLst/>
              <a:gdLst/>
              <a:ahLst/>
              <a:cxnLst/>
              <a:rect l="l" t="t" r="r" b="b"/>
              <a:pathLst>
                <a:path w="48576" h="127246" extrusionOk="0">
                  <a:moveTo>
                    <a:pt x="24849" y="727"/>
                  </a:moveTo>
                  <a:cubicBezTo>
                    <a:pt x="31505" y="4179"/>
                    <a:pt x="34561" y="11042"/>
                    <a:pt x="37173" y="17715"/>
                  </a:cubicBezTo>
                  <a:cubicBezTo>
                    <a:pt x="37103" y="17671"/>
                    <a:pt x="37022" y="17644"/>
                    <a:pt x="36938" y="17637"/>
                  </a:cubicBezTo>
                  <a:cubicBezTo>
                    <a:pt x="36710" y="17622"/>
                    <a:pt x="36480" y="17615"/>
                    <a:pt x="36249" y="17615"/>
                  </a:cubicBezTo>
                  <a:cubicBezTo>
                    <a:pt x="32887" y="17615"/>
                    <a:pt x="29243" y="19072"/>
                    <a:pt x="25947" y="19586"/>
                  </a:cubicBezTo>
                  <a:cubicBezTo>
                    <a:pt x="24092" y="19876"/>
                    <a:pt x="22212" y="20072"/>
                    <a:pt x="20333" y="20072"/>
                  </a:cubicBezTo>
                  <a:cubicBezTo>
                    <a:pt x="20249" y="20072"/>
                    <a:pt x="20166" y="20071"/>
                    <a:pt x="20082" y="20071"/>
                  </a:cubicBezTo>
                  <a:cubicBezTo>
                    <a:pt x="19585" y="20066"/>
                    <a:pt x="14999" y="19495"/>
                    <a:pt x="13702" y="19156"/>
                  </a:cubicBezTo>
                  <a:cubicBezTo>
                    <a:pt x="15263" y="16289"/>
                    <a:pt x="16229" y="12960"/>
                    <a:pt x="17644" y="10102"/>
                  </a:cubicBezTo>
                  <a:cubicBezTo>
                    <a:pt x="19432" y="6487"/>
                    <a:pt x="21767" y="3328"/>
                    <a:pt x="24849" y="727"/>
                  </a:cubicBezTo>
                  <a:close/>
                  <a:moveTo>
                    <a:pt x="37435" y="18387"/>
                  </a:moveTo>
                  <a:cubicBezTo>
                    <a:pt x="37508" y="18576"/>
                    <a:pt x="37582" y="18768"/>
                    <a:pt x="37656" y="18957"/>
                  </a:cubicBezTo>
                  <a:cubicBezTo>
                    <a:pt x="40784" y="27039"/>
                    <a:pt x="43583" y="35447"/>
                    <a:pt x="43955" y="44177"/>
                  </a:cubicBezTo>
                  <a:cubicBezTo>
                    <a:pt x="44336" y="53206"/>
                    <a:pt x="42825" y="62529"/>
                    <a:pt x="41548" y="71442"/>
                  </a:cubicBezTo>
                  <a:cubicBezTo>
                    <a:pt x="40905" y="75930"/>
                    <a:pt x="40169" y="80405"/>
                    <a:pt x="39342" y="84866"/>
                  </a:cubicBezTo>
                  <a:cubicBezTo>
                    <a:pt x="38804" y="87781"/>
                    <a:pt x="38126" y="90686"/>
                    <a:pt x="37516" y="93598"/>
                  </a:cubicBezTo>
                  <a:cubicBezTo>
                    <a:pt x="37462" y="93574"/>
                    <a:pt x="37405" y="93562"/>
                    <a:pt x="37347" y="93562"/>
                  </a:cubicBezTo>
                  <a:cubicBezTo>
                    <a:pt x="37320" y="93562"/>
                    <a:pt x="37294" y="93565"/>
                    <a:pt x="37269" y="93570"/>
                  </a:cubicBezTo>
                  <a:cubicBezTo>
                    <a:pt x="35513" y="93909"/>
                    <a:pt x="33894" y="94551"/>
                    <a:pt x="32096" y="94763"/>
                  </a:cubicBezTo>
                  <a:cubicBezTo>
                    <a:pt x="30870" y="94907"/>
                    <a:pt x="29642" y="94919"/>
                    <a:pt x="28421" y="95086"/>
                  </a:cubicBezTo>
                  <a:cubicBezTo>
                    <a:pt x="28429" y="94997"/>
                    <a:pt x="28441" y="94911"/>
                    <a:pt x="28448" y="94822"/>
                  </a:cubicBezTo>
                  <a:cubicBezTo>
                    <a:pt x="28878" y="89770"/>
                    <a:pt x="27770" y="85523"/>
                    <a:pt x="25705" y="80933"/>
                  </a:cubicBezTo>
                  <a:cubicBezTo>
                    <a:pt x="25616" y="80734"/>
                    <a:pt x="25463" y="80651"/>
                    <a:pt x="25303" y="80651"/>
                  </a:cubicBezTo>
                  <a:cubicBezTo>
                    <a:pt x="25129" y="80651"/>
                    <a:pt x="24947" y="80750"/>
                    <a:pt x="24833" y="80902"/>
                  </a:cubicBezTo>
                  <a:cubicBezTo>
                    <a:pt x="21240" y="84248"/>
                    <a:pt x="20844" y="89721"/>
                    <a:pt x="21334" y="94316"/>
                  </a:cubicBezTo>
                  <a:cubicBezTo>
                    <a:pt x="21360" y="94560"/>
                    <a:pt x="21392" y="94804"/>
                    <a:pt x="21422" y="95047"/>
                  </a:cubicBezTo>
                  <a:cubicBezTo>
                    <a:pt x="20125" y="94849"/>
                    <a:pt x="18775" y="94919"/>
                    <a:pt x="17467" y="94810"/>
                  </a:cubicBezTo>
                  <a:cubicBezTo>
                    <a:pt x="16043" y="94693"/>
                    <a:pt x="14624" y="94529"/>
                    <a:pt x="13204" y="94378"/>
                  </a:cubicBezTo>
                  <a:cubicBezTo>
                    <a:pt x="10067" y="82801"/>
                    <a:pt x="7759" y="71292"/>
                    <a:pt x="7429" y="59179"/>
                  </a:cubicBezTo>
                  <a:cubicBezTo>
                    <a:pt x="7248" y="52506"/>
                    <a:pt x="7493" y="45813"/>
                    <a:pt x="8419" y="39197"/>
                  </a:cubicBezTo>
                  <a:cubicBezTo>
                    <a:pt x="9280" y="33035"/>
                    <a:pt x="11156" y="27189"/>
                    <a:pt x="12447" y="21148"/>
                  </a:cubicBezTo>
                  <a:cubicBezTo>
                    <a:pt x="12692" y="20817"/>
                    <a:pt x="12919" y="20472"/>
                    <a:pt x="13138" y="20121"/>
                  </a:cubicBezTo>
                  <a:cubicBezTo>
                    <a:pt x="14464" y="21368"/>
                    <a:pt x="17711" y="21607"/>
                    <a:pt x="20065" y="21607"/>
                  </a:cubicBezTo>
                  <a:cubicBezTo>
                    <a:pt x="20981" y="21607"/>
                    <a:pt x="21761" y="21571"/>
                    <a:pt x="22242" y="21544"/>
                  </a:cubicBezTo>
                  <a:cubicBezTo>
                    <a:pt x="24646" y="21409"/>
                    <a:pt x="27030" y="21003"/>
                    <a:pt x="29390" y="20541"/>
                  </a:cubicBezTo>
                  <a:cubicBezTo>
                    <a:pt x="31916" y="20046"/>
                    <a:pt x="34915" y="19817"/>
                    <a:pt x="37207" y="18629"/>
                  </a:cubicBezTo>
                  <a:cubicBezTo>
                    <a:pt x="37310" y="18579"/>
                    <a:pt x="37391" y="18492"/>
                    <a:pt x="37435" y="18387"/>
                  </a:cubicBezTo>
                  <a:close/>
                  <a:moveTo>
                    <a:pt x="13389" y="95071"/>
                  </a:moveTo>
                  <a:lnTo>
                    <a:pt x="13389" y="95071"/>
                  </a:lnTo>
                  <a:cubicBezTo>
                    <a:pt x="15326" y="95554"/>
                    <a:pt x="17555" y="95968"/>
                    <a:pt x="19615" y="95968"/>
                  </a:cubicBezTo>
                  <a:cubicBezTo>
                    <a:pt x="20272" y="95968"/>
                    <a:pt x="20912" y="95926"/>
                    <a:pt x="21520" y="95831"/>
                  </a:cubicBezTo>
                  <a:cubicBezTo>
                    <a:pt x="21683" y="97014"/>
                    <a:pt x="21876" y="98193"/>
                    <a:pt x="22083" y="99371"/>
                  </a:cubicBezTo>
                  <a:cubicBezTo>
                    <a:pt x="20920" y="98904"/>
                    <a:pt x="19532" y="98961"/>
                    <a:pt x="18307" y="98833"/>
                  </a:cubicBezTo>
                  <a:lnTo>
                    <a:pt x="18305" y="98833"/>
                  </a:lnTo>
                  <a:cubicBezTo>
                    <a:pt x="16922" y="98689"/>
                    <a:pt x="15574" y="98321"/>
                    <a:pt x="14209" y="98109"/>
                  </a:cubicBezTo>
                  <a:cubicBezTo>
                    <a:pt x="14208" y="98105"/>
                    <a:pt x="14204" y="98101"/>
                    <a:pt x="14202" y="98098"/>
                  </a:cubicBezTo>
                  <a:cubicBezTo>
                    <a:pt x="14204" y="98034"/>
                    <a:pt x="14196" y="97971"/>
                    <a:pt x="14180" y="97909"/>
                  </a:cubicBezTo>
                  <a:cubicBezTo>
                    <a:pt x="13910" y="96962"/>
                    <a:pt x="13647" y="96016"/>
                    <a:pt x="13389" y="95071"/>
                  </a:cubicBezTo>
                  <a:close/>
                  <a:moveTo>
                    <a:pt x="37339" y="94453"/>
                  </a:moveTo>
                  <a:lnTo>
                    <a:pt x="37339" y="94453"/>
                  </a:lnTo>
                  <a:cubicBezTo>
                    <a:pt x="37079" y="95724"/>
                    <a:pt x="36835" y="96995"/>
                    <a:pt x="36626" y="98272"/>
                  </a:cubicBezTo>
                  <a:cubicBezTo>
                    <a:pt x="34965" y="98686"/>
                    <a:pt x="33488" y="99246"/>
                    <a:pt x="31734" y="99321"/>
                  </a:cubicBezTo>
                  <a:cubicBezTo>
                    <a:pt x="31584" y="99327"/>
                    <a:pt x="31432" y="99330"/>
                    <a:pt x="31280" y="99330"/>
                  </a:cubicBezTo>
                  <a:cubicBezTo>
                    <a:pt x="30614" y="99330"/>
                    <a:pt x="29933" y="99280"/>
                    <a:pt x="29260" y="99280"/>
                  </a:cubicBezTo>
                  <a:cubicBezTo>
                    <a:pt x="28792" y="99280"/>
                    <a:pt x="28327" y="99304"/>
                    <a:pt x="27874" y="99387"/>
                  </a:cubicBezTo>
                  <a:cubicBezTo>
                    <a:pt x="28085" y="98135"/>
                    <a:pt x="28243" y="96863"/>
                    <a:pt x="28369" y="95575"/>
                  </a:cubicBezTo>
                  <a:cubicBezTo>
                    <a:pt x="29224" y="95826"/>
                    <a:pt x="30190" y="95943"/>
                    <a:pt x="31189" y="95943"/>
                  </a:cubicBezTo>
                  <a:cubicBezTo>
                    <a:pt x="33354" y="95943"/>
                    <a:pt x="35672" y="95391"/>
                    <a:pt x="37339" y="94453"/>
                  </a:cubicBezTo>
                  <a:close/>
                  <a:moveTo>
                    <a:pt x="24819" y="81605"/>
                  </a:moveTo>
                  <a:cubicBezTo>
                    <a:pt x="26773" y="85965"/>
                    <a:pt x="27818" y="90013"/>
                    <a:pt x="27499" y="94821"/>
                  </a:cubicBezTo>
                  <a:cubicBezTo>
                    <a:pt x="27225" y="98949"/>
                    <a:pt x="26734" y="103303"/>
                    <a:pt x="24881" y="107061"/>
                  </a:cubicBezTo>
                  <a:cubicBezTo>
                    <a:pt x="24053" y="105358"/>
                    <a:pt x="23919" y="103331"/>
                    <a:pt x="23595" y="101492"/>
                  </a:cubicBezTo>
                  <a:cubicBezTo>
                    <a:pt x="23243" y="99486"/>
                    <a:pt x="22846" y="97485"/>
                    <a:pt x="22548" y="95471"/>
                  </a:cubicBezTo>
                  <a:cubicBezTo>
                    <a:pt x="21821" y="90520"/>
                    <a:pt x="22027" y="85838"/>
                    <a:pt x="24819" y="81605"/>
                  </a:cubicBezTo>
                  <a:close/>
                  <a:moveTo>
                    <a:pt x="41674" y="79507"/>
                  </a:moveTo>
                  <a:cubicBezTo>
                    <a:pt x="42807" y="81212"/>
                    <a:pt x="44244" y="82719"/>
                    <a:pt x="45138" y="84642"/>
                  </a:cubicBezTo>
                  <a:cubicBezTo>
                    <a:pt x="46386" y="87329"/>
                    <a:pt x="47063" y="90298"/>
                    <a:pt x="47150" y="93257"/>
                  </a:cubicBezTo>
                  <a:cubicBezTo>
                    <a:pt x="47312" y="98871"/>
                    <a:pt x="45391" y="104363"/>
                    <a:pt x="42201" y="108937"/>
                  </a:cubicBezTo>
                  <a:cubicBezTo>
                    <a:pt x="41898" y="105427"/>
                    <a:pt x="41149" y="99539"/>
                    <a:pt x="37757" y="98872"/>
                  </a:cubicBezTo>
                  <a:cubicBezTo>
                    <a:pt x="39176" y="94141"/>
                    <a:pt x="39957" y="89123"/>
                    <a:pt x="40844" y="84276"/>
                  </a:cubicBezTo>
                  <a:cubicBezTo>
                    <a:pt x="41135" y="82689"/>
                    <a:pt x="41408" y="81098"/>
                    <a:pt x="41674" y="79507"/>
                  </a:cubicBezTo>
                  <a:close/>
                  <a:moveTo>
                    <a:pt x="7845" y="78674"/>
                  </a:moveTo>
                  <a:cubicBezTo>
                    <a:pt x="8965" y="85353"/>
                    <a:pt x="10647" y="91930"/>
                    <a:pt x="13012" y="98126"/>
                  </a:cubicBezTo>
                  <a:cubicBezTo>
                    <a:pt x="8569" y="99768"/>
                    <a:pt x="7386" y="104943"/>
                    <a:pt x="7929" y="109397"/>
                  </a:cubicBezTo>
                  <a:cubicBezTo>
                    <a:pt x="4583" y="104554"/>
                    <a:pt x="1635" y="99283"/>
                    <a:pt x="1256" y="93293"/>
                  </a:cubicBezTo>
                  <a:cubicBezTo>
                    <a:pt x="889" y="87471"/>
                    <a:pt x="3580" y="82389"/>
                    <a:pt x="7845" y="78674"/>
                  </a:cubicBezTo>
                  <a:close/>
                  <a:moveTo>
                    <a:pt x="27720" y="100271"/>
                  </a:moveTo>
                  <a:cubicBezTo>
                    <a:pt x="28697" y="100648"/>
                    <a:pt x="29939" y="100840"/>
                    <a:pt x="31226" y="100840"/>
                  </a:cubicBezTo>
                  <a:cubicBezTo>
                    <a:pt x="31533" y="100840"/>
                    <a:pt x="31843" y="100829"/>
                    <a:pt x="32152" y="100807"/>
                  </a:cubicBezTo>
                  <a:cubicBezTo>
                    <a:pt x="33116" y="102855"/>
                    <a:pt x="34772" y="105210"/>
                    <a:pt x="34866" y="107474"/>
                  </a:cubicBezTo>
                  <a:cubicBezTo>
                    <a:pt x="34681" y="107491"/>
                    <a:pt x="34496" y="107500"/>
                    <a:pt x="34312" y="107500"/>
                  </a:cubicBezTo>
                  <a:cubicBezTo>
                    <a:pt x="33931" y="107500"/>
                    <a:pt x="33552" y="107463"/>
                    <a:pt x="33178" y="107388"/>
                  </a:cubicBezTo>
                  <a:cubicBezTo>
                    <a:pt x="33148" y="107384"/>
                    <a:pt x="33117" y="107382"/>
                    <a:pt x="33087" y="107382"/>
                  </a:cubicBezTo>
                  <a:cubicBezTo>
                    <a:pt x="32724" y="107382"/>
                    <a:pt x="32326" y="107669"/>
                    <a:pt x="32480" y="108086"/>
                  </a:cubicBezTo>
                  <a:cubicBezTo>
                    <a:pt x="33067" y="109686"/>
                    <a:pt x="33544" y="111317"/>
                    <a:pt x="33829" y="113000"/>
                  </a:cubicBezTo>
                  <a:cubicBezTo>
                    <a:pt x="34026" y="114160"/>
                    <a:pt x="34657" y="115153"/>
                    <a:pt x="33360" y="115153"/>
                  </a:cubicBezTo>
                  <a:cubicBezTo>
                    <a:pt x="33264" y="115153"/>
                    <a:pt x="33159" y="115147"/>
                    <a:pt x="33042" y="115136"/>
                  </a:cubicBezTo>
                  <a:cubicBezTo>
                    <a:pt x="32521" y="115087"/>
                    <a:pt x="32036" y="114923"/>
                    <a:pt x="31500" y="114879"/>
                  </a:cubicBezTo>
                  <a:cubicBezTo>
                    <a:pt x="31491" y="114879"/>
                    <a:pt x="31482" y="114878"/>
                    <a:pt x="31473" y="114878"/>
                  </a:cubicBezTo>
                  <a:cubicBezTo>
                    <a:pt x="31313" y="114878"/>
                    <a:pt x="31198" y="114993"/>
                    <a:pt x="31147" y="115134"/>
                  </a:cubicBezTo>
                  <a:cubicBezTo>
                    <a:pt x="31147" y="114940"/>
                    <a:pt x="31142" y="114747"/>
                    <a:pt x="31129" y="114554"/>
                  </a:cubicBezTo>
                  <a:cubicBezTo>
                    <a:pt x="31111" y="114292"/>
                    <a:pt x="30897" y="114140"/>
                    <a:pt x="30686" y="114140"/>
                  </a:cubicBezTo>
                  <a:cubicBezTo>
                    <a:pt x="30521" y="114140"/>
                    <a:pt x="30359" y="114233"/>
                    <a:pt x="30296" y="114441"/>
                  </a:cubicBezTo>
                  <a:cubicBezTo>
                    <a:pt x="29360" y="117560"/>
                    <a:pt x="28818" y="120709"/>
                    <a:pt x="27679" y="123791"/>
                  </a:cubicBezTo>
                  <a:cubicBezTo>
                    <a:pt x="27409" y="124522"/>
                    <a:pt x="27046" y="125769"/>
                    <a:pt x="26133" y="125769"/>
                  </a:cubicBezTo>
                  <a:cubicBezTo>
                    <a:pt x="25950" y="125769"/>
                    <a:pt x="25745" y="125719"/>
                    <a:pt x="25514" y="125604"/>
                  </a:cubicBezTo>
                  <a:cubicBezTo>
                    <a:pt x="24854" y="125277"/>
                    <a:pt x="24219" y="123439"/>
                    <a:pt x="24006" y="122851"/>
                  </a:cubicBezTo>
                  <a:cubicBezTo>
                    <a:pt x="23480" y="121407"/>
                    <a:pt x="23067" y="119957"/>
                    <a:pt x="22364" y="118588"/>
                  </a:cubicBezTo>
                  <a:cubicBezTo>
                    <a:pt x="22307" y="118478"/>
                    <a:pt x="22221" y="118432"/>
                    <a:pt x="22134" y="118432"/>
                  </a:cubicBezTo>
                  <a:cubicBezTo>
                    <a:pt x="21959" y="118432"/>
                    <a:pt x="21779" y="118614"/>
                    <a:pt x="21809" y="118822"/>
                  </a:cubicBezTo>
                  <a:cubicBezTo>
                    <a:pt x="21814" y="118852"/>
                    <a:pt x="21820" y="118891"/>
                    <a:pt x="21824" y="118925"/>
                  </a:cubicBezTo>
                  <a:cubicBezTo>
                    <a:pt x="21793" y="118938"/>
                    <a:pt x="21764" y="118956"/>
                    <a:pt x="21738" y="118977"/>
                  </a:cubicBezTo>
                  <a:cubicBezTo>
                    <a:pt x="21174" y="119498"/>
                    <a:pt x="20653" y="120056"/>
                    <a:pt x="20135" y="120621"/>
                  </a:cubicBezTo>
                  <a:cubicBezTo>
                    <a:pt x="19319" y="117374"/>
                    <a:pt x="19301" y="114184"/>
                    <a:pt x="20085" y="110876"/>
                  </a:cubicBezTo>
                  <a:cubicBezTo>
                    <a:pt x="20160" y="110556"/>
                    <a:pt x="19916" y="110303"/>
                    <a:pt x="19633" y="110303"/>
                  </a:cubicBezTo>
                  <a:cubicBezTo>
                    <a:pt x="19560" y="110303"/>
                    <a:pt x="19484" y="110320"/>
                    <a:pt x="19410" y="110357"/>
                  </a:cubicBezTo>
                  <a:cubicBezTo>
                    <a:pt x="18550" y="110786"/>
                    <a:pt x="17752" y="111329"/>
                    <a:pt x="17037" y="111971"/>
                  </a:cubicBezTo>
                  <a:cubicBezTo>
                    <a:pt x="15816" y="108283"/>
                    <a:pt x="17968" y="103872"/>
                    <a:pt x="19262" y="100455"/>
                  </a:cubicBezTo>
                  <a:cubicBezTo>
                    <a:pt x="19794" y="100529"/>
                    <a:pt x="20334" y="100584"/>
                    <a:pt x="20859" y="100584"/>
                  </a:cubicBezTo>
                  <a:cubicBezTo>
                    <a:pt x="21347" y="100584"/>
                    <a:pt x="21821" y="100537"/>
                    <a:pt x="22264" y="100413"/>
                  </a:cubicBezTo>
                  <a:cubicBezTo>
                    <a:pt x="22346" y="100873"/>
                    <a:pt x="22427" y="101333"/>
                    <a:pt x="22508" y="101793"/>
                  </a:cubicBezTo>
                  <a:cubicBezTo>
                    <a:pt x="22904" y="104041"/>
                    <a:pt x="23090" y="106429"/>
                    <a:pt x="24479" y="108318"/>
                  </a:cubicBezTo>
                  <a:cubicBezTo>
                    <a:pt x="24581" y="108457"/>
                    <a:pt x="24774" y="108555"/>
                    <a:pt x="24953" y="108555"/>
                  </a:cubicBezTo>
                  <a:cubicBezTo>
                    <a:pt x="25102" y="108555"/>
                    <a:pt x="25243" y="108487"/>
                    <a:pt x="25314" y="108318"/>
                  </a:cubicBezTo>
                  <a:cubicBezTo>
                    <a:pt x="26442" y="105678"/>
                    <a:pt x="27203" y="103010"/>
                    <a:pt x="27720" y="100271"/>
                  </a:cubicBezTo>
                  <a:close/>
                  <a:moveTo>
                    <a:pt x="24820" y="1"/>
                  </a:moveTo>
                  <a:cubicBezTo>
                    <a:pt x="24600" y="1"/>
                    <a:pt x="24449" y="248"/>
                    <a:pt x="24504" y="442"/>
                  </a:cubicBezTo>
                  <a:cubicBezTo>
                    <a:pt x="21244" y="2237"/>
                    <a:pt x="18993" y="5253"/>
                    <a:pt x="17221" y="8494"/>
                  </a:cubicBezTo>
                  <a:cubicBezTo>
                    <a:pt x="15124" y="12330"/>
                    <a:pt x="12975" y="16809"/>
                    <a:pt x="11772" y="21025"/>
                  </a:cubicBezTo>
                  <a:cubicBezTo>
                    <a:pt x="9210" y="26512"/>
                    <a:pt x="8105" y="32968"/>
                    <a:pt x="7260" y="38878"/>
                  </a:cubicBezTo>
                  <a:cubicBezTo>
                    <a:pt x="6321" y="45437"/>
                    <a:pt x="5924" y="52088"/>
                    <a:pt x="6047" y="58713"/>
                  </a:cubicBezTo>
                  <a:cubicBezTo>
                    <a:pt x="6162" y="64873"/>
                    <a:pt x="6666" y="71186"/>
                    <a:pt x="7648" y="77426"/>
                  </a:cubicBezTo>
                  <a:cubicBezTo>
                    <a:pt x="2894" y="80632"/>
                    <a:pt x="60" y="86250"/>
                    <a:pt x="34" y="91968"/>
                  </a:cubicBezTo>
                  <a:cubicBezTo>
                    <a:pt x="1" y="99494"/>
                    <a:pt x="4307" y="105975"/>
                    <a:pt x="8453" y="111909"/>
                  </a:cubicBezTo>
                  <a:cubicBezTo>
                    <a:pt x="8572" y="112079"/>
                    <a:pt x="8733" y="112153"/>
                    <a:pt x="8888" y="112153"/>
                  </a:cubicBezTo>
                  <a:cubicBezTo>
                    <a:pt x="9181" y="112153"/>
                    <a:pt x="9454" y="111891"/>
                    <a:pt x="9392" y="111514"/>
                  </a:cubicBezTo>
                  <a:cubicBezTo>
                    <a:pt x="8564" y="106492"/>
                    <a:pt x="8735" y="101414"/>
                    <a:pt x="13624" y="98796"/>
                  </a:cubicBezTo>
                  <a:cubicBezTo>
                    <a:pt x="14684" y="99709"/>
                    <a:pt x="16153" y="99992"/>
                    <a:pt x="17516" y="100186"/>
                  </a:cubicBezTo>
                  <a:cubicBezTo>
                    <a:pt x="17865" y="100235"/>
                    <a:pt x="18234" y="100298"/>
                    <a:pt x="18611" y="100357"/>
                  </a:cubicBezTo>
                  <a:cubicBezTo>
                    <a:pt x="16226" y="103709"/>
                    <a:pt x="14219" y="109321"/>
                    <a:pt x="16390" y="113126"/>
                  </a:cubicBezTo>
                  <a:cubicBezTo>
                    <a:pt x="16483" y="113288"/>
                    <a:pt x="16666" y="113380"/>
                    <a:pt x="16847" y="113380"/>
                  </a:cubicBezTo>
                  <a:cubicBezTo>
                    <a:pt x="16977" y="113380"/>
                    <a:pt x="17105" y="113333"/>
                    <a:pt x="17199" y="113231"/>
                  </a:cubicBezTo>
                  <a:cubicBezTo>
                    <a:pt x="17713" y="112668"/>
                    <a:pt x="18292" y="112166"/>
                    <a:pt x="18921" y="111737"/>
                  </a:cubicBezTo>
                  <a:lnTo>
                    <a:pt x="18921" y="111737"/>
                  </a:lnTo>
                  <a:cubicBezTo>
                    <a:pt x="18153" y="115097"/>
                    <a:pt x="18303" y="118498"/>
                    <a:pt x="19369" y="121819"/>
                  </a:cubicBezTo>
                  <a:cubicBezTo>
                    <a:pt x="19441" y="122046"/>
                    <a:pt x="19672" y="122207"/>
                    <a:pt x="19901" y="122207"/>
                  </a:cubicBezTo>
                  <a:cubicBezTo>
                    <a:pt x="20024" y="122207"/>
                    <a:pt x="20147" y="122160"/>
                    <a:pt x="20244" y="122050"/>
                  </a:cubicBezTo>
                  <a:cubicBezTo>
                    <a:pt x="20842" y="121363"/>
                    <a:pt x="21444" y="120688"/>
                    <a:pt x="22008" y="119977"/>
                  </a:cubicBezTo>
                  <a:cubicBezTo>
                    <a:pt x="22500" y="122503"/>
                    <a:pt x="23773" y="127245"/>
                    <a:pt x="26203" y="127245"/>
                  </a:cubicBezTo>
                  <a:cubicBezTo>
                    <a:pt x="26431" y="127245"/>
                    <a:pt x="26669" y="127204"/>
                    <a:pt x="26917" y="127115"/>
                  </a:cubicBezTo>
                  <a:cubicBezTo>
                    <a:pt x="28460" y="126562"/>
                    <a:pt x="28927" y="123805"/>
                    <a:pt x="29382" y="122504"/>
                  </a:cubicBezTo>
                  <a:cubicBezTo>
                    <a:pt x="30154" y="120293"/>
                    <a:pt x="31077" y="117823"/>
                    <a:pt x="31142" y="115427"/>
                  </a:cubicBezTo>
                  <a:cubicBezTo>
                    <a:pt x="31170" y="115505"/>
                    <a:pt x="31229" y="115569"/>
                    <a:pt x="31304" y="115603"/>
                  </a:cubicBezTo>
                  <a:cubicBezTo>
                    <a:pt x="31954" y="115913"/>
                    <a:pt x="33017" y="116453"/>
                    <a:pt x="33909" y="116453"/>
                  </a:cubicBezTo>
                  <a:cubicBezTo>
                    <a:pt x="34380" y="116453"/>
                    <a:pt x="34804" y="116302"/>
                    <a:pt x="35093" y="115886"/>
                  </a:cubicBezTo>
                  <a:cubicBezTo>
                    <a:pt x="35504" y="115296"/>
                    <a:pt x="35071" y="113830"/>
                    <a:pt x="34967" y="113165"/>
                  </a:cubicBezTo>
                  <a:cubicBezTo>
                    <a:pt x="34723" y="111604"/>
                    <a:pt x="34322" y="110092"/>
                    <a:pt x="33837" y="108597"/>
                  </a:cubicBezTo>
                  <a:lnTo>
                    <a:pt x="33837" y="108597"/>
                  </a:lnTo>
                  <a:cubicBezTo>
                    <a:pt x="34063" y="108614"/>
                    <a:pt x="34288" y="108623"/>
                    <a:pt x="34514" y="108623"/>
                  </a:cubicBezTo>
                  <a:cubicBezTo>
                    <a:pt x="34827" y="108623"/>
                    <a:pt x="35140" y="108606"/>
                    <a:pt x="35451" y="108572"/>
                  </a:cubicBezTo>
                  <a:cubicBezTo>
                    <a:pt x="35788" y="108537"/>
                    <a:pt x="36020" y="108329"/>
                    <a:pt x="36044" y="107981"/>
                  </a:cubicBezTo>
                  <a:cubicBezTo>
                    <a:pt x="36232" y="105313"/>
                    <a:pt x="34417" y="102876"/>
                    <a:pt x="32933" y="100725"/>
                  </a:cubicBezTo>
                  <a:cubicBezTo>
                    <a:pt x="34282" y="100545"/>
                    <a:pt x="35571" y="100153"/>
                    <a:pt x="36540" y="99535"/>
                  </a:cubicBezTo>
                  <a:cubicBezTo>
                    <a:pt x="36643" y="99747"/>
                    <a:pt x="36858" y="99871"/>
                    <a:pt x="37071" y="99871"/>
                  </a:cubicBezTo>
                  <a:cubicBezTo>
                    <a:pt x="37146" y="99871"/>
                    <a:pt x="37221" y="99855"/>
                    <a:pt x="37290" y="99822"/>
                  </a:cubicBezTo>
                  <a:cubicBezTo>
                    <a:pt x="40496" y="101675"/>
                    <a:pt x="40791" y="107179"/>
                    <a:pt x="41290" y="110513"/>
                  </a:cubicBezTo>
                  <a:cubicBezTo>
                    <a:pt x="41329" y="110771"/>
                    <a:pt x="41529" y="110882"/>
                    <a:pt x="41742" y="110882"/>
                  </a:cubicBezTo>
                  <a:cubicBezTo>
                    <a:pt x="41935" y="110882"/>
                    <a:pt x="42139" y="110792"/>
                    <a:pt x="42247" y="110637"/>
                  </a:cubicBezTo>
                  <a:cubicBezTo>
                    <a:pt x="45985" y="105312"/>
                    <a:pt x="48576" y="99104"/>
                    <a:pt x="48291" y="92487"/>
                  </a:cubicBezTo>
                  <a:cubicBezTo>
                    <a:pt x="48168" y="89611"/>
                    <a:pt x="47529" y="86759"/>
                    <a:pt x="46371" y="84122"/>
                  </a:cubicBezTo>
                  <a:cubicBezTo>
                    <a:pt x="45444" y="82009"/>
                    <a:pt x="44004" y="79181"/>
                    <a:pt x="41939" y="77903"/>
                  </a:cubicBezTo>
                  <a:cubicBezTo>
                    <a:pt x="42372" y="75234"/>
                    <a:pt x="42773" y="72560"/>
                    <a:pt x="43142" y="69882"/>
                  </a:cubicBezTo>
                  <a:cubicBezTo>
                    <a:pt x="44434" y="60465"/>
                    <a:pt x="46093" y="50534"/>
                    <a:pt x="45081" y="41024"/>
                  </a:cubicBezTo>
                  <a:cubicBezTo>
                    <a:pt x="44122" y="32019"/>
                    <a:pt x="40970" y="23383"/>
                    <a:pt x="37549" y="15056"/>
                  </a:cubicBezTo>
                  <a:cubicBezTo>
                    <a:pt x="35055" y="8986"/>
                    <a:pt x="31697" y="2035"/>
                    <a:pt x="24910" y="15"/>
                  </a:cubicBezTo>
                  <a:cubicBezTo>
                    <a:pt x="24879" y="5"/>
                    <a:pt x="24849" y="1"/>
                    <a:pt x="24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637225" y="2908450"/>
              <a:ext cx="448500" cy="371475"/>
            </a:xfrm>
            <a:custGeom>
              <a:avLst/>
              <a:gdLst/>
              <a:ahLst/>
              <a:cxnLst/>
              <a:rect l="l" t="t" r="r" b="b"/>
              <a:pathLst>
                <a:path w="17940" h="14859" extrusionOk="0">
                  <a:moveTo>
                    <a:pt x="7892" y="1020"/>
                  </a:moveTo>
                  <a:cubicBezTo>
                    <a:pt x="10234" y="1020"/>
                    <a:pt x="13226" y="2327"/>
                    <a:pt x="14394" y="3625"/>
                  </a:cubicBezTo>
                  <a:cubicBezTo>
                    <a:pt x="15806" y="5196"/>
                    <a:pt x="16029" y="7926"/>
                    <a:pt x="15466" y="9915"/>
                  </a:cubicBezTo>
                  <a:cubicBezTo>
                    <a:pt x="14812" y="12227"/>
                    <a:pt x="12621" y="13462"/>
                    <a:pt x="10377" y="13767"/>
                  </a:cubicBezTo>
                  <a:cubicBezTo>
                    <a:pt x="10005" y="13818"/>
                    <a:pt x="9620" y="13843"/>
                    <a:pt x="9227" y="13843"/>
                  </a:cubicBezTo>
                  <a:cubicBezTo>
                    <a:pt x="6211" y="13843"/>
                    <a:pt x="2766" y="12351"/>
                    <a:pt x="2033" y="9289"/>
                  </a:cubicBezTo>
                  <a:cubicBezTo>
                    <a:pt x="1321" y="6315"/>
                    <a:pt x="3034" y="3330"/>
                    <a:pt x="5434" y="1564"/>
                  </a:cubicBezTo>
                  <a:cubicBezTo>
                    <a:pt x="5485" y="1599"/>
                    <a:pt x="5545" y="1621"/>
                    <a:pt x="5606" y="1621"/>
                  </a:cubicBezTo>
                  <a:cubicBezTo>
                    <a:pt x="5654" y="1621"/>
                    <a:pt x="5703" y="1607"/>
                    <a:pt x="5749" y="1575"/>
                  </a:cubicBezTo>
                  <a:cubicBezTo>
                    <a:pt x="6307" y="1185"/>
                    <a:pt x="7058" y="1020"/>
                    <a:pt x="7892" y="1020"/>
                  </a:cubicBezTo>
                  <a:close/>
                  <a:moveTo>
                    <a:pt x="7969" y="1"/>
                  </a:moveTo>
                  <a:cubicBezTo>
                    <a:pt x="6983" y="1"/>
                    <a:pt x="6114" y="264"/>
                    <a:pt x="5526" y="908"/>
                  </a:cubicBezTo>
                  <a:cubicBezTo>
                    <a:pt x="2426" y="2559"/>
                    <a:pt x="0" y="6823"/>
                    <a:pt x="1261" y="10154"/>
                  </a:cubicBezTo>
                  <a:cubicBezTo>
                    <a:pt x="2441" y="13269"/>
                    <a:pt x="5965" y="14858"/>
                    <a:pt x="9278" y="14858"/>
                  </a:cubicBezTo>
                  <a:cubicBezTo>
                    <a:pt x="10456" y="14858"/>
                    <a:pt x="11607" y="14657"/>
                    <a:pt x="12616" y="14252"/>
                  </a:cubicBezTo>
                  <a:cubicBezTo>
                    <a:pt x="16623" y="12645"/>
                    <a:pt x="17939" y="7039"/>
                    <a:pt x="15410" y="3548"/>
                  </a:cubicBezTo>
                  <a:cubicBezTo>
                    <a:pt x="14282" y="1991"/>
                    <a:pt x="10680" y="1"/>
                    <a:pt x="7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530050" y="2173925"/>
              <a:ext cx="642625" cy="531275"/>
            </a:xfrm>
            <a:custGeom>
              <a:avLst/>
              <a:gdLst/>
              <a:ahLst/>
              <a:cxnLst/>
              <a:rect l="l" t="t" r="r" b="b"/>
              <a:pathLst>
                <a:path w="25705" h="21251" extrusionOk="0">
                  <a:moveTo>
                    <a:pt x="12021" y="1136"/>
                  </a:moveTo>
                  <a:cubicBezTo>
                    <a:pt x="16945" y="1136"/>
                    <a:pt x="21493" y="3243"/>
                    <a:pt x="23112" y="8367"/>
                  </a:cubicBezTo>
                  <a:cubicBezTo>
                    <a:pt x="23928" y="10950"/>
                    <a:pt x="23683" y="13853"/>
                    <a:pt x="22358" y="16219"/>
                  </a:cubicBezTo>
                  <a:cubicBezTo>
                    <a:pt x="20827" y="18952"/>
                    <a:pt x="17858" y="19981"/>
                    <a:pt x="14890" y="20144"/>
                  </a:cubicBezTo>
                  <a:cubicBezTo>
                    <a:pt x="14552" y="20162"/>
                    <a:pt x="14206" y="20172"/>
                    <a:pt x="13855" y="20172"/>
                  </a:cubicBezTo>
                  <a:cubicBezTo>
                    <a:pt x="8835" y="20172"/>
                    <a:pt x="2693" y="18219"/>
                    <a:pt x="1874" y="12610"/>
                  </a:cubicBezTo>
                  <a:cubicBezTo>
                    <a:pt x="1095" y="7273"/>
                    <a:pt x="5944" y="3040"/>
                    <a:pt x="10669" y="1188"/>
                  </a:cubicBezTo>
                  <a:cubicBezTo>
                    <a:pt x="11122" y="1153"/>
                    <a:pt x="11573" y="1136"/>
                    <a:pt x="12021" y="1136"/>
                  </a:cubicBezTo>
                  <a:close/>
                  <a:moveTo>
                    <a:pt x="13716" y="0"/>
                  </a:moveTo>
                  <a:cubicBezTo>
                    <a:pt x="13143" y="0"/>
                    <a:pt x="12565" y="53"/>
                    <a:pt x="11987" y="163"/>
                  </a:cubicBezTo>
                  <a:cubicBezTo>
                    <a:pt x="6171" y="926"/>
                    <a:pt x="0" y="6441"/>
                    <a:pt x="799" y="12685"/>
                  </a:cubicBezTo>
                  <a:cubicBezTo>
                    <a:pt x="1591" y="18874"/>
                    <a:pt x="8319" y="21250"/>
                    <a:pt x="13901" y="21250"/>
                  </a:cubicBezTo>
                  <a:cubicBezTo>
                    <a:pt x="14490" y="21250"/>
                    <a:pt x="15067" y="21224"/>
                    <a:pt x="15623" y="21172"/>
                  </a:cubicBezTo>
                  <a:cubicBezTo>
                    <a:pt x="21889" y="20593"/>
                    <a:pt x="25705" y="15379"/>
                    <a:pt x="24463" y="9163"/>
                  </a:cubicBezTo>
                  <a:cubicBezTo>
                    <a:pt x="23453" y="4110"/>
                    <a:pt x="18783" y="0"/>
                    <a:pt x="1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77600" y="2217175"/>
              <a:ext cx="495325" cy="427625"/>
            </a:xfrm>
            <a:custGeom>
              <a:avLst/>
              <a:gdLst/>
              <a:ahLst/>
              <a:cxnLst/>
              <a:rect l="l" t="t" r="r" b="b"/>
              <a:pathLst>
                <a:path w="19813" h="17105" extrusionOk="0">
                  <a:moveTo>
                    <a:pt x="9031" y="1157"/>
                  </a:moveTo>
                  <a:cubicBezTo>
                    <a:pt x="12904" y="1157"/>
                    <a:pt x="17485" y="2368"/>
                    <a:pt x="18341" y="6619"/>
                  </a:cubicBezTo>
                  <a:cubicBezTo>
                    <a:pt x="18703" y="8413"/>
                    <a:pt x="18805" y="11755"/>
                    <a:pt x="17835" y="13334"/>
                  </a:cubicBezTo>
                  <a:cubicBezTo>
                    <a:pt x="16679" y="15217"/>
                    <a:pt x="14087" y="16052"/>
                    <a:pt x="12017" y="16150"/>
                  </a:cubicBezTo>
                  <a:cubicBezTo>
                    <a:pt x="11874" y="16157"/>
                    <a:pt x="11730" y="16161"/>
                    <a:pt x="11584" y="16161"/>
                  </a:cubicBezTo>
                  <a:cubicBezTo>
                    <a:pt x="8282" y="16161"/>
                    <a:pt x="4235" y="14443"/>
                    <a:pt x="2793" y="11338"/>
                  </a:cubicBezTo>
                  <a:cubicBezTo>
                    <a:pt x="1008" y="7493"/>
                    <a:pt x="4757" y="3409"/>
                    <a:pt x="7933" y="1189"/>
                  </a:cubicBezTo>
                  <a:cubicBezTo>
                    <a:pt x="8290" y="1168"/>
                    <a:pt x="8657" y="1157"/>
                    <a:pt x="9031" y="1157"/>
                  </a:cubicBezTo>
                  <a:close/>
                  <a:moveTo>
                    <a:pt x="10385" y="1"/>
                  </a:moveTo>
                  <a:cubicBezTo>
                    <a:pt x="9857" y="1"/>
                    <a:pt x="9341" y="58"/>
                    <a:pt x="8850" y="178"/>
                  </a:cubicBezTo>
                  <a:cubicBezTo>
                    <a:pt x="8843" y="181"/>
                    <a:pt x="8837" y="179"/>
                    <a:pt x="8830" y="183"/>
                  </a:cubicBezTo>
                  <a:cubicBezTo>
                    <a:pt x="8305" y="313"/>
                    <a:pt x="7806" y="515"/>
                    <a:pt x="7353" y="801"/>
                  </a:cubicBezTo>
                  <a:cubicBezTo>
                    <a:pt x="7266" y="856"/>
                    <a:pt x="7235" y="967"/>
                    <a:pt x="7255" y="1060"/>
                  </a:cubicBezTo>
                  <a:cubicBezTo>
                    <a:pt x="3739" y="3304"/>
                    <a:pt x="1" y="7593"/>
                    <a:pt x="1939" y="11698"/>
                  </a:cubicBezTo>
                  <a:cubicBezTo>
                    <a:pt x="3574" y="15159"/>
                    <a:pt x="7798" y="17104"/>
                    <a:pt x="11610" y="17104"/>
                  </a:cubicBezTo>
                  <a:cubicBezTo>
                    <a:pt x="12252" y="17104"/>
                    <a:pt x="12882" y="17049"/>
                    <a:pt x="13486" y="16937"/>
                  </a:cubicBezTo>
                  <a:cubicBezTo>
                    <a:pt x="15576" y="16547"/>
                    <a:pt x="17873" y="15431"/>
                    <a:pt x="18825" y="13429"/>
                  </a:cubicBezTo>
                  <a:cubicBezTo>
                    <a:pt x="19812" y="11354"/>
                    <a:pt x="19691" y="8202"/>
                    <a:pt x="19158" y="6009"/>
                  </a:cubicBezTo>
                  <a:cubicBezTo>
                    <a:pt x="18367" y="2760"/>
                    <a:pt x="14067" y="1"/>
                    <a:pt x="10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49825" y="2980275"/>
              <a:ext cx="59650" cy="53625"/>
            </a:xfrm>
            <a:custGeom>
              <a:avLst/>
              <a:gdLst/>
              <a:ahLst/>
              <a:cxnLst/>
              <a:rect l="l" t="t" r="r" b="b"/>
              <a:pathLst>
                <a:path w="2386" h="2145" extrusionOk="0">
                  <a:moveTo>
                    <a:pt x="1630" y="0"/>
                  </a:moveTo>
                  <a:cubicBezTo>
                    <a:pt x="1254" y="0"/>
                    <a:pt x="845" y="261"/>
                    <a:pt x="613" y="515"/>
                  </a:cubicBezTo>
                  <a:cubicBezTo>
                    <a:pt x="236" y="925"/>
                    <a:pt x="1" y="1553"/>
                    <a:pt x="427" y="2017"/>
                  </a:cubicBezTo>
                  <a:cubicBezTo>
                    <a:pt x="497" y="2092"/>
                    <a:pt x="618" y="2144"/>
                    <a:pt x="730" y="2144"/>
                  </a:cubicBezTo>
                  <a:cubicBezTo>
                    <a:pt x="767" y="2144"/>
                    <a:pt x="804" y="2138"/>
                    <a:pt x="837" y="2126"/>
                  </a:cubicBezTo>
                  <a:cubicBezTo>
                    <a:pt x="1028" y="2052"/>
                    <a:pt x="1141" y="1967"/>
                    <a:pt x="1276" y="1819"/>
                  </a:cubicBezTo>
                  <a:lnTo>
                    <a:pt x="1276" y="1819"/>
                  </a:lnTo>
                  <a:cubicBezTo>
                    <a:pt x="1251" y="1834"/>
                    <a:pt x="1238" y="1842"/>
                    <a:pt x="1235" y="1842"/>
                  </a:cubicBezTo>
                  <a:cubicBezTo>
                    <a:pt x="1230" y="1842"/>
                    <a:pt x="1279" y="1805"/>
                    <a:pt x="1382" y="1731"/>
                  </a:cubicBezTo>
                  <a:cubicBezTo>
                    <a:pt x="1424" y="1677"/>
                    <a:pt x="1466" y="1622"/>
                    <a:pt x="1508" y="1566"/>
                  </a:cubicBezTo>
                  <a:cubicBezTo>
                    <a:pt x="1521" y="1550"/>
                    <a:pt x="1613" y="1433"/>
                    <a:pt x="1611" y="1433"/>
                  </a:cubicBezTo>
                  <a:lnTo>
                    <a:pt x="1611" y="1433"/>
                  </a:lnTo>
                  <a:cubicBezTo>
                    <a:pt x="1611" y="1433"/>
                    <a:pt x="1609" y="1435"/>
                    <a:pt x="1606" y="1439"/>
                  </a:cubicBezTo>
                  <a:lnTo>
                    <a:pt x="1606" y="1439"/>
                  </a:lnTo>
                  <a:cubicBezTo>
                    <a:pt x="1803" y="1213"/>
                    <a:pt x="2074" y="1042"/>
                    <a:pt x="2194" y="774"/>
                  </a:cubicBezTo>
                  <a:cubicBezTo>
                    <a:pt x="2203" y="763"/>
                    <a:pt x="2211" y="750"/>
                    <a:pt x="2219" y="739"/>
                  </a:cubicBezTo>
                  <a:cubicBezTo>
                    <a:pt x="2385" y="498"/>
                    <a:pt x="2223" y="204"/>
                    <a:pt x="1990" y="99"/>
                  </a:cubicBezTo>
                  <a:cubicBezTo>
                    <a:pt x="1879" y="30"/>
                    <a:pt x="1757" y="0"/>
                    <a:pt x="1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724325" y="3057875"/>
              <a:ext cx="34350" cy="54150"/>
            </a:xfrm>
            <a:custGeom>
              <a:avLst/>
              <a:gdLst/>
              <a:ahLst/>
              <a:cxnLst/>
              <a:rect l="l" t="t" r="r" b="b"/>
              <a:pathLst>
                <a:path w="1374" h="2166" extrusionOk="0">
                  <a:moveTo>
                    <a:pt x="913" y="0"/>
                  </a:moveTo>
                  <a:cubicBezTo>
                    <a:pt x="752" y="0"/>
                    <a:pt x="581" y="76"/>
                    <a:pt x="490" y="207"/>
                  </a:cubicBezTo>
                  <a:cubicBezTo>
                    <a:pt x="256" y="548"/>
                    <a:pt x="102" y="1007"/>
                    <a:pt x="44" y="1416"/>
                  </a:cubicBezTo>
                  <a:cubicBezTo>
                    <a:pt x="0" y="1732"/>
                    <a:pt x="121" y="2052"/>
                    <a:pt x="458" y="2144"/>
                  </a:cubicBezTo>
                  <a:cubicBezTo>
                    <a:pt x="510" y="2158"/>
                    <a:pt x="562" y="2165"/>
                    <a:pt x="613" y="2165"/>
                  </a:cubicBezTo>
                  <a:cubicBezTo>
                    <a:pt x="873" y="2165"/>
                    <a:pt x="1106" y="1987"/>
                    <a:pt x="1186" y="1731"/>
                  </a:cubicBezTo>
                  <a:cubicBezTo>
                    <a:pt x="1326" y="1284"/>
                    <a:pt x="1374" y="775"/>
                    <a:pt x="1301" y="313"/>
                  </a:cubicBezTo>
                  <a:cubicBezTo>
                    <a:pt x="1266" y="95"/>
                    <a:pt x="1095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715225" y="2309250"/>
              <a:ext cx="54625" cy="60425"/>
            </a:xfrm>
            <a:custGeom>
              <a:avLst/>
              <a:gdLst/>
              <a:ahLst/>
              <a:cxnLst/>
              <a:rect l="l" t="t" r="r" b="b"/>
              <a:pathLst>
                <a:path w="2185" h="2417" extrusionOk="0">
                  <a:moveTo>
                    <a:pt x="1696" y="0"/>
                  </a:moveTo>
                  <a:cubicBezTo>
                    <a:pt x="1685" y="0"/>
                    <a:pt x="1675" y="1"/>
                    <a:pt x="1664" y="3"/>
                  </a:cubicBezTo>
                  <a:cubicBezTo>
                    <a:pt x="1404" y="36"/>
                    <a:pt x="1225" y="98"/>
                    <a:pt x="1048" y="297"/>
                  </a:cubicBezTo>
                  <a:cubicBezTo>
                    <a:pt x="882" y="482"/>
                    <a:pt x="729" y="682"/>
                    <a:pt x="581" y="882"/>
                  </a:cubicBezTo>
                  <a:cubicBezTo>
                    <a:pt x="289" y="1279"/>
                    <a:pt x="0" y="1708"/>
                    <a:pt x="219" y="2202"/>
                  </a:cubicBezTo>
                  <a:cubicBezTo>
                    <a:pt x="281" y="2342"/>
                    <a:pt x="452" y="2409"/>
                    <a:pt x="592" y="2416"/>
                  </a:cubicBezTo>
                  <a:cubicBezTo>
                    <a:pt x="605" y="2417"/>
                    <a:pt x="618" y="2417"/>
                    <a:pt x="631" y="2417"/>
                  </a:cubicBezTo>
                  <a:cubicBezTo>
                    <a:pt x="1108" y="2417"/>
                    <a:pt x="1412" y="1928"/>
                    <a:pt x="1642" y="1571"/>
                  </a:cubicBezTo>
                  <a:cubicBezTo>
                    <a:pt x="1889" y="1188"/>
                    <a:pt x="2185" y="780"/>
                    <a:pt x="2065" y="308"/>
                  </a:cubicBezTo>
                  <a:cubicBezTo>
                    <a:pt x="2027" y="160"/>
                    <a:pt x="1861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667225" y="2394450"/>
              <a:ext cx="46425" cy="67200"/>
            </a:xfrm>
            <a:custGeom>
              <a:avLst/>
              <a:gdLst/>
              <a:ahLst/>
              <a:cxnLst/>
              <a:rect l="l" t="t" r="r" b="b"/>
              <a:pathLst>
                <a:path w="1857" h="2688" extrusionOk="0">
                  <a:moveTo>
                    <a:pt x="1271" y="0"/>
                  </a:moveTo>
                  <a:cubicBezTo>
                    <a:pt x="1135" y="0"/>
                    <a:pt x="997" y="67"/>
                    <a:pt x="895" y="228"/>
                  </a:cubicBezTo>
                  <a:cubicBezTo>
                    <a:pt x="508" y="838"/>
                    <a:pt x="0" y="1997"/>
                    <a:pt x="661" y="2584"/>
                  </a:cubicBezTo>
                  <a:cubicBezTo>
                    <a:pt x="740" y="2655"/>
                    <a:pt x="827" y="2688"/>
                    <a:pt x="912" y="2688"/>
                  </a:cubicBezTo>
                  <a:cubicBezTo>
                    <a:pt x="1032" y="2688"/>
                    <a:pt x="1148" y="2623"/>
                    <a:pt x="1235" y="2509"/>
                  </a:cubicBezTo>
                  <a:cubicBezTo>
                    <a:pt x="1442" y="2241"/>
                    <a:pt x="1435" y="1952"/>
                    <a:pt x="1470" y="1627"/>
                  </a:cubicBezTo>
                  <a:cubicBezTo>
                    <a:pt x="1505" y="1306"/>
                    <a:pt x="1563" y="993"/>
                    <a:pt x="1694" y="695"/>
                  </a:cubicBezTo>
                  <a:cubicBezTo>
                    <a:pt x="1856" y="327"/>
                    <a:pt x="1571" y="0"/>
                    <a:pt x="1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054100" y="3652700"/>
              <a:ext cx="65575" cy="48950"/>
            </a:xfrm>
            <a:custGeom>
              <a:avLst/>
              <a:gdLst/>
              <a:ahLst/>
              <a:cxnLst/>
              <a:rect l="l" t="t" r="r" b="b"/>
              <a:pathLst>
                <a:path w="2623" h="1958" extrusionOk="0">
                  <a:moveTo>
                    <a:pt x="365" y="0"/>
                  </a:moveTo>
                  <a:cubicBezTo>
                    <a:pt x="145" y="0"/>
                    <a:pt x="1" y="356"/>
                    <a:pt x="232" y="529"/>
                  </a:cubicBezTo>
                  <a:cubicBezTo>
                    <a:pt x="586" y="793"/>
                    <a:pt x="939" y="1058"/>
                    <a:pt x="1293" y="1322"/>
                  </a:cubicBezTo>
                  <a:cubicBezTo>
                    <a:pt x="1611" y="1559"/>
                    <a:pt x="1937" y="1844"/>
                    <a:pt x="2325" y="1951"/>
                  </a:cubicBezTo>
                  <a:cubicBezTo>
                    <a:pt x="2341" y="1955"/>
                    <a:pt x="2356" y="1957"/>
                    <a:pt x="2371" y="1957"/>
                  </a:cubicBezTo>
                  <a:cubicBezTo>
                    <a:pt x="2508" y="1957"/>
                    <a:pt x="2623" y="1799"/>
                    <a:pt x="2541" y="1670"/>
                  </a:cubicBezTo>
                  <a:cubicBezTo>
                    <a:pt x="2325" y="1334"/>
                    <a:pt x="1962" y="1106"/>
                    <a:pt x="1644" y="873"/>
                  </a:cubicBezTo>
                  <a:cubicBezTo>
                    <a:pt x="1267" y="600"/>
                    <a:pt x="888" y="326"/>
                    <a:pt x="511" y="52"/>
                  </a:cubicBezTo>
                  <a:cubicBezTo>
                    <a:pt x="461" y="16"/>
                    <a:pt x="412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077225" y="3580775"/>
              <a:ext cx="56150" cy="54350"/>
            </a:xfrm>
            <a:custGeom>
              <a:avLst/>
              <a:gdLst/>
              <a:ahLst/>
              <a:cxnLst/>
              <a:rect l="l" t="t" r="r" b="b"/>
              <a:pathLst>
                <a:path w="2246" h="2174" extrusionOk="0">
                  <a:moveTo>
                    <a:pt x="458" y="0"/>
                  </a:moveTo>
                  <a:cubicBezTo>
                    <a:pt x="215" y="0"/>
                    <a:pt x="0" y="309"/>
                    <a:pt x="228" y="518"/>
                  </a:cubicBezTo>
                  <a:cubicBezTo>
                    <a:pt x="566" y="829"/>
                    <a:pt x="892" y="1153"/>
                    <a:pt x="1199" y="1494"/>
                  </a:cubicBezTo>
                  <a:cubicBezTo>
                    <a:pt x="1428" y="1746"/>
                    <a:pt x="1694" y="2147"/>
                    <a:pt x="2060" y="2173"/>
                  </a:cubicBezTo>
                  <a:cubicBezTo>
                    <a:pt x="2061" y="2173"/>
                    <a:pt x="2063" y="2173"/>
                    <a:pt x="2065" y="2173"/>
                  </a:cubicBezTo>
                  <a:cubicBezTo>
                    <a:pt x="2116" y="2173"/>
                    <a:pt x="2175" y="2129"/>
                    <a:pt x="2184" y="2078"/>
                  </a:cubicBezTo>
                  <a:cubicBezTo>
                    <a:pt x="2245" y="1712"/>
                    <a:pt x="1905" y="1364"/>
                    <a:pt x="1676" y="1107"/>
                  </a:cubicBezTo>
                  <a:cubicBezTo>
                    <a:pt x="1355" y="748"/>
                    <a:pt x="1017" y="407"/>
                    <a:pt x="662" y="84"/>
                  </a:cubicBezTo>
                  <a:cubicBezTo>
                    <a:pt x="598" y="25"/>
                    <a:pt x="527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4114600" y="3526750"/>
              <a:ext cx="28700" cy="34500"/>
            </a:xfrm>
            <a:custGeom>
              <a:avLst/>
              <a:gdLst/>
              <a:ahLst/>
              <a:cxnLst/>
              <a:rect l="l" t="t" r="r" b="b"/>
              <a:pathLst>
                <a:path w="1148" h="1380" extrusionOk="0">
                  <a:moveTo>
                    <a:pt x="327" y="0"/>
                  </a:moveTo>
                  <a:cubicBezTo>
                    <a:pt x="165" y="0"/>
                    <a:pt x="1" y="169"/>
                    <a:pt x="116" y="340"/>
                  </a:cubicBezTo>
                  <a:cubicBezTo>
                    <a:pt x="334" y="663"/>
                    <a:pt x="533" y="1072"/>
                    <a:pt x="824" y="1335"/>
                  </a:cubicBezTo>
                  <a:cubicBezTo>
                    <a:pt x="858" y="1366"/>
                    <a:pt x="900" y="1379"/>
                    <a:pt x="942" y="1379"/>
                  </a:cubicBezTo>
                  <a:cubicBezTo>
                    <a:pt x="1047" y="1379"/>
                    <a:pt x="1148" y="1291"/>
                    <a:pt x="1110" y="1168"/>
                  </a:cubicBezTo>
                  <a:cubicBezTo>
                    <a:pt x="995" y="794"/>
                    <a:pt x="713" y="443"/>
                    <a:pt x="513" y="108"/>
                  </a:cubicBezTo>
                  <a:cubicBezTo>
                    <a:pt x="466" y="32"/>
                    <a:pt x="397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146425" y="3455600"/>
              <a:ext cx="19175" cy="15425"/>
            </a:xfrm>
            <a:custGeom>
              <a:avLst/>
              <a:gdLst/>
              <a:ahLst/>
              <a:cxnLst/>
              <a:rect l="l" t="t" r="r" b="b"/>
              <a:pathLst>
                <a:path w="767" h="617" extrusionOk="0">
                  <a:moveTo>
                    <a:pt x="306" y="1"/>
                  </a:moveTo>
                  <a:cubicBezTo>
                    <a:pt x="153" y="1"/>
                    <a:pt x="0" y="216"/>
                    <a:pt x="152" y="344"/>
                  </a:cubicBezTo>
                  <a:cubicBezTo>
                    <a:pt x="242" y="419"/>
                    <a:pt x="333" y="495"/>
                    <a:pt x="423" y="571"/>
                  </a:cubicBezTo>
                  <a:cubicBezTo>
                    <a:pt x="461" y="603"/>
                    <a:pt x="501" y="616"/>
                    <a:pt x="538" y="616"/>
                  </a:cubicBezTo>
                  <a:cubicBezTo>
                    <a:pt x="666" y="616"/>
                    <a:pt x="767" y="462"/>
                    <a:pt x="659" y="335"/>
                  </a:cubicBezTo>
                  <a:cubicBezTo>
                    <a:pt x="584" y="244"/>
                    <a:pt x="508" y="154"/>
                    <a:pt x="433" y="64"/>
                  </a:cubicBezTo>
                  <a:cubicBezTo>
                    <a:pt x="396" y="19"/>
                    <a:pt x="351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27300" y="1833450"/>
              <a:ext cx="67875" cy="65700"/>
            </a:xfrm>
            <a:custGeom>
              <a:avLst/>
              <a:gdLst/>
              <a:ahLst/>
              <a:cxnLst/>
              <a:rect l="l" t="t" r="r" b="b"/>
              <a:pathLst>
                <a:path w="2715" h="2628" extrusionOk="0">
                  <a:moveTo>
                    <a:pt x="2232" y="0"/>
                  </a:moveTo>
                  <a:cubicBezTo>
                    <a:pt x="1756" y="0"/>
                    <a:pt x="1208" y="544"/>
                    <a:pt x="919" y="880"/>
                  </a:cubicBezTo>
                  <a:cubicBezTo>
                    <a:pt x="563" y="1290"/>
                    <a:pt x="278" y="1757"/>
                    <a:pt x="78" y="2263"/>
                  </a:cubicBezTo>
                  <a:cubicBezTo>
                    <a:pt x="1" y="2454"/>
                    <a:pt x="194" y="2627"/>
                    <a:pt x="374" y="2627"/>
                  </a:cubicBezTo>
                  <a:cubicBezTo>
                    <a:pt x="443" y="2627"/>
                    <a:pt x="510" y="2602"/>
                    <a:pt x="560" y="2543"/>
                  </a:cubicBezTo>
                  <a:cubicBezTo>
                    <a:pt x="879" y="2161"/>
                    <a:pt x="1226" y="1802"/>
                    <a:pt x="1600" y="1471"/>
                  </a:cubicBezTo>
                  <a:cubicBezTo>
                    <a:pt x="1938" y="1174"/>
                    <a:pt x="2452" y="894"/>
                    <a:pt x="2620" y="469"/>
                  </a:cubicBezTo>
                  <a:cubicBezTo>
                    <a:pt x="2715" y="233"/>
                    <a:pt x="2479" y="13"/>
                    <a:pt x="2264" y="1"/>
                  </a:cubicBezTo>
                  <a:cubicBezTo>
                    <a:pt x="2253" y="1"/>
                    <a:pt x="2243" y="0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643850" y="1762350"/>
              <a:ext cx="60275" cy="51400"/>
            </a:xfrm>
            <a:custGeom>
              <a:avLst/>
              <a:gdLst/>
              <a:ahLst/>
              <a:cxnLst/>
              <a:rect l="l" t="t" r="r" b="b"/>
              <a:pathLst>
                <a:path w="2411" h="2056" extrusionOk="0">
                  <a:moveTo>
                    <a:pt x="2107" y="0"/>
                  </a:moveTo>
                  <a:cubicBezTo>
                    <a:pt x="2088" y="0"/>
                    <a:pt x="2069" y="2"/>
                    <a:pt x="2050" y="6"/>
                  </a:cubicBezTo>
                  <a:cubicBezTo>
                    <a:pt x="1695" y="88"/>
                    <a:pt x="1416" y="362"/>
                    <a:pt x="1156" y="601"/>
                  </a:cubicBezTo>
                  <a:cubicBezTo>
                    <a:pt x="866" y="868"/>
                    <a:pt x="577" y="1133"/>
                    <a:pt x="287" y="1399"/>
                  </a:cubicBezTo>
                  <a:cubicBezTo>
                    <a:pt x="0" y="1664"/>
                    <a:pt x="270" y="2056"/>
                    <a:pt x="578" y="2056"/>
                  </a:cubicBezTo>
                  <a:cubicBezTo>
                    <a:pt x="665" y="2056"/>
                    <a:pt x="756" y="2024"/>
                    <a:pt x="837" y="1949"/>
                  </a:cubicBezTo>
                  <a:cubicBezTo>
                    <a:pt x="1127" y="1683"/>
                    <a:pt x="1416" y="1417"/>
                    <a:pt x="1706" y="1151"/>
                  </a:cubicBezTo>
                  <a:cubicBezTo>
                    <a:pt x="1967" y="910"/>
                    <a:pt x="2245" y="660"/>
                    <a:pt x="2356" y="313"/>
                  </a:cubicBezTo>
                  <a:cubicBezTo>
                    <a:pt x="2410" y="145"/>
                    <a:pt x="2264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709825" y="1659000"/>
              <a:ext cx="53000" cy="32450"/>
            </a:xfrm>
            <a:custGeom>
              <a:avLst/>
              <a:gdLst/>
              <a:ahLst/>
              <a:cxnLst/>
              <a:rect l="l" t="t" r="r" b="b"/>
              <a:pathLst>
                <a:path w="2120" h="1298" extrusionOk="0">
                  <a:moveTo>
                    <a:pt x="1784" y="0"/>
                  </a:moveTo>
                  <a:cubicBezTo>
                    <a:pt x="1525" y="0"/>
                    <a:pt x="1287" y="172"/>
                    <a:pt x="1067" y="295"/>
                  </a:cubicBezTo>
                  <a:lnTo>
                    <a:pt x="296" y="728"/>
                  </a:lnTo>
                  <a:cubicBezTo>
                    <a:pt x="1" y="892"/>
                    <a:pt x="181" y="1298"/>
                    <a:pt x="457" y="1298"/>
                  </a:cubicBezTo>
                  <a:cubicBezTo>
                    <a:pt x="504" y="1298"/>
                    <a:pt x="555" y="1286"/>
                    <a:pt x="606" y="1258"/>
                  </a:cubicBezTo>
                  <a:cubicBezTo>
                    <a:pt x="865" y="1119"/>
                    <a:pt x="1125" y="979"/>
                    <a:pt x="1384" y="840"/>
                  </a:cubicBezTo>
                  <a:cubicBezTo>
                    <a:pt x="1619" y="714"/>
                    <a:pt x="1891" y="605"/>
                    <a:pt x="2026" y="364"/>
                  </a:cubicBezTo>
                  <a:cubicBezTo>
                    <a:pt x="2120" y="198"/>
                    <a:pt x="2001" y="12"/>
                    <a:pt x="1819" y="1"/>
                  </a:cubicBezTo>
                  <a:cubicBezTo>
                    <a:pt x="1807" y="1"/>
                    <a:pt x="1796" y="0"/>
                    <a:pt x="1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583725" y="2856875"/>
              <a:ext cx="542775" cy="492325"/>
            </a:xfrm>
            <a:custGeom>
              <a:avLst/>
              <a:gdLst/>
              <a:ahLst/>
              <a:cxnLst/>
              <a:rect l="l" t="t" r="r" b="b"/>
              <a:pathLst>
                <a:path w="21711" h="19693" extrusionOk="0">
                  <a:moveTo>
                    <a:pt x="10743" y="906"/>
                  </a:moveTo>
                  <a:cubicBezTo>
                    <a:pt x="10744" y="906"/>
                    <a:pt x="10746" y="907"/>
                    <a:pt x="10748" y="907"/>
                  </a:cubicBezTo>
                  <a:cubicBezTo>
                    <a:pt x="15678" y="1230"/>
                    <a:pt x="20425" y="3771"/>
                    <a:pt x="20529" y="9346"/>
                  </a:cubicBezTo>
                  <a:cubicBezTo>
                    <a:pt x="20629" y="14724"/>
                    <a:pt x="15927" y="18559"/>
                    <a:pt x="10769" y="18559"/>
                  </a:cubicBezTo>
                  <a:cubicBezTo>
                    <a:pt x="10755" y="18559"/>
                    <a:pt x="10741" y="18559"/>
                    <a:pt x="10728" y="18559"/>
                  </a:cubicBezTo>
                  <a:cubicBezTo>
                    <a:pt x="5559" y="18538"/>
                    <a:pt x="1168" y="14472"/>
                    <a:pt x="1090" y="9225"/>
                  </a:cubicBezTo>
                  <a:cubicBezTo>
                    <a:pt x="1007" y="3672"/>
                    <a:pt x="5875" y="1163"/>
                    <a:pt x="10743" y="906"/>
                  </a:cubicBezTo>
                  <a:close/>
                  <a:moveTo>
                    <a:pt x="12631" y="0"/>
                  </a:moveTo>
                  <a:cubicBezTo>
                    <a:pt x="12166" y="0"/>
                    <a:pt x="11694" y="44"/>
                    <a:pt x="11220" y="136"/>
                  </a:cubicBezTo>
                  <a:cubicBezTo>
                    <a:pt x="10791" y="89"/>
                    <a:pt x="10362" y="66"/>
                    <a:pt x="9937" y="66"/>
                  </a:cubicBezTo>
                  <a:cubicBezTo>
                    <a:pt x="4763" y="66"/>
                    <a:pt x="0" y="3489"/>
                    <a:pt x="71" y="9225"/>
                  </a:cubicBezTo>
                  <a:cubicBezTo>
                    <a:pt x="142" y="15051"/>
                    <a:pt x="4958" y="19670"/>
                    <a:pt x="10728" y="19693"/>
                  </a:cubicBezTo>
                  <a:cubicBezTo>
                    <a:pt x="10743" y="19693"/>
                    <a:pt x="10758" y="19693"/>
                    <a:pt x="10773" y="19693"/>
                  </a:cubicBezTo>
                  <a:cubicBezTo>
                    <a:pt x="16551" y="19693"/>
                    <a:pt x="21711" y="15313"/>
                    <a:pt x="21614" y="9346"/>
                  </a:cubicBezTo>
                  <a:cubicBezTo>
                    <a:pt x="21538" y="4612"/>
                    <a:pt x="17410" y="0"/>
                    <a:pt x="12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2"/>
          <p:cNvSpPr/>
          <p:nvPr/>
        </p:nvSpPr>
        <p:spPr>
          <a:xfrm>
            <a:off x="2214150" y="113092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824175" y="31371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2543325" y="4330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382550" y="44276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2712200" y="14826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880850" y="56337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0" y="301245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340413" y="353830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2257913" y="34395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3139475" y="46498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3218850" y="292455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300725" y="166970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8090075" y="9103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3"/>
          <p:cNvSpPr/>
          <p:nvPr/>
        </p:nvSpPr>
        <p:spPr>
          <a:xfrm>
            <a:off x="7258500" y="3291850"/>
            <a:ext cx="468850" cy="1958625"/>
          </a:xfrm>
          <a:custGeom>
            <a:avLst/>
            <a:gdLst/>
            <a:ahLst/>
            <a:cxnLst/>
            <a:rect l="l" t="t" r="r" b="b"/>
            <a:pathLst>
              <a:path w="18754" h="78345" extrusionOk="0">
                <a:moveTo>
                  <a:pt x="0" y="0"/>
                </a:moveTo>
                <a:cubicBezTo>
                  <a:pt x="21953" y="14628"/>
                  <a:pt x="22991" y="54750"/>
                  <a:pt x="11193" y="78345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4" name="Google Shape;594;p33"/>
          <p:cNvSpPr/>
          <p:nvPr/>
        </p:nvSpPr>
        <p:spPr>
          <a:xfrm>
            <a:off x="6912875" y="1909275"/>
            <a:ext cx="1925725" cy="3456425"/>
          </a:xfrm>
          <a:custGeom>
            <a:avLst/>
            <a:gdLst/>
            <a:ahLst/>
            <a:cxnLst/>
            <a:rect l="l" t="t" r="r" b="b"/>
            <a:pathLst>
              <a:path w="77029" h="138257" extrusionOk="0">
                <a:moveTo>
                  <a:pt x="0" y="0"/>
                </a:moveTo>
                <a:cubicBezTo>
                  <a:pt x="28702" y="11477"/>
                  <a:pt x="58686" y="33222"/>
                  <a:pt x="68470" y="62545"/>
                </a:cubicBezTo>
                <a:cubicBezTo>
                  <a:pt x="76509" y="86637"/>
                  <a:pt x="77029" y="112859"/>
                  <a:pt x="77029" y="13825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5" name="Google Shape;595;p33"/>
          <p:cNvSpPr/>
          <p:nvPr/>
        </p:nvSpPr>
        <p:spPr>
          <a:xfrm>
            <a:off x="8641075" y="1135675"/>
            <a:ext cx="905250" cy="691300"/>
          </a:xfrm>
          <a:custGeom>
            <a:avLst/>
            <a:gdLst/>
            <a:ahLst/>
            <a:cxnLst/>
            <a:rect l="l" t="t" r="r" b="b"/>
            <a:pathLst>
              <a:path w="36210" h="27652" extrusionOk="0">
                <a:moveTo>
                  <a:pt x="0" y="0"/>
                </a:moveTo>
                <a:cubicBezTo>
                  <a:pt x="14733" y="3686"/>
                  <a:pt x="25479" y="16905"/>
                  <a:pt x="36210" y="27652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6" name="Google Shape;596;p33"/>
          <p:cNvSpPr txBox="1">
            <a:spLocks noGrp="1"/>
          </p:cNvSpPr>
          <p:nvPr>
            <p:ph type="body" idx="1"/>
          </p:nvPr>
        </p:nvSpPr>
        <p:spPr>
          <a:xfrm>
            <a:off x="635425" y="2269575"/>
            <a:ext cx="31083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dirty="0" smtClean="0"/>
              <a:t>Quick + Cook =&gt; </a:t>
            </a:r>
            <a:r>
              <a:rPr lang="en-GB" dirty="0" err="1" smtClean="0"/>
              <a:t>QuicCook</a:t>
            </a:r>
            <a:endParaRPr lang="en-GB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dirty="0" smtClean="0"/>
              <a:t>Quick = fast, Cook = Cooking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smtClean="0"/>
              <a:t>=&gt; Making your cooking is fast with detail mythology.</a:t>
            </a:r>
            <a:endParaRPr dirty="0"/>
          </a:p>
        </p:txBody>
      </p:sp>
      <p:grpSp>
        <p:nvGrpSpPr>
          <p:cNvPr id="604" name="Google Shape;604;p33"/>
          <p:cNvGrpSpPr/>
          <p:nvPr/>
        </p:nvGrpSpPr>
        <p:grpSpPr>
          <a:xfrm>
            <a:off x="4792243" y="3466352"/>
            <a:ext cx="1264216" cy="1169765"/>
            <a:chOff x="1196675" y="238100"/>
            <a:chExt cx="1540600" cy="1425500"/>
          </a:xfrm>
        </p:grpSpPr>
        <p:sp>
          <p:nvSpPr>
            <p:cNvPr id="605" name="Google Shape;605;p33"/>
            <p:cNvSpPr/>
            <p:nvPr/>
          </p:nvSpPr>
          <p:spPr>
            <a:xfrm>
              <a:off x="1465900" y="462425"/>
              <a:ext cx="1068625" cy="974750"/>
            </a:xfrm>
            <a:custGeom>
              <a:avLst/>
              <a:gdLst/>
              <a:ahLst/>
              <a:cxnLst/>
              <a:rect l="l" t="t" r="r" b="b"/>
              <a:pathLst>
                <a:path w="42745" h="38990" extrusionOk="0">
                  <a:moveTo>
                    <a:pt x="22956" y="1357"/>
                  </a:moveTo>
                  <a:cubicBezTo>
                    <a:pt x="24462" y="1357"/>
                    <a:pt x="25952" y="1451"/>
                    <a:pt x="27399" y="1751"/>
                  </a:cubicBezTo>
                  <a:cubicBezTo>
                    <a:pt x="31675" y="2636"/>
                    <a:pt x="35081" y="6168"/>
                    <a:pt x="37269" y="9787"/>
                  </a:cubicBezTo>
                  <a:cubicBezTo>
                    <a:pt x="40800" y="15628"/>
                    <a:pt x="41105" y="23074"/>
                    <a:pt x="37936" y="29149"/>
                  </a:cubicBezTo>
                  <a:cubicBezTo>
                    <a:pt x="36349" y="32189"/>
                    <a:pt x="33906" y="34803"/>
                    <a:pt x="30818" y="36347"/>
                  </a:cubicBezTo>
                  <a:cubicBezTo>
                    <a:pt x="28919" y="37297"/>
                    <a:pt x="26950" y="37647"/>
                    <a:pt x="24960" y="37647"/>
                  </a:cubicBezTo>
                  <a:cubicBezTo>
                    <a:pt x="22242" y="37647"/>
                    <a:pt x="19485" y="36994"/>
                    <a:pt x="16813" y="36324"/>
                  </a:cubicBezTo>
                  <a:cubicBezTo>
                    <a:pt x="13232" y="35426"/>
                    <a:pt x="8749" y="34953"/>
                    <a:pt x="6164" y="32065"/>
                  </a:cubicBezTo>
                  <a:cubicBezTo>
                    <a:pt x="3774" y="29392"/>
                    <a:pt x="1848" y="24483"/>
                    <a:pt x="1827" y="20904"/>
                  </a:cubicBezTo>
                  <a:cubicBezTo>
                    <a:pt x="1801" y="17009"/>
                    <a:pt x="3896" y="11865"/>
                    <a:pt x="5864" y="8529"/>
                  </a:cubicBezTo>
                  <a:cubicBezTo>
                    <a:pt x="8393" y="4242"/>
                    <a:pt x="12194" y="2858"/>
                    <a:pt x="16752" y="1602"/>
                  </a:cubicBezTo>
                  <a:cubicBezTo>
                    <a:pt x="18803" y="1533"/>
                    <a:pt x="20895" y="1357"/>
                    <a:pt x="22956" y="1357"/>
                  </a:cubicBezTo>
                  <a:close/>
                  <a:moveTo>
                    <a:pt x="22906" y="1"/>
                  </a:moveTo>
                  <a:cubicBezTo>
                    <a:pt x="19957" y="1"/>
                    <a:pt x="16958" y="417"/>
                    <a:pt x="14313" y="728"/>
                  </a:cubicBezTo>
                  <a:cubicBezTo>
                    <a:pt x="13943" y="771"/>
                    <a:pt x="13813" y="1140"/>
                    <a:pt x="13936" y="1388"/>
                  </a:cubicBezTo>
                  <a:cubicBezTo>
                    <a:pt x="10891" y="2040"/>
                    <a:pt x="8159" y="3438"/>
                    <a:pt x="6102" y="6006"/>
                  </a:cubicBezTo>
                  <a:cubicBezTo>
                    <a:pt x="3654" y="9063"/>
                    <a:pt x="2411" y="12987"/>
                    <a:pt x="1315" y="16688"/>
                  </a:cubicBezTo>
                  <a:cubicBezTo>
                    <a:pt x="0" y="21120"/>
                    <a:pt x="1059" y="24968"/>
                    <a:pt x="2914" y="29103"/>
                  </a:cubicBezTo>
                  <a:cubicBezTo>
                    <a:pt x="4665" y="33007"/>
                    <a:pt x="7224" y="35141"/>
                    <a:pt x="11331" y="36251"/>
                  </a:cubicBezTo>
                  <a:cubicBezTo>
                    <a:pt x="15610" y="37408"/>
                    <a:pt x="20272" y="38990"/>
                    <a:pt x="24808" y="38990"/>
                  </a:cubicBezTo>
                  <a:cubicBezTo>
                    <a:pt x="25441" y="38990"/>
                    <a:pt x="26072" y="38959"/>
                    <a:pt x="26699" y="38892"/>
                  </a:cubicBezTo>
                  <a:cubicBezTo>
                    <a:pt x="30626" y="38471"/>
                    <a:pt x="34180" y="36278"/>
                    <a:pt x="36705" y="33296"/>
                  </a:cubicBezTo>
                  <a:cubicBezTo>
                    <a:pt x="41493" y="27639"/>
                    <a:pt x="42745" y="19308"/>
                    <a:pt x="40035" y="12438"/>
                  </a:cubicBezTo>
                  <a:cubicBezTo>
                    <a:pt x="38368" y="8207"/>
                    <a:pt x="35198" y="3979"/>
                    <a:pt x="31165" y="1757"/>
                  </a:cubicBezTo>
                  <a:cubicBezTo>
                    <a:pt x="28730" y="414"/>
                    <a:pt x="25843" y="1"/>
                    <a:pt x="22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601025" y="741800"/>
              <a:ext cx="81525" cy="107250"/>
            </a:xfrm>
            <a:custGeom>
              <a:avLst/>
              <a:gdLst/>
              <a:ahLst/>
              <a:cxnLst/>
              <a:rect l="l" t="t" r="r" b="b"/>
              <a:pathLst>
                <a:path w="3261" h="4290" extrusionOk="0">
                  <a:moveTo>
                    <a:pt x="2585" y="0"/>
                  </a:moveTo>
                  <a:cubicBezTo>
                    <a:pt x="2482" y="0"/>
                    <a:pt x="2373" y="32"/>
                    <a:pt x="2263" y="106"/>
                  </a:cubicBezTo>
                  <a:cubicBezTo>
                    <a:pt x="1739" y="457"/>
                    <a:pt x="1384" y="1052"/>
                    <a:pt x="1042" y="1573"/>
                  </a:cubicBezTo>
                  <a:cubicBezTo>
                    <a:pt x="696" y="2097"/>
                    <a:pt x="168" y="2676"/>
                    <a:pt x="71" y="3306"/>
                  </a:cubicBezTo>
                  <a:cubicBezTo>
                    <a:pt x="1" y="3766"/>
                    <a:pt x="356" y="4290"/>
                    <a:pt x="805" y="4290"/>
                  </a:cubicBezTo>
                  <a:cubicBezTo>
                    <a:pt x="927" y="4290"/>
                    <a:pt x="1055" y="4251"/>
                    <a:pt x="1185" y="4162"/>
                  </a:cubicBezTo>
                  <a:cubicBezTo>
                    <a:pt x="1735" y="3787"/>
                    <a:pt x="2017" y="3161"/>
                    <a:pt x="2351" y="2598"/>
                  </a:cubicBezTo>
                  <a:cubicBezTo>
                    <a:pt x="2672" y="2061"/>
                    <a:pt x="3116" y="1459"/>
                    <a:pt x="3205" y="832"/>
                  </a:cubicBezTo>
                  <a:cubicBezTo>
                    <a:pt x="3261" y="440"/>
                    <a:pt x="2965" y="0"/>
                    <a:pt x="2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692650" y="643850"/>
              <a:ext cx="57750" cy="57275"/>
            </a:xfrm>
            <a:custGeom>
              <a:avLst/>
              <a:gdLst/>
              <a:ahLst/>
              <a:cxnLst/>
              <a:rect l="l" t="t" r="r" b="b"/>
              <a:pathLst>
                <a:path w="2310" h="2291" extrusionOk="0">
                  <a:moveTo>
                    <a:pt x="1584" y="0"/>
                  </a:moveTo>
                  <a:cubicBezTo>
                    <a:pt x="1219" y="0"/>
                    <a:pt x="844" y="248"/>
                    <a:pt x="586" y="480"/>
                  </a:cubicBezTo>
                  <a:cubicBezTo>
                    <a:pt x="418" y="631"/>
                    <a:pt x="268" y="818"/>
                    <a:pt x="169" y="1022"/>
                  </a:cubicBezTo>
                  <a:cubicBezTo>
                    <a:pt x="24" y="1321"/>
                    <a:pt x="1" y="1535"/>
                    <a:pt x="46" y="1864"/>
                  </a:cubicBezTo>
                  <a:cubicBezTo>
                    <a:pt x="76" y="2087"/>
                    <a:pt x="334" y="2263"/>
                    <a:pt x="536" y="2286"/>
                  </a:cubicBezTo>
                  <a:cubicBezTo>
                    <a:pt x="562" y="2289"/>
                    <a:pt x="588" y="2290"/>
                    <a:pt x="613" y="2290"/>
                  </a:cubicBezTo>
                  <a:cubicBezTo>
                    <a:pt x="821" y="2290"/>
                    <a:pt x="1013" y="2188"/>
                    <a:pt x="1125" y="2004"/>
                  </a:cubicBezTo>
                  <a:lnTo>
                    <a:pt x="1125" y="2004"/>
                  </a:lnTo>
                  <a:cubicBezTo>
                    <a:pt x="1113" y="2016"/>
                    <a:pt x="1106" y="2022"/>
                    <a:pt x="1105" y="2022"/>
                  </a:cubicBezTo>
                  <a:cubicBezTo>
                    <a:pt x="1102" y="2022"/>
                    <a:pt x="1120" y="1999"/>
                    <a:pt x="1160" y="1954"/>
                  </a:cubicBezTo>
                  <a:cubicBezTo>
                    <a:pt x="1216" y="1891"/>
                    <a:pt x="1256" y="1815"/>
                    <a:pt x="1276" y="1732"/>
                  </a:cubicBezTo>
                  <a:cubicBezTo>
                    <a:pt x="1276" y="1732"/>
                    <a:pt x="1324" y="1600"/>
                    <a:pt x="1322" y="1600"/>
                  </a:cubicBezTo>
                  <a:lnTo>
                    <a:pt x="1322" y="1600"/>
                  </a:lnTo>
                  <a:cubicBezTo>
                    <a:pt x="1322" y="1600"/>
                    <a:pt x="1321" y="1601"/>
                    <a:pt x="1320" y="1603"/>
                  </a:cubicBezTo>
                  <a:lnTo>
                    <a:pt x="1320" y="1603"/>
                  </a:lnTo>
                  <a:cubicBezTo>
                    <a:pt x="1367" y="1497"/>
                    <a:pt x="1435" y="1367"/>
                    <a:pt x="1501" y="1283"/>
                  </a:cubicBezTo>
                  <a:cubicBezTo>
                    <a:pt x="1647" y="1096"/>
                    <a:pt x="1920" y="969"/>
                    <a:pt x="2054" y="761"/>
                  </a:cubicBezTo>
                  <a:cubicBezTo>
                    <a:pt x="2309" y="508"/>
                    <a:pt x="2190" y="86"/>
                    <a:pt x="1811" y="35"/>
                  </a:cubicBezTo>
                  <a:cubicBezTo>
                    <a:pt x="1737" y="11"/>
                    <a:pt x="1661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196675" y="238100"/>
              <a:ext cx="1540600" cy="1425500"/>
            </a:xfrm>
            <a:custGeom>
              <a:avLst/>
              <a:gdLst/>
              <a:ahLst/>
              <a:cxnLst/>
              <a:rect l="l" t="t" r="r" b="b"/>
              <a:pathLst>
                <a:path w="61624" h="57020" extrusionOk="0">
                  <a:moveTo>
                    <a:pt x="35628" y="1650"/>
                  </a:moveTo>
                  <a:cubicBezTo>
                    <a:pt x="36976" y="4804"/>
                    <a:pt x="39814" y="6315"/>
                    <a:pt x="42890" y="6315"/>
                  </a:cubicBezTo>
                  <a:cubicBezTo>
                    <a:pt x="44486" y="6315"/>
                    <a:pt x="46146" y="5908"/>
                    <a:pt x="47695" y="5113"/>
                  </a:cubicBezTo>
                  <a:lnTo>
                    <a:pt x="47695" y="5113"/>
                  </a:lnTo>
                  <a:cubicBezTo>
                    <a:pt x="47450" y="9891"/>
                    <a:pt x="54895" y="12165"/>
                    <a:pt x="58877" y="12228"/>
                  </a:cubicBezTo>
                  <a:cubicBezTo>
                    <a:pt x="56892" y="15531"/>
                    <a:pt x="55254" y="21917"/>
                    <a:pt x="59943" y="22353"/>
                  </a:cubicBezTo>
                  <a:cubicBezTo>
                    <a:pt x="58273" y="23756"/>
                    <a:pt x="57509" y="26265"/>
                    <a:pt x="57530" y="28357"/>
                  </a:cubicBezTo>
                  <a:cubicBezTo>
                    <a:pt x="57542" y="29649"/>
                    <a:pt x="57976" y="32272"/>
                    <a:pt x="59318" y="32980"/>
                  </a:cubicBezTo>
                  <a:cubicBezTo>
                    <a:pt x="57540" y="34867"/>
                    <a:pt x="55794" y="37041"/>
                    <a:pt x="55451" y="39629"/>
                  </a:cubicBezTo>
                  <a:cubicBezTo>
                    <a:pt x="55194" y="41566"/>
                    <a:pt x="54822" y="44572"/>
                    <a:pt x="55890" y="46463"/>
                  </a:cubicBezTo>
                  <a:cubicBezTo>
                    <a:pt x="55533" y="46387"/>
                    <a:pt x="55179" y="46351"/>
                    <a:pt x="54831" y="46351"/>
                  </a:cubicBezTo>
                  <a:cubicBezTo>
                    <a:pt x="51262" y="46351"/>
                    <a:pt x="48273" y="50128"/>
                    <a:pt x="48096" y="53638"/>
                  </a:cubicBezTo>
                  <a:cubicBezTo>
                    <a:pt x="46029" y="51764"/>
                    <a:pt x="41737" y="50299"/>
                    <a:pt x="38044" y="50299"/>
                  </a:cubicBezTo>
                  <a:cubicBezTo>
                    <a:pt x="34768" y="50299"/>
                    <a:pt x="31963" y="51451"/>
                    <a:pt x="31597" y="54494"/>
                  </a:cubicBezTo>
                  <a:cubicBezTo>
                    <a:pt x="30125" y="53530"/>
                    <a:pt x="28413" y="53050"/>
                    <a:pt x="26703" y="53050"/>
                  </a:cubicBezTo>
                  <a:cubicBezTo>
                    <a:pt x="24575" y="53050"/>
                    <a:pt x="22450" y="53794"/>
                    <a:pt x="20794" y="55272"/>
                  </a:cubicBezTo>
                  <a:cubicBezTo>
                    <a:pt x="19216" y="51984"/>
                    <a:pt x="16003" y="49915"/>
                    <a:pt x="12416" y="49915"/>
                  </a:cubicBezTo>
                  <a:cubicBezTo>
                    <a:pt x="12203" y="49915"/>
                    <a:pt x="11990" y="49922"/>
                    <a:pt x="11775" y="49937"/>
                  </a:cubicBezTo>
                  <a:cubicBezTo>
                    <a:pt x="13945" y="45168"/>
                    <a:pt x="10616" y="39131"/>
                    <a:pt x="5530" y="39131"/>
                  </a:cubicBezTo>
                  <a:cubicBezTo>
                    <a:pt x="5096" y="39131"/>
                    <a:pt x="4650" y="39175"/>
                    <a:pt x="4194" y="39267"/>
                  </a:cubicBezTo>
                  <a:cubicBezTo>
                    <a:pt x="6959" y="36627"/>
                    <a:pt x="4619" y="31827"/>
                    <a:pt x="2061" y="29236"/>
                  </a:cubicBezTo>
                  <a:cubicBezTo>
                    <a:pt x="4664" y="28496"/>
                    <a:pt x="6826" y="26514"/>
                    <a:pt x="7497" y="23801"/>
                  </a:cubicBezTo>
                  <a:cubicBezTo>
                    <a:pt x="8066" y="21501"/>
                    <a:pt x="7429" y="18105"/>
                    <a:pt x="5384" y="16604"/>
                  </a:cubicBezTo>
                  <a:cubicBezTo>
                    <a:pt x="7270" y="16577"/>
                    <a:pt x="9149" y="16038"/>
                    <a:pt x="10392" y="14507"/>
                  </a:cubicBezTo>
                  <a:cubicBezTo>
                    <a:pt x="11899" y="12648"/>
                    <a:pt x="11901" y="10105"/>
                    <a:pt x="11697" y="7804"/>
                  </a:cubicBezTo>
                  <a:lnTo>
                    <a:pt x="11697" y="7804"/>
                  </a:lnTo>
                  <a:cubicBezTo>
                    <a:pt x="12807" y="8211"/>
                    <a:pt x="13784" y="8431"/>
                    <a:pt x="14735" y="8431"/>
                  </a:cubicBezTo>
                  <a:cubicBezTo>
                    <a:pt x="16113" y="8431"/>
                    <a:pt x="17435" y="7967"/>
                    <a:pt x="19019" y="6933"/>
                  </a:cubicBezTo>
                  <a:cubicBezTo>
                    <a:pt x="20811" y="5761"/>
                    <a:pt x="22873" y="4166"/>
                    <a:pt x="23281" y="1975"/>
                  </a:cubicBezTo>
                  <a:cubicBezTo>
                    <a:pt x="24707" y="3536"/>
                    <a:pt x="26561" y="4170"/>
                    <a:pt x="28497" y="4170"/>
                  </a:cubicBezTo>
                  <a:cubicBezTo>
                    <a:pt x="30986" y="4170"/>
                    <a:pt x="33609" y="3122"/>
                    <a:pt x="35628" y="1650"/>
                  </a:cubicBezTo>
                  <a:close/>
                  <a:moveTo>
                    <a:pt x="35933" y="0"/>
                  </a:moveTo>
                  <a:cubicBezTo>
                    <a:pt x="35772" y="0"/>
                    <a:pt x="35605" y="58"/>
                    <a:pt x="35465" y="173"/>
                  </a:cubicBezTo>
                  <a:cubicBezTo>
                    <a:pt x="33401" y="1870"/>
                    <a:pt x="31195" y="2773"/>
                    <a:pt x="28976" y="2773"/>
                  </a:cubicBezTo>
                  <a:cubicBezTo>
                    <a:pt x="27075" y="2773"/>
                    <a:pt x="25165" y="2111"/>
                    <a:pt x="23326" y="719"/>
                  </a:cubicBezTo>
                  <a:cubicBezTo>
                    <a:pt x="23269" y="676"/>
                    <a:pt x="23200" y="654"/>
                    <a:pt x="23130" y="654"/>
                  </a:cubicBezTo>
                  <a:cubicBezTo>
                    <a:pt x="23125" y="654"/>
                    <a:pt x="23119" y="655"/>
                    <a:pt x="23114" y="655"/>
                  </a:cubicBezTo>
                  <a:cubicBezTo>
                    <a:pt x="23043" y="617"/>
                    <a:pt x="22963" y="597"/>
                    <a:pt x="22882" y="597"/>
                  </a:cubicBezTo>
                  <a:cubicBezTo>
                    <a:pt x="22697" y="597"/>
                    <a:pt x="22510" y="701"/>
                    <a:pt x="22436" y="926"/>
                  </a:cubicBezTo>
                  <a:cubicBezTo>
                    <a:pt x="21715" y="3108"/>
                    <a:pt x="20572" y="4411"/>
                    <a:pt x="18697" y="5698"/>
                  </a:cubicBezTo>
                  <a:cubicBezTo>
                    <a:pt x="18148" y="6074"/>
                    <a:pt x="17561" y="6468"/>
                    <a:pt x="16973" y="6784"/>
                  </a:cubicBezTo>
                  <a:cubicBezTo>
                    <a:pt x="16242" y="7177"/>
                    <a:pt x="15525" y="7334"/>
                    <a:pt x="14815" y="7334"/>
                  </a:cubicBezTo>
                  <a:cubicBezTo>
                    <a:pt x="13640" y="7334"/>
                    <a:pt x="12485" y="6904"/>
                    <a:pt x="11319" y="6406"/>
                  </a:cubicBezTo>
                  <a:cubicBezTo>
                    <a:pt x="11233" y="6369"/>
                    <a:pt x="11135" y="6351"/>
                    <a:pt x="11036" y="6351"/>
                  </a:cubicBezTo>
                  <a:cubicBezTo>
                    <a:pt x="10720" y="6351"/>
                    <a:pt x="10395" y="6536"/>
                    <a:pt x="10435" y="6913"/>
                  </a:cubicBezTo>
                  <a:cubicBezTo>
                    <a:pt x="10642" y="8866"/>
                    <a:pt x="10883" y="11021"/>
                    <a:pt x="10023" y="12854"/>
                  </a:cubicBezTo>
                  <a:cubicBezTo>
                    <a:pt x="8871" y="15307"/>
                    <a:pt x="6282" y="15477"/>
                    <a:pt x="3970" y="16077"/>
                  </a:cubicBezTo>
                  <a:cubicBezTo>
                    <a:pt x="3695" y="16149"/>
                    <a:pt x="3780" y="16516"/>
                    <a:pt x="4032" y="16543"/>
                  </a:cubicBezTo>
                  <a:cubicBezTo>
                    <a:pt x="4043" y="16544"/>
                    <a:pt x="4052" y="16544"/>
                    <a:pt x="4061" y="16545"/>
                  </a:cubicBezTo>
                  <a:cubicBezTo>
                    <a:pt x="4062" y="16617"/>
                    <a:pt x="4083" y="16687"/>
                    <a:pt x="4120" y="16748"/>
                  </a:cubicBezTo>
                  <a:cubicBezTo>
                    <a:pt x="5437" y="18882"/>
                    <a:pt x="6925" y="20470"/>
                    <a:pt x="6360" y="23220"/>
                  </a:cubicBezTo>
                  <a:cubicBezTo>
                    <a:pt x="5775" y="26069"/>
                    <a:pt x="3420" y="27916"/>
                    <a:pt x="612" y="28299"/>
                  </a:cubicBezTo>
                  <a:cubicBezTo>
                    <a:pt x="179" y="28359"/>
                    <a:pt x="0" y="29053"/>
                    <a:pt x="343" y="29318"/>
                  </a:cubicBezTo>
                  <a:cubicBezTo>
                    <a:pt x="3695" y="31918"/>
                    <a:pt x="5508" y="36056"/>
                    <a:pt x="2671" y="39690"/>
                  </a:cubicBezTo>
                  <a:cubicBezTo>
                    <a:pt x="2618" y="39757"/>
                    <a:pt x="2597" y="39843"/>
                    <a:pt x="2613" y="39928"/>
                  </a:cubicBezTo>
                  <a:cubicBezTo>
                    <a:pt x="2492" y="40221"/>
                    <a:pt x="2683" y="40596"/>
                    <a:pt x="3070" y="40596"/>
                  </a:cubicBezTo>
                  <a:cubicBezTo>
                    <a:pt x="3104" y="40596"/>
                    <a:pt x="3140" y="40593"/>
                    <a:pt x="3177" y="40587"/>
                  </a:cubicBezTo>
                  <a:cubicBezTo>
                    <a:pt x="3629" y="40512"/>
                    <a:pt x="4075" y="40475"/>
                    <a:pt x="4511" y="40475"/>
                  </a:cubicBezTo>
                  <a:cubicBezTo>
                    <a:pt x="9648" y="40475"/>
                    <a:pt x="13382" y="45507"/>
                    <a:pt x="10074" y="50400"/>
                  </a:cubicBezTo>
                  <a:cubicBezTo>
                    <a:pt x="9773" y="50845"/>
                    <a:pt x="10200" y="51337"/>
                    <a:pt x="10656" y="51337"/>
                  </a:cubicBezTo>
                  <a:cubicBezTo>
                    <a:pt x="10698" y="51337"/>
                    <a:pt x="10741" y="51333"/>
                    <a:pt x="10783" y="51324"/>
                  </a:cubicBezTo>
                  <a:cubicBezTo>
                    <a:pt x="11329" y="51209"/>
                    <a:pt x="11877" y="51153"/>
                    <a:pt x="12421" y="51153"/>
                  </a:cubicBezTo>
                  <a:cubicBezTo>
                    <a:pt x="15762" y="51153"/>
                    <a:pt x="18904" y="53256"/>
                    <a:pt x="19963" y="56554"/>
                  </a:cubicBezTo>
                  <a:cubicBezTo>
                    <a:pt x="20056" y="56842"/>
                    <a:pt x="20321" y="57019"/>
                    <a:pt x="20593" y="57019"/>
                  </a:cubicBezTo>
                  <a:cubicBezTo>
                    <a:pt x="20747" y="57019"/>
                    <a:pt x="20903" y="56962"/>
                    <a:pt x="21030" y="56835"/>
                  </a:cubicBezTo>
                  <a:cubicBezTo>
                    <a:pt x="22751" y="55119"/>
                    <a:pt x="24997" y="54244"/>
                    <a:pt x="27262" y="54244"/>
                  </a:cubicBezTo>
                  <a:cubicBezTo>
                    <a:pt x="28733" y="54244"/>
                    <a:pt x="30211" y="54614"/>
                    <a:pt x="31559" y="55361"/>
                  </a:cubicBezTo>
                  <a:cubicBezTo>
                    <a:pt x="31583" y="55714"/>
                    <a:pt x="31853" y="55898"/>
                    <a:pt x="32133" y="55898"/>
                  </a:cubicBezTo>
                  <a:cubicBezTo>
                    <a:pt x="32208" y="55898"/>
                    <a:pt x="32284" y="55885"/>
                    <a:pt x="32355" y="55858"/>
                  </a:cubicBezTo>
                  <a:cubicBezTo>
                    <a:pt x="32418" y="55901"/>
                    <a:pt x="32483" y="55939"/>
                    <a:pt x="32544" y="55985"/>
                  </a:cubicBezTo>
                  <a:cubicBezTo>
                    <a:pt x="32592" y="56020"/>
                    <a:pt x="32641" y="56036"/>
                    <a:pt x="32689" y="56036"/>
                  </a:cubicBezTo>
                  <a:cubicBezTo>
                    <a:pt x="32905" y="56036"/>
                    <a:pt x="33082" y="55717"/>
                    <a:pt x="32894" y="55533"/>
                  </a:cubicBezTo>
                  <a:cubicBezTo>
                    <a:pt x="32848" y="55489"/>
                    <a:pt x="32798" y="55451"/>
                    <a:pt x="32752" y="55409"/>
                  </a:cubicBezTo>
                  <a:cubicBezTo>
                    <a:pt x="33784" y="52530"/>
                    <a:pt x="35889" y="51862"/>
                    <a:pt x="38404" y="51862"/>
                  </a:cubicBezTo>
                  <a:cubicBezTo>
                    <a:pt x="39110" y="51862"/>
                    <a:pt x="39847" y="51915"/>
                    <a:pt x="40603" y="51986"/>
                  </a:cubicBezTo>
                  <a:cubicBezTo>
                    <a:pt x="43515" y="52261"/>
                    <a:pt x="45955" y="53192"/>
                    <a:pt x="48428" y="54718"/>
                  </a:cubicBezTo>
                  <a:cubicBezTo>
                    <a:pt x="48464" y="54741"/>
                    <a:pt x="48504" y="54751"/>
                    <a:pt x="48544" y="54751"/>
                  </a:cubicBezTo>
                  <a:cubicBezTo>
                    <a:pt x="48723" y="54751"/>
                    <a:pt x="48900" y="54543"/>
                    <a:pt x="48774" y="54372"/>
                  </a:cubicBezTo>
                  <a:cubicBezTo>
                    <a:pt x="48762" y="54358"/>
                    <a:pt x="48747" y="54343"/>
                    <a:pt x="48737" y="54328"/>
                  </a:cubicBezTo>
                  <a:cubicBezTo>
                    <a:pt x="48859" y="54300"/>
                    <a:pt x="48972" y="54230"/>
                    <a:pt x="49042" y="54098"/>
                  </a:cubicBezTo>
                  <a:cubicBezTo>
                    <a:pt x="49915" y="52438"/>
                    <a:pt x="50056" y="50556"/>
                    <a:pt x="51458" y="49160"/>
                  </a:cubicBezTo>
                  <a:cubicBezTo>
                    <a:pt x="52873" y="47751"/>
                    <a:pt x="54761" y="47425"/>
                    <a:pt x="56675" y="47386"/>
                  </a:cubicBezTo>
                  <a:cubicBezTo>
                    <a:pt x="56743" y="47415"/>
                    <a:pt x="56817" y="47429"/>
                    <a:pt x="56891" y="47429"/>
                  </a:cubicBezTo>
                  <a:cubicBezTo>
                    <a:pt x="57212" y="47429"/>
                    <a:pt x="57538" y="47172"/>
                    <a:pt x="57393" y="46807"/>
                  </a:cubicBezTo>
                  <a:cubicBezTo>
                    <a:pt x="56522" y="44606"/>
                    <a:pt x="56367" y="41515"/>
                    <a:pt x="56893" y="39164"/>
                  </a:cubicBezTo>
                  <a:cubicBezTo>
                    <a:pt x="57380" y="36991"/>
                    <a:pt x="59141" y="34995"/>
                    <a:pt x="60395" y="33119"/>
                  </a:cubicBezTo>
                  <a:cubicBezTo>
                    <a:pt x="60452" y="33108"/>
                    <a:pt x="60508" y="33105"/>
                    <a:pt x="60568" y="33088"/>
                  </a:cubicBezTo>
                  <a:cubicBezTo>
                    <a:pt x="60948" y="32980"/>
                    <a:pt x="61069" y="32392"/>
                    <a:pt x="60683" y="32200"/>
                  </a:cubicBezTo>
                  <a:cubicBezTo>
                    <a:pt x="58778" y="31253"/>
                    <a:pt x="58721" y="28332"/>
                    <a:pt x="59130" y="26539"/>
                  </a:cubicBezTo>
                  <a:cubicBezTo>
                    <a:pt x="59518" y="24836"/>
                    <a:pt x="60528" y="23623"/>
                    <a:pt x="61468" y="22213"/>
                  </a:cubicBezTo>
                  <a:cubicBezTo>
                    <a:pt x="61624" y="21978"/>
                    <a:pt x="61468" y="21758"/>
                    <a:pt x="61256" y="21687"/>
                  </a:cubicBezTo>
                  <a:cubicBezTo>
                    <a:pt x="61221" y="21586"/>
                    <a:pt x="61150" y="21494"/>
                    <a:pt x="61030" y="21431"/>
                  </a:cubicBezTo>
                  <a:cubicBezTo>
                    <a:pt x="60399" y="21103"/>
                    <a:pt x="59439" y="20954"/>
                    <a:pt x="58914" y="20514"/>
                  </a:cubicBezTo>
                  <a:cubicBezTo>
                    <a:pt x="57818" y="19594"/>
                    <a:pt x="58337" y="17877"/>
                    <a:pt x="58563" y="16749"/>
                  </a:cubicBezTo>
                  <a:cubicBezTo>
                    <a:pt x="58928" y="14930"/>
                    <a:pt x="59684" y="13273"/>
                    <a:pt x="60269" y="11523"/>
                  </a:cubicBezTo>
                  <a:cubicBezTo>
                    <a:pt x="60355" y="11268"/>
                    <a:pt x="60109" y="11031"/>
                    <a:pt x="59873" y="11031"/>
                  </a:cubicBezTo>
                  <a:cubicBezTo>
                    <a:pt x="59783" y="11031"/>
                    <a:pt x="59694" y="11066"/>
                    <a:pt x="59626" y="11148"/>
                  </a:cubicBezTo>
                  <a:cubicBezTo>
                    <a:pt x="59621" y="11155"/>
                    <a:pt x="59615" y="11163"/>
                    <a:pt x="59610" y="11169"/>
                  </a:cubicBezTo>
                  <a:cubicBezTo>
                    <a:pt x="57174" y="10453"/>
                    <a:pt x="54681" y="10485"/>
                    <a:pt x="52377" y="9241"/>
                  </a:cubicBezTo>
                  <a:cubicBezTo>
                    <a:pt x="50202" y="8066"/>
                    <a:pt x="49366" y="6288"/>
                    <a:pt x="48252" y="4227"/>
                  </a:cubicBezTo>
                  <a:cubicBezTo>
                    <a:pt x="48210" y="4149"/>
                    <a:pt x="48133" y="4115"/>
                    <a:pt x="48054" y="4115"/>
                  </a:cubicBezTo>
                  <a:cubicBezTo>
                    <a:pt x="48009" y="4115"/>
                    <a:pt x="47964" y="4126"/>
                    <a:pt x="47924" y="4146"/>
                  </a:cubicBezTo>
                  <a:cubicBezTo>
                    <a:pt x="47859" y="4114"/>
                    <a:pt x="47787" y="4098"/>
                    <a:pt x="47715" y="4098"/>
                  </a:cubicBezTo>
                  <a:cubicBezTo>
                    <a:pt x="47687" y="4098"/>
                    <a:pt x="47659" y="4100"/>
                    <a:pt x="47631" y="4106"/>
                  </a:cubicBezTo>
                  <a:cubicBezTo>
                    <a:pt x="45881" y="4432"/>
                    <a:pt x="44241" y="5143"/>
                    <a:pt x="42489" y="5143"/>
                  </a:cubicBezTo>
                  <a:cubicBezTo>
                    <a:pt x="41984" y="5143"/>
                    <a:pt x="41470" y="5084"/>
                    <a:pt x="40942" y="4940"/>
                  </a:cubicBezTo>
                  <a:cubicBezTo>
                    <a:pt x="38724" y="4335"/>
                    <a:pt x="37168" y="2614"/>
                    <a:pt x="36527" y="453"/>
                  </a:cubicBezTo>
                  <a:cubicBezTo>
                    <a:pt x="36437" y="150"/>
                    <a:pt x="36193" y="0"/>
                    <a:pt x="35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3"/>
          <p:cNvSpPr txBox="1">
            <a:spLocks noGrp="1"/>
          </p:cNvSpPr>
          <p:nvPr>
            <p:ph type="title"/>
          </p:nvPr>
        </p:nvSpPr>
        <p:spPr>
          <a:xfrm>
            <a:off x="635425" y="403200"/>
            <a:ext cx="3894534" cy="13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 smtClean="0"/>
              <a:t>QuickCook</a:t>
            </a:r>
            <a:r>
              <a:rPr lang="en" dirty="0" smtClean="0"/>
              <a:t>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69" y="1160323"/>
            <a:ext cx="1609660" cy="1610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>
            <a:spLocks noGrp="1"/>
          </p:cNvSpPr>
          <p:nvPr>
            <p:ph type="title"/>
          </p:nvPr>
        </p:nvSpPr>
        <p:spPr>
          <a:xfrm>
            <a:off x="2673933" y="2046016"/>
            <a:ext cx="6837929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/>
              <a:t>Website Creating</a:t>
            </a:r>
            <a:endParaRPr sz="6000" dirty="0"/>
          </a:p>
        </p:txBody>
      </p:sp>
      <p:sp>
        <p:nvSpPr>
          <p:cNvPr id="557" name="Google Shape;557;p32"/>
          <p:cNvSpPr txBox="1">
            <a:spLocks noGrp="1"/>
          </p:cNvSpPr>
          <p:nvPr>
            <p:ph type="title" idx="2"/>
          </p:nvPr>
        </p:nvSpPr>
        <p:spPr>
          <a:xfrm>
            <a:off x="3905176" y="804325"/>
            <a:ext cx="53724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grpSp>
        <p:nvGrpSpPr>
          <p:cNvPr id="559" name="Google Shape;559;p32"/>
          <p:cNvGrpSpPr/>
          <p:nvPr/>
        </p:nvGrpSpPr>
        <p:grpSpPr>
          <a:xfrm rot="1947319">
            <a:off x="832443" y="132256"/>
            <a:ext cx="1109757" cy="2907034"/>
            <a:chOff x="3210750" y="1468225"/>
            <a:chExt cx="1214400" cy="3181150"/>
          </a:xfrm>
        </p:grpSpPr>
        <p:sp>
          <p:nvSpPr>
            <p:cNvPr id="560" name="Google Shape;560;p32"/>
            <p:cNvSpPr/>
            <p:nvPr/>
          </p:nvSpPr>
          <p:spPr>
            <a:xfrm>
              <a:off x="3210750" y="1468225"/>
              <a:ext cx="1214400" cy="3181150"/>
            </a:xfrm>
            <a:custGeom>
              <a:avLst/>
              <a:gdLst/>
              <a:ahLst/>
              <a:cxnLst/>
              <a:rect l="l" t="t" r="r" b="b"/>
              <a:pathLst>
                <a:path w="48576" h="127246" extrusionOk="0">
                  <a:moveTo>
                    <a:pt x="24849" y="727"/>
                  </a:moveTo>
                  <a:cubicBezTo>
                    <a:pt x="31505" y="4179"/>
                    <a:pt x="34561" y="11042"/>
                    <a:pt x="37173" y="17715"/>
                  </a:cubicBezTo>
                  <a:cubicBezTo>
                    <a:pt x="37103" y="17671"/>
                    <a:pt x="37022" y="17644"/>
                    <a:pt x="36938" y="17637"/>
                  </a:cubicBezTo>
                  <a:cubicBezTo>
                    <a:pt x="36710" y="17622"/>
                    <a:pt x="36480" y="17615"/>
                    <a:pt x="36249" y="17615"/>
                  </a:cubicBezTo>
                  <a:cubicBezTo>
                    <a:pt x="32887" y="17615"/>
                    <a:pt x="29243" y="19072"/>
                    <a:pt x="25947" y="19586"/>
                  </a:cubicBezTo>
                  <a:cubicBezTo>
                    <a:pt x="24092" y="19876"/>
                    <a:pt x="22212" y="20072"/>
                    <a:pt x="20333" y="20072"/>
                  </a:cubicBezTo>
                  <a:cubicBezTo>
                    <a:pt x="20249" y="20072"/>
                    <a:pt x="20166" y="20071"/>
                    <a:pt x="20082" y="20071"/>
                  </a:cubicBezTo>
                  <a:cubicBezTo>
                    <a:pt x="19585" y="20066"/>
                    <a:pt x="14999" y="19495"/>
                    <a:pt x="13702" y="19156"/>
                  </a:cubicBezTo>
                  <a:cubicBezTo>
                    <a:pt x="15263" y="16289"/>
                    <a:pt x="16229" y="12960"/>
                    <a:pt x="17644" y="10102"/>
                  </a:cubicBezTo>
                  <a:cubicBezTo>
                    <a:pt x="19432" y="6487"/>
                    <a:pt x="21767" y="3328"/>
                    <a:pt x="24849" y="727"/>
                  </a:cubicBezTo>
                  <a:close/>
                  <a:moveTo>
                    <a:pt x="37435" y="18387"/>
                  </a:moveTo>
                  <a:cubicBezTo>
                    <a:pt x="37508" y="18576"/>
                    <a:pt x="37582" y="18768"/>
                    <a:pt x="37656" y="18957"/>
                  </a:cubicBezTo>
                  <a:cubicBezTo>
                    <a:pt x="40784" y="27039"/>
                    <a:pt x="43583" y="35447"/>
                    <a:pt x="43955" y="44177"/>
                  </a:cubicBezTo>
                  <a:cubicBezTo>
                    <a:pt x="44336" y="53206"/>
                    <a:pt x="42825" y="62529"/>
                    <a:pt x="41548" y="71442"/>
                  </a:cubicBezTo>
                  <a:cubicBezTo>
                    <a:pt x="40905" y="75930"/>
                    <a:pt x="40169" y="80405"/>
                    <a:pt x="39342" y="84866"/>
                  </a:cubicBezTo>
                  <a:cubicBezTo>
                    <a:pt x="38804" y="87781"/>
                    <a:pt x="38126" y="90686"/>
                    <a:pt x="37516" y="93598"/>
                  </a:cubicBezTo>
                  <a:cubicBezTo>
                    <a:pt x="37462" y="93574"/>
                    <a:pt x="37405" y="93562"/>
                    <a:pt x="37347" y="93562"/>
                  </a:cubicBezTo>
                  <a:cubicBezTo>
                    <a:pt x="37320" y="93562"/>
                    <a:pt x="37294" y="93565"/>
                    <a:pt x="37269" y="93570"/>
                  </a:cubicBezTo>
                  <a:cubicBezTo>
                    <a:pt x="35513" y="93909"/>
                    <a:pt x="33894" y="94551"/>
                    <a:pt x="32096" y="94763"/>
                  </a:cubicBezTo>
                  <a:cubicBezTo>
                    <a:pt x="30870" y="94907"/>
                    <a:pt x="29642" y="94919"/>
                    <a:pt x="28421" y="95086"/>
                  </a:cubicBezTo>
                  <a:cubicBezTo>
                    <a:pt x="28429" y="94997"/>
                    <a:pt x="28441" y="94911"/>
                    <a:pt x="28448" y="94822"/>
                  </a:cubicBezTo>
                  <a:cubicBezTo>
                    <a:pt x="28878" y="89770"/>
                    <a:pt x="27770" y="85523"/>
                    <a:pt x="25705" y="80933"/>
                  </a:cubicBezTo>
                  <a:cubicBezTo>
                    <a:pt x="25616" y="80734"/>
                    <a:pt x="25463" y="80651"/>
                    <a:pt x="25303" y="80651"/>
                  </a:cubicBezTo>
                  <a:cubicBezTo>
                    <a:pt x="25129" y="80651"/>
                    <a:pt x="24947" y="80750"/>
                    <a:pt x="24833" y="80902"/>
                  </a:cubicBezTo>
                  <a:cubicBezTo>
                    <a:pt x="21240" y="84248"/>
                    <a:pt x="20844" y="89721"/>
                    <a:pt x="21334" y="94316"/>
                  </a:cubicBezTo>
                  <a:cubicBezTo>
                    <a:pt x="21360" y="94560"/>
                    <a:pt x="21392" y="94804"/>
                    <a:pt x="21422" y="95047"/>
                  </a:cubicBezTo>
                  <a:cubicBezTo>
                    <a:pt x="20125" y="94849"/>
                    <a:pt x="18775" y="94919"/>
                    <a:pt x="17467" y="94810"/>
                  </a:cubicBezTo>
                  <a:cubicBezTo>
                    <a:pt x="16043" y="94693"/>
                    <a:pt x="14624" y="94529"/>
                    <a:pt x="13204" y="94378"/>
                  </a:cubicBezTo>
                  <a:cubicBezTo>
                    <a:pt x="10067" y="82801"/>
                    <a:pt x="7759" y="71292"/>
                    <a:pt x="7429" y="59179"/>
                  </a:cubicBezTo>
                  <a:cubicBezTo>
                    <a:pt x="7248" y="52506"/>
                    <a:pt x="7493" y="45813"/>
                    <a:pt x="8419" y="39197"/>
                  </a:cubicBezTo>
                  <a:cubicBezTo>
                    <a:pt x="9280" y="33035"/>
                    <a:pt x="11156" y="27189"/>
                    <a:pt x="12447" y="21148"/>
                  </a:cubicBezTo>
                  <a:cubicBezTo>
                    <a:pt x="12692" y="20817"/>
                    <a:pt x="12919" y="20472"/>
                    <a:pt x="13138" y="20121"/>
                  </a:cubicBezTo>
                  <a:cubicBezTo>
                    <a:pt x="14464" y="21368"/>
                    <a:pt x="17711" y="21607"/>
                    <a:pt x="20065" y="21607"/>
                  </a:cubicBezTo>
                  <a:cubicBezTo>
                    <a:pt x="20981" y="21607"/>
                    <a:pt x="21761" y="21571"/>
                    <a:pt x="22242" y="21544"/>
                  </a:cubicBezTo>
                  <a:cubicBezTo>
                    <a:pt x="24646" y="21409"/>
                    <a:pt x="27030" y="21003"/>
                    <a:pt x="29390" y="20541"/>
                  </a:cubicBezTo>
                  <a:cubicBezTo>
                    <a:pt x="31916" y="20046"/>
                    <a:pt x="34915" y="19817"/>
                    <a:pt x="37207" y="18629"/>
                  </a:cubicBezTo>
                  <a:cubicBezTo>
                    <a:pt x="37310" y="18579"/>
                    <a:pt x="37391" y="18492"/>
                    <a:pt x="37435" y="18387"/>
                  </a:cubicBezTo>
                  <a:close/>
                  <a:moveTo>
                    <a:pt x="13389" y="95071"/>
                  </a:moveTo>
                  <a:lnTo>
                    <a:pt x="13389" y="95071"/>
                  </a:lnTo>
                  <a:cubicBezTo>
                    <a:pt x="15326" y="95554"/>
                    <a:pt x="17555" y="95968"/>
                    <a:pt x="19615" y="95968"/>
                  </a:cubicBezTo>
                  <a:cubicBezTo>
                    <a:pt x="20272" y="95968"/>
                    <a:pt x="20912" y="95926"/>
                    <a:pt x="21520" y="95831"/>
                  </a:cubicBezTo>
                  <a:cubicBezTo>
                    <a:pt x="21683" y="97014"/>
                    <a:pt x="21876" y="98193"/>
                    <a:pt x="22083" y="99371"/>
                  </a:cubicBezTo>
                  <a:cubicBezTo>
                    <a:pt x="20920" y="98904"/>
                    <a:pt x="19532" y="98961"/>
                    <a:pt x="18307" y="98833"/>
                  </a:cubicBezTo>
                  <a:lnTo>
                    <a:pt x="18305" y="98833"/>
                  </a:lnTo>
                  <a:cubicBezTo>
                    <a:pt x="16922" y="98689"/>
                    <a:pt x="15574" y="98321"/>
                    <a:pt x="14209" y="98109"/>
                  </a:cubicBezTo>
                  <a:cubicBezTo>
                    <a:pt x="14208" y="98105"/>
                    <a:pt x="14204" y="98101"/>
                    <a:pt x="14202" y="98098"/>
                  </a:cubicBezTo>
                  <a:cubicBezTo>
                    <a:pt x="14204" y="98034"/>
                    <a:pt x="14196" y="97971"/>
                    <a:pt x="14180" y="97909"/>
                  </a:cubicBezTo>
                  <a:cubicBezTo>
                    <a:pt x="13910" y="96962"/>
                    <a:pt x="13647" y="96016"/>
                    <a:pt x="13389" y="95071"/>
                  </a:cubicBezTo>
                  <a:close/>
                  <a:moveTo>
                    <a:pt x="37339" y="94453"/>
                  </a:moveTo>
                  <a:lnTo>
                    <a:pt x="37339" y="94453"/>
                  </a:lnTo>
                  <a:cubicBezTo>
                    <a:pt x="37079" y="95724"/>
                    <a:pt x="36835" y="96995"/>
                    <a:pt x="36626" y="98272"/>
                  </a:cubicBezTo>
                  <a:cubicBezTo>
                    <a:pt x="34965" y="98686"/>
                    <a:pt x="33488" y="99246"/>
                    <a:pt x="31734" y="99321"/>
                  </a:cubicBezTo>
                  <a:cubicBezTo>
                    <a:pt x="31584" y="99327"/>
                    <a:pt x="31432" y="99330"/>
                    <a:pt x="31280" y="99330"/>
                  </a:cubicBezTo>
                  <a:cubicBezTo>
                    <a:pt x="30614" y="99330"/>
                    <a:pt x="29933" y="99280"/>
                    <a:pt x="29260" y="99280"/>
                  </a:cubicBezTo>
                  <a:cubicBezTo>
                    <a:pt x="28792" y="99280"/>
                    <a:pt x="28327" y="99304"/>
                    <a:pt x="27874" y="99387"/>
                  </a:cubicBezTo>
                  <a:cubicBezTo>
                    <a:pt x="28085" y="98135"/>
                    <a:pt x="28243" y="96863"/>
                    <a:pt x="28369" y="95575"/>
                  </a:cubicBezTo>
                  <a:cubicBezTo>
                    <a:pt x="29224" y="95826"/>
                    <a:pt x="30190" y="95943"/>
                    <a:pt x="31189" y="95943"/>
                  </a:cubicBezTo>
                  <a:cubicBezTo>
                    <a:pt x="33354" y="95943"/>
                    <a:pt x="35672" y="95391"/>
                    <a:pt x="37339" y="94453"/>
                  </a:cubicBezTo>
                  <a:close/>
                  <a:moveTo>
                    <a:pt x="24819" y="81605"/>
                  </a:moveTo>
                  <a:cubicBezTo>
                    <a:pt x="26773" y="85965"/>
                    <a:pt x="27818" y="90013"/>
                    <a:pt x="27499" y="94821"/>
                  </a:cubicBezTo>
                  <a:cubicBezTo>
                    <a:pt x="27225" y="98949"/>
                    <a:pt x="26734" y="103303"/>
                    <a:pt x="24881" y="107061"/>
                  </a:cubicBezTo>
                  <a:cubicBezTo>
                    <a:pt x="24053" y="105358"/>
                    <a:pt x="23919" y="103331"/>
                    <a:pt x="23595" y="101492"/>
                  </a:cubicBezTo>
                  <a:cubicBezTo>
                    <a:pt x="23243" y="99486"/>
                    <a:pt x="22846" y="97485"/>
                    <a:pt x="22548" y="95471"/>
                  </a:cubicBezTo>
                  <a:cubicBezTo>
                    <a:pt x="21821" y="90520"/>
                    <a:pt x="22027" y="85838"/>
                    <a:pt x="24819" y="81605"/>
                  </a:cubicBezTo>
                  <a:close/>
                  <a:moveTo>
                    <a:pt x="41674" y="79507"/>
                  </a:moveTo>
                  <a:cubicBezTo>
                    <a:pt x="42807" y="81212"/>
                    <a:pt x="44244" y="82719"/>
                    <a:pt x="45138" y="84642"/>
                  </a:cubicBezTo>
                  <a:cubicBezTo>
                    <a:pt x="46386" y="87329"/>
                    <a:pt x="47063" y="90298"/>
                    <a:pt x="47150" y="93257"/>
                  </a:cubicBezTo>
                  <a:cubicBezTo>
                    <a:pt x="47312" y="98871"/>
                    <a:pt x="45391" y="104363"/>
                    <a:pt x="42201" y="108937"/>
                  </a:cubicBezTo>
                  <a:cubicBezTo>
                    <a:pt x="41898" y="105427"/>
                    <a:pt x="41149" y="99539"/>
                    <a:pt x="37757" y="98872"/>
                  </a:cubicBezTo>
                  <a:cubicBezTo>
                    <a:pt x="39176" y="94141"/>
                    <a:pt x="39957" y="89123"/>
                    <a:pt x="40844" y="84276"/>
                  </a:cubicBezTo>
                  <a:cubicBezTo>
                    <a:pt x="41135" y="82689"/>
                    <a:pt x="41408" y="81098"/>
                    <a:pt x="41674" y="79507"/>
                  </a:cubicBezTo>
                  <a:close/>
                  <a:moveTo>
                    <a:pt x="7845" y="78674"/>
                  </a:moveTo>
                  <a:cubicBezTo>
                    <a:pt x="8965" y="85353"/>
                    <a:pt x="10647" y="91930"/>
                    <a:pt x="13012" y="98126"/>
                  </a:cubicBezTo>
                  <a:cubicBezTo>
                    <a:pt x="8569" y="99768"/>
                    <a:pt x="7386" y="104943"/>
                    <a:pt x="7929" y="109397"/>
                  </a:cubicBezTo>
                  <a:cubicBezTo>
                    <a:pt x="4583" y="104554"/>
                    <a:pt x="1635" y="99283"/>
                    <a:pt x="1256" y="93293"/>
                  </a:cubicBezTo>
                  <a:cubicBezTo>
                    <a:pt x="889" y="87471"/>
                    <a:pt x="3580" y="82389"/>
                    <a:pt x="7845" y="78674"/>
                  </a:cubicBezTo>
                  <a:close/>
                  <a:moveTo>
                    <a:pt x="27720" y="100271"/>
                  </a:moveTo>
                  <a:cubicBezTo>
                    <a:pt x="28697" y="100648"/>
                    <a:pt x="29939" y="100840"/>
                    <a:pt x="31226" y="100840"/>
                  </a:cubicBezTo>
                  <a:cubicBezTo>
                    <a:pt x="31533" y="100840"/>
                    <a:pt x="31843" y="100829"/>
                    <a:pt x="32152" y="100807"/>
                  </a:cubicBezTo>
                  <a:cubicBezTo>
                    <a:pt x="33116" y="102855"/>
                    <a:pt x="34772" y="105210"/>
                    <a:pt x="34866" y="107474"/>
                  </a:cubicBezTo>
                  <a:cubicBezTo>
                    <a:pt x="34681" y="107491"/>
                    <a:pt x="34496" y="107500"/>
                    <a:pt x="34312" y="107500"/>
                  </a:cubicBezTo>
                  <a:cubicBezTo>
                    <a:pt x="33931" y="107500"/>
                    <a:pt x="33552" y="107463"/>
                    <a:pt x="33178" y="107388"/>
                  </a:cubicBezTo>
                  <a:cubicBezTo>
                    <a:pt x="33148" y="107384"/>
                    <a:pt x="33117" y="107382"/>
                    <a:pt x="33087" y="107382"/>
                  </a:cubicBezTo>
                  <a:cubicBezTo>
                    <a:pt x="32724" y="107382"/>
                    <a:pt x="32326" y="107669"/>
                    <a:pt x="32480" y="108086"/>
                  </a:cubicBezTo>
                  <a:cubicBezTo>
                    <a:pt x="33067" y="109686"/>
                    <a:pt x="33544" y="111317"/>
                    <a:pt x="33829" y="113000"/>
                  </a:cubicBezTo>
                  <a:cubicBezTo>
                    <a:pt x="34026" y="114160"/>
                    <a:pt x="34657" y="115153"/>
                    <a:pt x="33360" y="115153"/>
                  </a:cubicBezTo>
                  <a:cubicBezTo>
                    <a:pt x="33264" y="115153"/>
                    <a:pt x="33159" y="115147"/>
                    <a:pt x="33042" y="115136"/>
                  </a:cubicBezTo>
                  <a:cubicBezTo>
                    <a:pt x="32521" y="115087"/>
                    <a:pt x="32036" y="114923"/>
                    <a:pt x="31500" y="114879"/>
                  </a:cubicBezTo>
                  <a:cubicBezTo>
                    <a:pt x="31491" y="114879"/>
                    <a:pt x="31482" y="114878"/>
                    <a:pt x="31473" y="114878"/>
                  </a:cubicBezTo>
                  <a:cubicBezTo>
                    <a:pt x="31313" y="114878"/>
                    <a:pt x="31198" y="114993"/>
                    <a:pt x="31147" y="115134"/>
                  </a:cubicBezTo>
                  <a:cubicBezTo>
                    <a:pt x="31147" y="114940"/>
                    <a:pt x="31142" y="114747"/>
                    <a:pt x="31129" y="114554"/>
                  </a:cubicBezTo>
                  <a:cubicBezTo>
                    <a:pt x="31111" y="114292"/>
                    <a:pt x="30897" y="114140"/>
                    <a:pt x="30686" y="114140"/>
                  </a:cubicBezTo>
                  <a:cubicBezTo>
                    <a:pt x="30521" y="114140"/>
                    <a:pt x="30359" y="114233"/>
                    <a:pt x="30296" y="114441"/>
                  </a:cubicBezTo>
                  <a:cubicBezTo>
                    <a:pt x="29360" y="117560"/>
                    <a:pt x="28818" y="120709"/>
                    <a:pt x="27679" y="123791"/>
                  </a:cubicBezTo>
                  <a:cubicBezTo>
                    <a:pt x="27409" y="124522"/>
                    <a:pt x="27046" y="125769"/>
                    <a:pt x="26133" y="125769"/>
                  </a:cubicBezTo>
                  <a:cubicBezTo>
                    <a:pt x="25950" y="125769"/>
                    <a:pt x="25745" y="125719"/>
                    <a:pt x="25514" y="125604"/>
                  </a:cubicBezTo>
                  <a:cubicBezTo>
                    <a:pt x="24854" y="125277"/>
                    <a:pt x="24219" y="123439"/>
                    <a:pt x="24006" y="122851"/>
                  </a:cubicBezTo>
                  <a:cubicBezTo>
                    <a:pt x="23480" y="121407"/>
                    <a:pt x="23067" y="119957"/>
                    <a:pt x="22364" y="118588"/>
                  </a:cubicBezTo>
                  <a:cubicBezTo>
                    <a:pt x="22307" y="118478"/>
                    <a:pt x="22221" y="118432"/>
                    <a:pt x="22134" y="118432"/>
                  </a:cubicBezTo>
                  <a:cubicBezTo>
                    <a:pt x="21959" y="118432"/>
                    <a:pt x="21779" y="118614"/>
                    <a:pt x="21809" y="118822"/>
                  </a:cubicBezTo>
                  <a:cubicBezTo>
                    <a:pt x="21814" y="118852"/>
                    <a:pt x="21820" y="118891"/>
                    <a:pt x="21824" y="118925"/>
                  </a:cubicBezTo>
                  <a:cubicBezTo>
                    <a:pt x="21793" y="118938"/>
                    <a:pt x="21764" y="118956"/>
                    <a:pt x="21738" y="118977"/>
                  </a:cubicBezTo>
                  <a:cubicBezTo>
                    <a:pt x="21174" y="119498"/>
                    <a:pt x="20653" y="120056"/>
                    <a:pt x="20135" y="120621"/>
                  </a:cubicBezTo>
                  <a:cubicBezTo>
                    <a:pt x="19319" y="117374"/>
                    <a:pt x="19301" y="114184"/>
                    <a:pt x="20085" y="110876"/>
                  </a:cubicBezTo>
                  <a:cubicBezTo>
                    <a:pt x="20160" y="110556"/>
                    <a:pt x="19916" y="110303"/>
                    <a:pt x="19633" y="110303"/>
                  </a:cubicBezTo>
                  <a:cubicBezTo>
                    <a:pt x="19560" y="110303"/>
                    <a:pt x="19484" y="110320"/>
                    <a:pt x="19410" y="110357"/>
                  </a:cubicBezTo>
                  <a:cubicBezTo>
                    <a:pt x="18550" y="110786"/>
                    <a:pt x="17752" y="111329"/>
                    <a:pt x="17037" y="111971"/>
                  </a:cubicBezTo>
                  <a:cubicBezTo>
                    <a:pt x="15816" y="108283"/>
                    <a:pt x="17968" y="103872"/>
                    <a:pt x="19262" y="100455"/>
                  </a:cubicBezTo>
                  <a:cubicBezTo>
                    <a:pt x="19794" y="100529"/>
                    <a:pt x="20334" y="100584"/>
                    <a:pt x="20859" y="100584"/>
                  </a:cubicBezTo>
                  <a:cubicBezTo>
                    <a:pt x="21347" y="100584"/>
                    <a:pt x="21821" y="100537"/>
                    <a:pt x="22264" y="100413"/>
                  </a:cubicBezTo>
                  <a:cubicBezTo>
                    <a:pt x="22346" y="100873"/>
                    <a:pt x="22427" y="101333"/>
                    <a:pt x="22508" y="101793"/>
                  </a:cubicBezTo>
                  <a:cubicBezTo>
                    <a:pt x="22904" y="104041"/>
                    <a:pt x="23090" y="106429"/>
                    <a:pt x="24479" y="108318"/>
                  </a:cubicBezTo>
                  <a:cubicBezTo>
                    <a:pt x="24581" y="108457"/>
                    <a:pt x="24774" y="108555"/>
                    <a:pt x="24953" y="108555"/>
                  </a:cubicBezTo>
                  <a:cubicBezTo>
                    <a:pt x="25102" y="108555"/>
                    <a:pt x="25243" y="108487"/>
                    <a:pt x="25314" y="108318"/>
                  </a:cubicBezTo>
                  <a:cubicBezTo>
                    <a:pt x="26442" y="105678"/>
                    <a:pt x="27203" y="103010"/>
                    <a:pt x="27720" y="100271"/>
                  </a:cubicBezTo>
                  <a:close/>
                  <a:moveTo>
                    <a:pt x="24820" y="1"/>
                  </a:moveTo>
                  <a:cubicBezTo>
                    <a:pt x="24600" y="1"/>
                    <a:pt x="24449" y="248"/>
                    <a:pt x="24504" y="442"/>
                  </a:cubicBezTo>
                  <a:cubicBezTo>
                    <a:pt x="21244" y="2237"/>
                    <a:pt x="18993" y="5253"/>
                    <a:pt x="17221" y="8494"/>
                  </a:cubicBezTo>
                  <a:cubicBezTo>
                    <a:pt x="15124" y="12330"/>
                    <a:pt x="12975" y="16809"/>
                    <a:pt x="11772" y="21025"/>
                  </a:cubicBezTo>
                  <a:cubicBezTo>
                    <a:pt x="9210" y="26512"/>
                    <a:pt x="8105" y="32968"/>
                    <a:pt x="7260" y="38878"/>
                  </a:cubicBezTo>
                  <a:cubicBezTo>
                    <a:pt x="6321" y="45437"/>
                    <a:pt x="5924" y="52088"/>
                    <a:pt x="6047" y="58713"/>
                  </a:cubicBezTo>
                  <a:cubicBezTo>
                    <a:pt x="6162" y="64873"/>
                    <a:pt x="6666" y="71186"/>
                    <a:pt x="7648" y="77426"/>
                  </a:cubicBezTo>
                  <a:cubicBezTo>
                    <a:pt x="2894" y="80632"/>
                    <a:pt x="60" y="86250"/>
                    <a:pt x="34" y="91968"/>
                  </a:cubicBezTo>
                  <a:cubicBezTo>
                    <a:pt x="1" y="99494"/>
                    <a:pt x="4307" y="105975"/>
                    <a:pt x="8453" y="111909"/>
                  </a:cubicBezTo>
                  <a:cubicBezTo>
                    <a:pt x="8572" y="112079"/>
                    <a:pt x="8733" y="112153"/>
                    <a:pt x="8888" y="112153"/>
                  </a:cubicBezTo>
                  <a:cubicBezTo>
                    <a:pt x="9181" y="112153"/>
                    <a:pt x="9454" y="111891"/>
                    <a:pt x="9392" y="111514"/>
                  </a:cubicBezTo>
                  <a:cubicBezTo>
                    <a:pt x="8564" y="106492"/>
                    <a:pt x="8735" y="101414"/>
                    <a:pt x="13624" y="98796"/>
                  </a:cubicBezTo>
                  <a:cubicBezTo>
                    <a:pt x="14684" y="99709"/>
                    <a:pt x="16153" y="99992"/>
                    <a:pt x="17516" y="100186"/>
                  </a:cubicBezTo>
                  <a:cubicBezTo>
                    <a:pt x="17865" y="100235"/>
                    <a:pt x="18234" y="100298"/>
                    <a:pt x="18611" y="100357"/>
                  </a:cubicBezTo>
                  <a:cubicBezTo>
                    <a:pt x="16226" y="103709"/>
                    <a:pt x="14219" y="109321"/>
                    <a:pt x="16390" y="113126"/>
                  </a:cubicBezTo>
                  <a:cubicBezTo>
                    <a:pt x="16483" y="113288"/>
                    <a:pt x="16666" y="113380"/>
                    <a:pt x="16847" y="113380"/>
                  </a:cubicBezTo>
                  <a:cubicBezTo>
                    <a:pt x="16977" y="113380"/>
                    <a:pt x="17105" y="113333"/>
                    <a:pt x="17199" y="113231"/>
                  </a:cubicBezTo>
                  <a:cubicBezTo>
                    <a:pt x="17713" y="112668"/>
                    <a:pt x="18292" y="112166"/>
                    <a:pt x="18921" y="111737"/>
                  </a:cubicBezTo>
                  <a:lnTo>
                    <a:pt x="18921" y="111737"/>
                  </a:lnTo>
                  <a:cubicBezTo>
                    <a:pt x="18153" y="115097"/>
                    <a:pt x="18303" y="118498"/>
                    <a:pt x="19369" y="121819"/>
                  </a:cubicBezTo>
                  <a:cubicBezTo>
                    <a:pt x="19441" y="122046"/>
                    <a:pt x="19672" y="122207"/>
                    <a:pt x="19901" y="122207"/>
                  </a:cubicBezTo>
                  <a:cubicBezTo>
                    <a:pt x="20024" y="122207"/>
                    <a:pt x="20147" y="122160"/>
                    <a:pt x="20244" y="122050"/>
                  </a:cubicBezTo>
                  <a:cubicBezTo>
                    <a:pt x="20842" y="121363"/>
                    <a:pt x="21444" y="120688"/>
                    <a:pt x="22008" y="119977"/>
                  </a:cubicBezTo>
                  <a:cubicBezTo>
                    <a:pt x="22500" y="122503"/>
                    <a:pt x="23773" y="127245"/>
                    <a:pt x="26203" y="127245"/>
                  </a:cubicBezTo>
                  <a:cubicBezTo>
                    <a:pt x="26431" y="127245"/>
                    <a:pt x="26669" y="127204"/>
                    <a:pt x="26917" y="127115"/>
                  </a:cubicBezTo>
                  <a:cubicBezTo>
                    <a:pt x="28460" y="126562"/>
                    <a:pt x="28927" y="123805"/>
                    <a:pt x="29382" y="122504"/>
                  </a:cubicBezTo>
                  <a:cubicBezTo>
                    <a:pt x="30154" y="120293"/>
                    <a:pt x="31077" y="117823"/>
                    <a:pt x="31142" y="115427"/>
                  </a:cubicBezTo>
                  <a:cubicBezTo>
                    <a:pt x="31170" y="115505"/>
                    <a:pt x="31229" y="115569"/>
                    <a:pt x="31304" y="115603"/>
                  </a:cubicBezTo>
                  <a:cubicBezTo>
                    <a:pt x="31954" y="115913"/>
                    <a:pt x="33017" y="116453"/>
                    <a:pt x="33909" y="116453"/>
                  </a:cubicBezTo>
                  <a:cubicBezTo>
                    <a:pt x="34380" y="116453"/>
                    <a:pt x="34804" y="116302"/>
                    <a:pt x="35093" y="115886"/>
                  </a:cubicBezTo>
                  <a:cubicBezTo>
                    <a:pt x="35504" y="115296"/>
                    <a:pt x="35071" y="113830"/>
                    <a:pt x="34967" y="113165"/>
                  </a:cubicBezTo>
                  <a:cubicBezTo>
                    <a:pt x="34723" y="111604"/>
                    <a:pt x="34322" y="110092"/>
                    <a:pt x="33837" y="108597"/>
                  </a:cubicBezTo>
                  <a:lnTo>
                    <a:pt x="33837" y="108597"/>
                  </a:lnTo>
                  <a:cubicBezTo>
                    <a:pt x="34063" y="108614"/>
                    <a:pt x="34288" y="108623"/>
                    <a:pt x="34514" y="108623"/>
                  </a:cubicBezTo>
                  <a:cubicBezTo>
                    <a:pt x="34827" y="108623"/>
                    <a:pt x="35140" y="108606"/>
                    <a:pt x="35451" y="108572"/>
                  </a:cubicBezTo>
                  <a:cubicBezTo>
                    <a:pt x="35788" y="108537"/>
                    <a:pt x="36020" y="108329"/>
                    <a:pt x="36044" y="107981"/>
                  </a:cubicBezTo>
                  <a:cubicBezTo>
                    <a:pt x="36232" y="105313"/>
                    <a:pt x="34417" y="102876"/>
                    <a:pt x="32933" y="100725"/>
                  </a:cubicBezTo>
                  <a:cubicBezTo>
                    <a:pt x="34282" y="100545"/>
                    <a:pt x="35571" y="100153"/>
                    <a:pt x="36540" y="99535"/>
                  </a:cubicBezTo>
                  <a:cubicBezTo>
                    <a:pt x="36643" y="99747"/>
                    <a:pt x="36858" y="99871"/>
                    <a:pt x="37071" y="99871"/>
                  </a:cubicBezTo>
                  <a:cubicBezTo>
                    <a:pt x="37146" y="99871"/>
                    <a:pt x="37221" y="99855"/>
                    <a:pt x="37290" y="99822"/>
                  </a:cubicBezTo>
                  <a:cubicBezTo>
                    <a:pt x="40496" y="101675"/>
                    <a:pt x="40791" y="107179"/>
                    <a:pt x="41290" y="110513"/>
                  </a:cubicBezTo>
                  <a:cubicBezTo>
                    <a:pt x="41329" y="110771"/>
                    <a:pt x="41529" y="110882"/>
                    <a:pt x="41742" y="110882"/>
                  </a:cubicBezTo>
                  <a:cubicBezTo>
                    <a:pt x="41935" y="110882"/>
                    <a:pt x="42139" y="110792"/>
                    <a:pt x="42247" y="110637"/>
                  </a:cubicBezTo>
                  <a:cubicBezTo>
                    <a:pt x="45985" y="105312"/>
                    <a:pt x="48576" y="99104"/>
                    <a:pt x="48291" y="92487"/>
                  </a:cubicBezTo>
                  <a:cubicBezTo>
                    <a:pt x="48168" y="89611"/>
                    <a:pt x="47529" y="86759"/>
                    <a:pt x="46371" y="84122"/>
                  </a:cubicBezTo>
                  <a:cubicBezTo>
                    <a:pt x="45444" y="82009"/>
                    <a:pt x="44004" y="79181"/>
                    <a:pt x="41939" y="77903"/>
                  </a:cubicBezTo>
                  <a:cubicBezTo>
                    <a:pt x="42372" y="75234"/>
                    <a:pt x="42773" y="72560"/>
                    <a:pt x="43142" y="69882"/>
                  </a:cubicBezTo>
                  <a:cubicBezTo>
                    <a:pt x="44434" y="60465"/>
                    <a:pt x="46093" y="50534"/>
                    <a:pt x="45081" y="41024"/>
                  </a:cubicBezTo>
                  <a:cubicBezTo>
                    <a:pt x="44122" y="32019"/>
                    <a:pt x="40970" y="23383"/>
                    <a:pt x="37549" y="15056"/>
                  </a:cubicBezTo>
                  <a:cubicBezTo>
                    <a:pt x="35055" y="8986"/>
                    <a:pt x="31697" y="2035"/>
                    <a:pt x="24910" y="15"/>
                  </a:cubicBezTo>
                  <a:cubicBezTo>
                    <a:pt x="24879" y="5"/>
                    <a:pt x="24849" y="1"/>
                    <a:pt x="24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637225" y="2908450"/>
              <a:ext cx="448500" cy="371475"/>
            </a:xfrm>
            <a:custGeom>
              <a:avLst/>
              <a:gdLst/>
              <a:ahLst/>
              <a:cxnLst/>
              <a:rect l="l" t="t" r="r" b="b"/>
              <a:pathLst>
                <a:path w="17940" h="14859" extrusionOk="0">
                  <a:moveTo>
                    <a:pt x="7892" y="1020"/>
                  </a:moveTo>
                  <a:cubicBezTo>
                    <a:pt x="10234" y="1020"/>
                    <a:pt x="13226" y="2327"/>
                    <a:pt x="14394" y="3625"/>
                  </a:cubicBezTo>
                  <a:cubicBezTo>
                    <a:pt x="15806" y="5196"/>
                    <a:pt x="16029" y="7926"/>
                    <a:pt x="15466" y="9915"/>
                  </a:cubicBezTo>
                  <a:cubicBezTo>
                    <a:pt x="14812" y="12227"/>
                    <a:pt x="12621" y="13462"/>
                    <a:pt x="10377" y="13767"/>
                  </a:cubicBezTo>
                  <a:cubicBezTo>
                    <a:pt x="10005" y="13818"/>
                    <a:pt x="9620" y="13843"/>
                    <a:pt x="9227" y="13843"/>
                  </a:cubicBezTo>
                  <a:cubicBezTo>
                    <a:pt x="6211" y="13843"/>
                    <a:pt x="2766" y="12351"/>
                    <a:pt x="2033" y="9289"/>
                  </a:cubicBezTo>
                  <a:cubicBezTo>
                    <a:pt x="1321" y="6315"/>
                    <a:pt x="3034" y="3330"/>
                    <a:pt x="5434" y="1564"/>
                  </a:cubicBezTo>
                  <a:cubicBezTo>
                    <a:pt x="5485" y="1599"/>
                    <a:pt x="5545" y="1621"/>
                    <a:pt x="5606" y="1621"/>
                  </a:cubicBezTo>
                  <a:cubicBezTo>
                    <a:pt x="5654" y="1621"/>
                    <a:pt x="5703" y="1607"/>
                    <a:pt x="5749" y="1575"/>
                  </a:cubicBezTo>
                  <a:cubicBezTo>
                    <a:pt x="6307" y="1185"/>
                    <a:pt x="7058" y="1020"/>
                    <a:pt x="7892" y="1020"/>
                  </a:cubicBezTo>
                  <a:close/>
                  <a:moveTo>
                    <a:pt x="7969" y="1"/>
                  </a:moveTo>
                  <a:cubicBezTo>
                    <a:pt x="6983" y="1"/>
                    <a:pt x="6114" y="264"/>
                    <a:pt x="5526" y="908"/>
                  </a:cubicBezTo>
                  <a:cubicBezTo>
                    <a:pt x="2426" y="2559"/>
                    <a:pt x="0" y="6823"/>
                    <a:pt x="1261" y="10154"/>
                  </a:cubicBezTo>
                  <a:cubicBezTo>
                    <a:pt x="2441" y="13269"/>
                    <a:pt x="5965" y="14858"/>
                    <a:pt x="9278" y="14858"/>
                  </a:cubicBezTo>
                  <a:cubicBezTo>
                    <a:pt x="10456" y="14858"/>
                    <a:pt x="11607" y="14657"/>
                    <a:pt x="12616" y="14252"/>
                  </a:cubicBezTo>
                  <a:cubicBezTo>
                    <a:pt x="16623" y="12645"/>
                    <a:pt x="17939" y="7039"/>
                    <a:pt x="15410" y="3548"/>
                  </a:cubicBezTo>
                  <a:cubicBezTo>
                    <a:pt x="14282" y="1991"/>
                    <a:pt x="10680" y="1"/>
                    <a:pt x="7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530050" y="2173925"/>
              <a:ext cx="642625" cy="531275"/>
            </a:xfrm>
            <a:custGeom>
              <a:avLst/>
              <a:gdLst/>
              <a:ahLst/>
              <a:cxnLst/>
              <a:rect l="l" t="t" r="r" b="b"/>
              <a:pathLst>
                <a:path w="25705" h="21251" extrusionOk="0">
                  <a:moveTo>
                    <a:pt x="12021" y="1136"/>
                  </a:moveTo>
                  <a:cubicBezTo>
                    <a:pt x="16945" y="1136"/>
                    <a:pt x="21493" y="3243"/>
                    <a:pt x="23112" y="8367"/>
                  </a:cubicBezTo>
                  <a:cubicBezTo>
                    <a:pt x="23928" y="10950"/>
                    <a:pt x="23683" y="13853"/>
                    <a:pt x="22358" y="16219"/>
                  </a:cubicBezTo>
                  <a:cubicBezTo>
                    <a:pt x="20827" y="18952"/>
                    <a:pt x="17858" y="19981"/>
                    <a:pt x="14890" y="20144"/>
                  </a:cubicBezTo>
                  <a:cubicBezTo>
                    <a:pt x="14552" y="20162"/>
                    <a:pt x="14206" y="20172"/>
                    <a:pt x="13855" y="20172"/>
                  </a:cubicBezTo>
                  <a:cubicBezTo>
                    <a:pt x="8835" y="20172"/>
                    <a:pt x="2693" y="18219"/>
                    <a:pt x="1874" y="12610"/>
                  </a:cubicBezTo>
                  <a:cubicBezTo>
                    <a:pt x="1095" y="7273"/>
                    <a:pt x="5944" y="3040"/>
                    <a:pt x="10669" y="1188"/>
                  </a:cubicBezTo>
                  <a:cubicBezTo>
                    <a:pt x="11122" y="1153"/>
                    <a:pt x="11573" y="1136"/>
                    <a:pt x="12021" y="1136"/>
                  </a:cubicBezTo>
                  <a:close/>
                  <a:moveTo>
                    <a:pt x="13716" y="0"/>
                  </a:moveTo>
                  <a:cubicBezTo>
                    <a:pt x="13143" y="0"/>
                    <a:pt x="12565" y="53"/>
                    <a:pt x="11987" y="163"/>
                  </a:cubicBezTo>
                  <a:cubicBezTo>
                    <a:pt x="6171" y="926"/>
                    <a:pt x="0" y="6441"/>
                    <a:pt x="799" y="12685"/>
                  </a:cubicBezTo>
                  <a:cubicBezTo>
                    <a:pt x="1591" y="18874"/>
                    <a:pt x="8319" y="21250"/>
                    <a:pt x="13901" y="21250"/>
                  </a:cubicBezTo>
                  <a:cubicBezTo>
                    <a:pt x="14490" y="21250"/>
                    <a:pt x="15067" y="21224"/>
                    <a:pt x="15623" y="21172"/>
                  </a:cubicBezTo>
                  <a:cubicBezTo>
                    <a:pt x="21889" y="20593"/>
                    <a:pt x="25705" y="15379"/>
                    <a:pt x="24463" y="9163"/>
                  </a:cubicBezTo>
                  <a:cubicBezTo>
                    <a:pt x="23453" y="4110"/>
                    <a:pt x="18783" y="0"/>
                    <a:pt x="1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77600" y="2217175"/>
              <a:ext cx="495325" cy="427625"/>
            </a:xfrm>
            <a:custGeom>
              <a:avLst/>
              <a:gdLst/>
              <a:ahLst/>
              <a:cxnLst/>
              <a:rect l="l" t="t" r="r" b="b"/>
              <a:pathLst>
                <a:path w="19813" h="17105" extrusionOk="0">
                  <a:moveTo>
                    <a:pt x="9031" y="1157"/>
                  </a:moveTo>
                  <a:cubicBezTo>
                    <a:pt x="12904" y="1157"/>
                    <a:pt x="17485" y="2368"/>
                    <a:pt x="18341" y="6619"/>
                  </a:cubicBezTo>
                  <a:cubicBezTo>
                    <a:pt x="18703" y="8413"/>
                    <a:pt x="18805" y="11755"/>
                    <a:pt x="17835" y="13334"/>
                  </a:cubicBezTo>
                  <a:cubicBezTo>
                    <a:pt x="16679" y="15217"/>
                    <a:pt x="14087" y="16052"/>
                    <a:pt x="12017" y="16150"/>
                  </a:cubicBezTo>
                  <a:cubicBezTo>
                    <a:pt x="11874" y="16157"/>
                    <a:pt x="11730" y="16161"/>
                    <a:pt x="11584" y="16161"/>
                  </a:cubicBezTo>
                  <a:cubicBezTo>
                    <a:pt x="8282" y="16161"/>
                    <a:pt x="4235" y="14443"/>
                    <a:pt x="2793" y="11338"/>
                  </a:cubicBezTo>
                  <a:cubicBezTo>
                    <a:pt x="1008" y="7493"/>
                    <a:pt x="4757" y="3409"/>
                    <a:pt x="7933" y="1189"/>
                  </a:cubicBezTo>
                  <a:cubicBezTo>
                    <a:pt x="8290" y="1168"/>
                    <a:pt x="8657" y="1157"/>
                    <a:pt x="9031" y="1157"/>
                  </a:cubicBezTo>
                  <a:close/>
                  <a:moveTo>
                    <a:pt x="10385" y="1"/>
                  </a:moveTo>
                  <a:cubicBezTo>
                    <a:pt x="9857" y="1"/>
                    <a:pt x="9341" y="58"/>
                    <a:pt x="8850" y="178"/>
                  </a:cubicBezTo>
                  <a:cubicBezTo>
                    <a:pt x="8843" y="181"/>
                    <a:pt x="8837" y="179"/>
                    <a:pt x="8830" y="183"/>
                  </a:cubicBezTo>
                  <a:cubicBezTo>
                    <a:pt x="8305" y="313"/>
                    <a:pt x="7806" y="515"/>
                    <a:pt x="7353" y="801"/>
                  </a:cubicBezTo>
                  <a:cubicBezTo>
                    <a:pt x="7266" y="856"/>
                    <a:pt x="7235" y="967"/>
                    <a:pt x="7255" y="1060"/>
                  </a:cubicBezTo>
                  <a:cubicBezTo>
                    <a:pt x="3739" y="3304"/>
                    <a:pt x="1" y="7593"/>
                    <a:pt x="1939" y="11698"/>
                  </a:cubicBezTo>
                  <a:cubicBezTo>
                    <a:pt x="3574" y="15159"/>
                    <a:pt x="7798" y="17104"/>
                    <a:pt x="11610" y="17104"/>
                  </a:cubicBezTo>
                  <a:cubicBezTo>
                    <a:pt x="12252" y="17104"/>
                    <a:pt x="12882" y="17049"/>
                    <a:pt x="13486" y="16937"/>
                  </a:cubicBezTo>
                  <a:cubicBezTo>
                    <a:pt x="15576" y="16547"/>
                    <a:pt x="17873" y="15431"/>
                    <a:pt x="18825" y="13429"/>
                  </a:cubicBezTo>
                  <a:cubicBezTo>
                    <a:pt x="19812" y="11354"/>
                    <a:pt x="19691" y="8202"/>
                    <a:pt x="19158" y="6009"/>
                  </a:cubicBezTo>
                  <a:cubicBezTo>
                    <a:pt x="18367" y="2760"/>
                    <a:pt x="14067" y="1"/>
                    <a:pt x="10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749825" y="2980275"/>
              <a:ext cx="59650" cy="53625"/>
            </a:xfrm>
            <a:custGeom>
              <a:avLst/>
              <a:gdLst/>
              <a:ahLst/>
              <a:cxnLst/>
              <a:rect l="l" t="t" r="r" b="b"/>
              <a:pathLst>
                <a:path w="2386" h="2145" extrusionOk="0">
                  <a:moveTo>
                    <a:pt x="1630" y="0"/>
                  </a:moveTo>
                  <a:cubicBezTo>
                    <a:pt x="1254" y="0"/>
                    <a:pt x="845" y="261"/>
                    <a:pt x="613" y="515"/>
                  </a:cubicBezTo>
                  <a:cubicBezTo>
                    <a:pt x="236" y="925"/>
                    <a:pt x="1" y="1553"/>
                    <a:pt x="427" y="2017"/>
                  </a:cubicBezTo>
                  <a:cubicBezTo>
                    <a:pt x="497" y="2092"/>
                    <a:pt x="618" y="2144"/>
                    <a:pt x="730" y="2144"/>
                  </a:cubicBezTo>
                  <a:cubicBezTo>
                    <a:pt x="767" y="2144"/>
                    <a:pt x="804" y="2138"/>
                    <a:pt x="837" y="2126"/>
                  </a:cubicBezTo>
                  <a:cubicBezTo>
                    <a:pt x="1028" y="2052"/>
                    <a:pt x="1141" y="1967"/>
                    <a:pt x="1276" y="1819"/>
                  </a:cubicBezTo>
                  <a:lnTo>
                    <a:pt x="1276" y="1819"/>
                  </a:lnTo>
                  <a:cubicBezTo>
                    <a:pt x="1251" y="1834"/>
                    <a:pt x="1238" y="1842"/>
                    <a:pt x="1235" y="1842"/>
                  </a:cubicBezTo>
                  <a:cubicBezTo>
                    <a:pt x="1230" y="1842"/>
                    <a:pt x="1279" y="1805"/>
                    <a:pt x="1382" y="1731"/>
                  </a:cubicBezTo>
                  <a:cubicBezTo>
                    <a:pt x="1424" y="1677"/>
                    <a:pt x="1466" y="1622"/>
                    <a:pt x="1508" y="1566"/>
                  </a:cubicBezTo>
                  <a:cubicBezTo>
                    <a:pt x="1521" y="1550"/>
                    <a:pt x="1613" y="1433"/>
                    <a:pt x="1611" y="1433"/>
                  </a:cubicBezTo>
                  <a:lnTo>
                    <a:pt x="1611" y="1433"/>
                  </a:lnTo>
                  <a:cubicBezTo>
                    <a:pt x="1611" y="1433"/>
                    <a:pt x="1609" y="1435"/>
                    <a:pt x="1606" y="1439"/>
                  </a:cubicBezTo>
                  <a:lnTo>
                    <a:pt x="1606" y="1439"/>
                  </a:lnTo>
                  <a:cubicBezTo>
                    <a:pt x="1803" y="1213"/>
                    <a:pt x="2074" y="1042"/>
                    <a:pt x="2194" y="774"/>
                  </a:cubicBezTo>
                  <a:cubicBezTo>
                    <a:pt x="2203" y="763"/>
                    <a:pt x="2211" y="750"/>
                    <a:pt x="2219" y="739"/>
                  </a:cubicBezTo>
                  <a:cubicBezTo>
                    <a:pt x="2385" y="498"/>
                    <a:pt x="2223" y="204"/>
                    <a:pt x="1990" y="99"/>
                  </a:cubicBezTo>
                  <a:cubicBezTo>
                    <a:pt x="1879" y="30"/>
                    <a:pt x="1757" y="0"/>
                    <a:pt x="1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724325" y="3057875"/>
              <a:ext cx="34350" cy="54150"/>
            </a:xfrm>
            <a:custGeom>
              <a:avLst/>
              <a:gdLst/>
              <a:ahLst/>
              <a:cxnLst/>
              <a:rect l="l" t="t" r="r" b="b"/>
              <a:pathLst>
                <a:path w="1374" h="2166" extrusionOk="0">
                  <a:moveTo>
                    <a:pt x="913" y="0"/>
                  </a:moveTo>
                  <a:cubicBezTo>
                    <a:pt x="752" y="0"/>
                    <a:pt x="581" y="76"/>
                    <a:pt x="490" y="207"/>
                  </a:cubicBezTo>
                  <a:cubicBezTo>
                    <a:pt x="256" y="548"/>
                    <a:pt x="102" y="1007"/>
                    <a:pt x="44" y="1416"/>
                  </a:cubicBezTo>
                  <a:cubicBezTo>
                    <a:pt x="0" y="1732"/>
                    <a:pt x="121" y="2052"/>
                    <a:pt x="458" y="2144"/>
                  </a:cubicBezTo>
                  <a:cubicBezTo>
                    <a:pt x="510" y="2158"/>
                    <a:pt x="562" y="2165"/>
                    <a:pt x="613" y="2165"/>
                  </a:cubicBezTo>
                  <a:cubicBezTo>
                    <a:pt x="873" y="2165"/>
                    <a:pt x="1106" y="1987"/>
                    <a:pt x="1186" y="1731"/>
                  </a:cubicBezTo>
                  <a:cubicBezTo>
                    <a:pt x="1326" y="1284"/>
                    <a:pt x="1374" y="775"/>
                    <a:pt x="1301" y="313"/>
                  </a:cubicBezTo>
                  <a:cubicBezTo>
                    <a:pt x="1266" y="95"/>
                    <a:pt x="1095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715225" y="2309250"/>
              <a:ext cx="54625" cy="60425"/>
            </a:xfrm>
            <a:custGeom>
              <a:avLst/>
              <a:gdLst/>
              <a:ahLst/>
              <a:cxnLst/>
              <a:rect l="l" t="t" r="r" b="b"/>
              <a:pathLst>
                <a:path w="2185" h="2417" extrusionOk="0">
                  <a:moveTo>
                    <a:pt x="1696" y="0"/>
                  </a:moveTo>
                  <a:cubicBezTo>
                    <a:pt x="1685" y="0"/>
                    <a:pt x="1675" y="1"/>
                    <a:pt x="1664" y="3"/>
                  </a:cubicBezTo>
                  <a:cubicBezTo>
                    <a:pt x="1404" y="36"/>
                    <a:pt x="1225" y="98"/>
                    <a:pt x="1048" y="297"/>
                  </a:cubicBezTo>
                  <a:cubicBezTo>
                    <a:pt x="882" y="482"/>
                    <a:pt x="729" y="682"/>
                    <a:pt x="581" y="882"/>
                  </a:cubicBezTo>
                  <a:cubicBezTo>
                    <a:pt x="289" y="1279"/>
                    <a:pt x="0" y="1708"/>
                    <a:pt x="219" y="2202"/>
                  </a:cubicBezTo>
                  <a:cubicBezTo>
                    <a:pt x="281" y="2342"/>
                    <a:pt x="452" y="2409"/>
                    <a:pt x="592" y="2416"/>
                  </a:cubicBezTo>
                  <a:cubicBezTo>
                    <a:pt x="605" y="2417"/>
                    <a:pt x="618" y="2417"/>
                    <a:pt x="631" y="2417"/>
                  </a:cubicBezTo>
                  <a:cubicBezTo>
                    <a:pt x="1108" y="2417"/>
                    <a:pt x="1412" y="1928"/>
                    <a:pt x="1642" y="1571"/>
                  </a:cubicBezTo>
                  <a:cubicBezTo>
                    <a:pt x="1889" y="1188"/>
                    <a:pt x="2185" y="780"/>
                    <a:pt x="2065" y="308"/>
                  </a:cubicBezTo>
                  <a:cubicBezTo>
                    <a:pt x="2027" y="160"/>
                    <a:pt x="1861" y="0"/>
                    <a:pt x="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667225" y="2394450"/>
              <a:ext cx="46425" cy="67200"/>
            </a:xfrm>
            <a:custGeom>
              <a:avLst/>
              <a:gdLst/>
              <a:ahLst/>
              <a:cxnLst/>
              <a:rect l="l" t="t" r="r" b="b"/>
              <a:pathLst>
                <a:path w="1857" h="2688" extrusionOk="0">
                  <a:moveTo>
                    <a:pt x="1271" y="0"/>
                  </a:moveTo>
                  <a:cubicBezTo>
                    <a:pt x="1135" y="0"/>
                    <a:pt x="997" y="67"/>
                    <a:pt x="895" y="228"/>
                  </a:cubicBezTo>
                  <a:cubicBezTo>
                    <a:pt x="508" y="838"/>
                    <a:pt x="0" y="1997"/>
                    <a:pt x="661" y="2584"/>
                  </a:cubicBezTo>
                  <a:cubicBezTo>
                    <a:pt x="740" y="2655"/>
                    <a:pt x="827" y="2688"/>
                    <a:pt x="912" y="2688"/>
                  </a:cubicBezTo>
                  <a:cubicBezTo>
                    <a:pt x="1032" y="2688"/>
                    <a:pt x="1148" y="2623"/>
                    <a:pt x="1235" y="2509"/>
                  </a:cubicBezTo>
                  <a:cubicBezTo>
                    <a:pt x="1442" y="2241"/>
                    <a:pt x="1435" y="1952"/>
                    <a:pt x="1470" y="1627"/>
                  </a:cubicBezTo>
                  <a:cubicBezTo>
                    <a:pt x="1505" y="1306"/>
                    <a:pt x="1563" y="993"/>
                    <a:pt x="1694" y="695"/>
                  </a:cubicBezTo>
                  <a:cubicBezTo>
                    <a:pt x="1856" y="327"/>
                    <a:pt x="1571" y="0"/>
                    <a:pt x="1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054100" y="3652700"/>
              <a:ext cx="65575" cy="48950"/>
            </a:xfrm>
            <a:custGeom>
              <a:avLst/>
              <a:gdLst/>
              <a:ahLst/>
              <a:cxnLst/>
              <a:rect l="l" t="t" r="r" b="b"/>
              <a:pathLst>
                <a:path w="2623" h="1958" extrusionOk="0">
                  <a:moveTo>
                    <a:pt x="365" y="0"/>
                  </a:moveTo>
                  <a:cubicBezTo>
                    <a:pt x="145" y="0"/>
                    <a:pt x="1" y="356"/>
                    <a:pt x="232" y="529"/>
                  </a:cubicBezTo>
                  <a:cubicBezTo>
                    <a:pt x="586" y="793"/>
                    <a:pt x="939" y="1058"/>
                    <a:pt x="1293" y="1322"/>
                  </a:cubicBezTo>
                  <a:cubicBezTo>
                    <a:pt x="1611" y="1559"/>
                    <a:pt x="1937" y="1844"/>
                    <a:pt x="2325" y="1951"/>
                  </a:cubicBezTo>
                  <a:cubicBezTo>
                    <a:pt x="2341" y="1955"/>
                    <a:pt x="2356" y="1957"/>
                    <a:pt x="2371" y="1957"/>
                  </a:cubicBezTo>
                  <a:cubicBezTo>
                    <a:pt x="2508" y="1957"/>
                    <a:pt x="2623" y="1799"/>
                    <a:pt x="2541" y="1670"/>
                  </a:cubicBezTo>
                  <a:cubicBezTo>
                    <a:pt x="2325" y="1334"/>
                    <a:pt x="1962" y="1106"/>
                    <a:pt x="1644" y="873"/>
                  </a:cubicBezTo>
                  <a:cubicBezTo>
                    <a:pt x="1267" y="600"/>
                    <a:pt x="888" y="326"/>
                    <a:pt x="511" y="52"/>
                  </a:cubicBezTo>
                  <a:cubicBezTo>
                    <a:pt x="461" y="16"/>
                    <a:pt x="412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077225" y="3580775"/>
              <a:ext cx="56150" cy="54350"/>
            </a:xfrm>
            <a:custGeom>
              <a:avLst/>
              <a:gdLst/>
              <a:ahLst/>
              <a:cxnLst/>
              <a:rect l="l" t="t" r="r" b="b"/>
              <a:pathLst>
                <a:path w="2246" h="2174" extrusionOk="0">
                  <a:moveTo>
                    <a:pt x="458" y="0"/>
                  </a:moveTo>
                  <a:cubicBezTo>
                    <a:pt x="215" y="0"/>
                    <a:pt x="0" y="309"/>
                    <a:pt x="228" y="518"/>
                  </a:cubicBezTo>
                  <a:cubicBezTo>
                    <a:pt x="566" y="829"/>
                    <a:pt x="892" y="1153"/>
                    <a:pt x="1199" y="1494"/>
                  </a:cubicBezTo>
                  <a:cubicBezTo>
                    <a:pt x="1428" y="1746"/>
                    <a:pt x="1694" y="2147"/>
                    <a:pt x="2060" y="2173"/>
                  </a:cubicBezTo>
                  <a:cubicBezTo>
                    <a:pt x="2061" y="2173"/>
                    <a:pt x="2063" y="2173"/>
                    <a:pt x="2065" y="2173"/>
                  </a:cubicBezTo>
                  <a:cubicBezTo>
                    <a:pt x="2116" y="2173"/>
                    <a:pt x="2175" y="2129"/>
                    <a:pt x="2184" y="2078"/>
                  </a:cubicBezTo>
                  <a:cubicBezTo>
                    <a:pt x="2245" y="1712"/>
                    <a:pt x="1905" y="1364"/>
                    <a:pt x="1676" y="1107"/>
                  </a:cubicBezTo>
                  <a:cubicBezTo>
                    <a:pt x="1355" y="748"/>
                    <a:pt x="1017" y="407"/>
                    <a:pt x="662" y="84"/>
                  </a:cubicBezTo>
                  <a:cubicBezTo>
                    <a:pt x="598" y="25"/>
                    <a:pt x="527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4114600" y="3526750"/>
              <a:ext cx="28700" cy="34500"/>
            </a:xfrm>
            <a:custGeom>
              <a:avLst/>
              <a:gdLst/>
              <a:ahLst/>
              <a:cxnLst/>
              <a:rect l="l" t="t" r="r" b="b"/>
              <a:pathLst>
                <a:path w="1148" h="1380" extrusionOk="0">
                  <a:moveTo>
                    <a:pt x="327" y="0"/>
                  </a:moveTo>
                  <a:cubicBezTo>
                    <a:pt x="165" y="0"/>
                    <a:pt x="1" y="169"/>
                    <a:pt x="116" y="340"/>
                  </a:cubicBezTo>
                  <a:cubicBezTo>
                    <a:pt x="334" y="663"/>
                    <a:pt x="533" y="1072"/>
                    <a:pt x="824" y="1335"/>
                  </a:cubicBezTo>
                  <a:cubicBezTo>
                    <a:pt x="858" y="1366"/>
                    <a:pt x="900" y="1379"/>
                    <a:pt x="942" y="1379"/>
                  </a:cubicBezTo>
                  <a:cubicBezTo>
                    <a:pt x="1047" y="1379"/>
                    <a:pt x="1148" y="1291"/>
                    <a:pt x="1110" y="1168"/>
                  </a:cubicBezTo>
                  <a:cubicBezTo>
                    <a:pt x="995" y="794"/>
                    <a:pt x="713" y="443"/>
                    <a:pt x="513" y="108"/>
                  </a:cubicBezTo>
                  <a:cubicBezTo>
                    <a:pt x="466" y="32"/>
                    <a:pt x="397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4146425" y="3455600"/>
              <a:ext cx="19175" cy="15425"/>
            </a:xfrm>
            <a:custGeom>
              <a:avLst/>
              <a:gdLst/>
              <a:ahLst/>
              <a:cxnLst/>
              <a:rect l="l" t="t" r="r" b="b"/>
              <a:pathLst>
                <a:path w="767" h="617" extrusionOk="0">
                  <a:moveTo>
                    <a:pt x="306" y="1"/>
                  </a:moveTo>
                  <a:cubicBezTo>
                    <a:pt x="153" y="1"/>
                    <a:pt x="0" y="216"/>
                    <a:pt x="152" y="344"/>
                  </a:cubicBezTo>
                  <a:cubicBezTo>
                    <a:pt x="242" y="419"/>
                    <a:pt x="333" y="495"/>
                    <a:pt x="423" y="571"/>
                  </a:cubicBezTo>
                  <a:cubicBezTo>
                    <a:pt x="461" y="603"/>
                    <a:pt x="501" y="616"/>
                    <a:pt x="538" y="616"/>
                  </a:cubicBezTo>
                  <a:cubicBezTo>
                    <a:pt x="666" y="616"/>
                    <a:pt x="767" y="462"/>
                    <a:pt x="659" y="335"/>
                  </a:cubicBezTo>
                  <a:cubicBezTo>
                    <a:pt x="584" y="244"/>
                    <a:pt x="508" y="154"/>
                    <a:pt x="433" y="64"/>
                  </a:cubicBezTo>
                  <a:cubicBezTo>
                    <a:pt x="396" y="19"/>
                    <a:pt x="351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627300" y="1833450"/>
              <a:ext cx="67875" cy="65700"/>
            </a:xfrm>
            <a:custGeom>
              <a:avLst/>
              <a:gdLst/>
              <a:ahLst/>
              <a:cxnLst/>
              <a:rect l="l" t="t" r="r" b="b"/>
              <a:pathLst>
                <a:path w="2715" h="2628" extrusionOk="0">
                  <a:moveTo>
                    <a:pt x="2232" y="0"/>
                  </a:moveTo>
                  <a:cubicBezTo>
                    <a:pt x="1756" y="0"/>
                    <a:pt x="1208" y="544"/>
                    <a:pt x="919" y="880"/>
                  </a:cubicBezTo>
                  <a:cubicBezTo>
                    <a:pt x="563" y="1290"/>
                    <a:pt x="278" y="1757"/>
                    <a:pt x="78" y="2263"/>
                  </a:cubicBezTo>
                  <a:cubicBezTo>
                    <a:pt x="1" y="2454"/>
                    <a:pt x="194" y="2627"/>
                    <a:pt x="374" y="2627"/>
                  </a:cubicBezTo>
                  <a:cubicBezTo>
                    <a:pt x="443" y="2627"/>
                    <a:pt x="510" y="2602"/>
                    <a:pt x="560" y="2543"/>
                  </a:cubicBezTo>
                  <a:cubicBezTo>
                    <a:pt x="879" y="2161"/>
                    <a:pt x="1226" y="1802"/>
                    <a:pt x="1600" y="1471"/>
                  </a:cubicBezTo>
                  <a:cubicBezTo>
                    <a:pt x="1938" y="1174"/>
                    <a:pt x="2452" y="894"/>
                    <a:pt x="2620" y="469"/>
                  </a:cubicBezTo>
                  <a:cubicBezTo>
                    <a:pt x="2715" y="233"/>
                    <a:pt x="2479" y="13"/>
                    <a:pt x="2264" y="1"/>
                  </a:cubicBezTo>
                  <a:cubicBezTo>
                    <a:pt x="2253" y="1"/>
                    <a:pt x="2243" y="0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643850" y="1762350"/>
              <a:ext cx="60275" cy="51400"/>
            </a:xfrm>
            <a:custGeom>
              <a:avLst/>
              <a:gdLst/>
              <a:ahLst/>
              <a:cxnLst/>
              <a:rect l="l" t="t" r="r" b="b"/>
              <a:pathLst>
                <a:path w="2411" h="2056" extrusionOk="0">
                  <a:moveTo>
                    <a:pt x="2107" y="0"/>
                  </a:moveTo>
                  <a:cubicBezTo>
                    <a:pt x="2088" y="0"/>
                    <a:pt x="2069" y="2"/>
                    <a:pt x="2050" y="6"/>
                  </a:cubicBezTo>
                  <a:cubicBezTo>
                    <a:pt x="1695" y="88"/>
                    <a:pt x="1416" y="362"/>
                    <a:pt x="1156" y="601"/>
                  </a:cubicBezTo>
                  <a:cubicBezTo>
                    <a:pt x="866" y="868"/>
                    <a:pt x="577" y="1133"/>
                    <a:pt x="287" y="1399"/>
                  </a:cubicBezTo>
                  <a:cubicBezTo>
                    <a:pt x="0" y="1664"/>
                    <a:pt x="270" y="2056"/>
                    <a:pt x="578" y="2056"/>
                  </a:cubicBezTo>
                  <a:cubicBezTo>
                    <a:pt x="665" y="2056"/>
                    <a:pt x="756" y="2024"/>
                    <a:pt x="837" y="1949"/>
                  </a:cubicBezTo>
                  <a:cubicBezTo>
                    <a:pt x="1127" y="1683"/>
                    <a:pt x="1416" y="1417"/>
                    <a:pt x="1706" y="1151"/>
                  </a:cubicBezTo>
                  <a:cubicBezTo>
                    <a:pt x="1967" y="910"/>
                    <a:pt x="2245" y="660"/>
                    <a:pt x="2356" y="313"/>
                  </a:cubicBezTo>
                  <a:cubicBezTo>
                    <a:pt x="2410" y="145"/>
                    <a:pt x="2264" y="0"/>
                    <a:pt x="2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709825" y="1659000"/>
              <a:ext cx="53000" cy="32450"/>
            </a:xfrm>
            <a:custGeom>
              <a:avLst/>
              <a:gdLst/>
              <a:ahLst/>
              <a:cxnLst/>
              <a:rect l="l" t="t" r="r" b="b"/>
              <a:pathLst>
                <a:path w="2120" h="1298" extrusionOk="0">
                  <a:moveTo>
                    <a:pt x="1784" y="0"/>
                  </a:moveTo>
                  <a:cubicBezTo>
                    <a:pt x="1525" y="0"/>
                    <a:pt x="1287" y="172"/>
                    <a:pt x="1067" y="295"/>
                  </a:cubicBezTo>
                  <a:lnTo>
                    <a:pt x="296" y="728"/>
                  </a:lnTo>
                  <a:cubicBezTo>
                    <a:pt x="1" y="892"/>
                    <a:pt x="181" y="1298"/>
                    <a:pt x="457" y="1298"/>
                  </a:cubicBezTo>
                  <a:cubicBezTo>
                    <a:pt x="504" y="1298"/>
                    <a:pt x="555" y="1286"/>
                    <a:pt x="606" y="1258"/>
                  </a:cubicBezTo>
                  <a:cubicBezTo>
                    <a:pt x="865" y="1119"/>
                    <a:pt x="1125" y="979"/>
                    <a:pt x="1384" y="840"/>
                  </a:cubicBezTo>
                  <a:cubicBezTo>
                    <a:pt x="1619" y="714"/>
                    <a:pt x="1891" y="605"/>
                    <a:pt x="2026" y="364"/>
                  </a:cubicBezTo>
                  <a:cubicBezTo>
                    <a:pt x="2120" y="198"/>
                    <a:pt x="2001" y="12"/>
                    <a:pt x="1819" y="1"/>
                  </a:cubicBezTo>
                  <a:cubicBezTo>
                    <a:pt x="1807" y="1"/>
                    <a:pt x="1796" y="0"/>
                    <a:pt x="1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583725" y="2856875"/>
              <a:ext cx="542775" cy="492325"/>
            </a:xfrm>
            <a:custGeom>
              <a:avLst/>
              <a:gdLst/>
              <a:ahLst/>
              <a:cxnLst/>
              <a:rect l="l" t="t" r="r" b="b"/>
              <a:pathLst>
                <a:path w="21711" h="19693" extrusionOk="0">
                  <a:moveTo>
                    <a:pt x="10743" y="906"/>
                  </a:moveTo>
                  <a:cubicBezTo>
                    <a:pt x="10744" y="906"/>
                    <a:pt x="10746" y="907"/>
                    <a:pt x="10748" y="907"/>
                  </a:cubicBezTo>
                  <a:cubicBezTo>
                    <a:pt x="15678" y="1230"/>
                    <a:pt x="20425" y="3771"/>
                    <a:pt x="20529" y="9346"/>
                  </a:cubicBezTo>
                  <a:cubicBezTo>
                    <a:pt x="20629" y="14724"/>
                    <a:pt x="15927" y="18559"/>
                    <a:pt x="10769" y="18559"/>
                  </a:cubicBezTo>
                  <a:cubicBezTo>
                    <a:pt x="10755" y="18559"/>
                    <a:pt x="10741" y="18559"/>
                    <a:pt x="10728" y="18559"/>
                  </a:cubicBezTo>
                  <a:cubicBezTo>
                    <a:pt x="5559" y="18538"/>
                    <a:pt x="1168" y="14472"/>
                    <a:pt x="1090" y="9225"/>
                  </a:cubicBezTo>
                  <a:cubicBezTo>
                    <a:pt x="1007" y="3672"/>
                    <a:pt x="5875" y="1163"/>
                    <a:pt x="10743" y="906"/>
                  </a:cubicBezTo>
                  <a:close/>
                  <a:moveTo>
                    <a:pt x="12631" y="0"/>
                  </a:moveTo>
                  <a:cubicBezTo>
                    <a:pt x="12166" y="0"/>
                    <a:pt x="11694" y="44"/>
                    <a:pt x="11220" y="136"/>
                  </a:cubicBezTo>
                  <a:cubicBezTo>
                    <a:pt x="10791" y="89"/>
                    <a:pt x="10362" y="66"/>
                    <a:pt x="9937" y="66"/>
                  </a:cubicBezTo>
                  <a:cubicBezTo>
                    <a:pt x="4763" y="66"/>
                    <a:pt x="0" y="3489"/>
                    <a:pt x="71" y="9225"/>
                  </a:cubicBezTo>
                  <a:cubicBezTo>
                    <a:pt x="142" y="15051"/>
                    <a:pt x="4958" y="19670"/>
                    <a:pt x="10728" y="19693"/>
                  </a:cubicBezTo>
                  <a:cubicBezTo>
                    <a:pt x="10743" y="19693"/>
                    <a:pt x="10758" y="19693"/>
                    <a:pt x="10773" y="19693"/>
                  </a:cubicBezTo>
                  <a:cubicBezTo>
                    <a:pt x="16551" y="19693"/>
                    <a:pt x="21711" y="15313"/>
                    <a:pt x="21614" y="9346"/>
                  </a:cubicBezTo>
                  <a:cubicBezTo>
                    <a:pt x="21538" y="4612"/>
                    <a:pt x="17410" y="0"/>
                    <a:pt x="12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2"/>
          <p:cNvSpPr/>
          <p:nvPr/>
        </p:nvSpPr>
        <p:spPr>
          <a:xfrm>
            <a:off x="2214150" y="1130925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824175" y="313712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2543325" y="4330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382550" y="44276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2712200" y="14826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880850" y="563375"/>
            <a:ext cx="81600" cy="72900"/>
          </a:xfrm>
          <a:custGeom>
            <a:avLst/>
            <a:gdLst/>
            <a:ahLst/>
            <a:cxnLst/>
            <a:rect l="l" t="t" r="r" b="b"/>
            <a:pathLst>
              <a:path w="3264" h="2916" extrusionOk="0">
                <a:moveTo>
                  <a:pt x="1658" y="826"/>
                </a:moveTo>
                <a:cubicBezTo>
                  <a:pt x="1752" y="826"/>
                  <a:pt x="1850" y="847"/>
                  <a:pt x="1958" y="900"/>
                </a:cubicBezTo>
                <a:cubicBezTo>
                  <a:pt x="2318" y="1078"/>
                  <a:pt x="2334" y="1546"/>
                  <a:pt x="2125" y="1852"/>
                </a:cubicBezTo>
                <a:cubicBezTo>
                  <a:pt x="2004" y="2029"/>
                  <a:pt x="1822" y="2111"/>
                  <a:pt x="1636" y="2111"/>
                </a:cubicBezTo>
                <a:cubicBezTo>
                  <a:pt x="1428" y="2111"/>
                  <a:pt x="1216" y="2008"/>
                  <a:pt x="1083" y="1819"/>
                </a:cubicBezTo>
                <a:cubicBezTo>
                  <a:pt x="895" y="1553"/>
                  <a:pt x="970" y="1201"/>
                  <a:pt x="1168" y="957"/>
                </a:cubicBezTo>
                <a:cubicBezTo>
                  <a:pt x="1338" y="891"/>
                  <a:pt x="1491" y="826"/>
                  <a:pt x="1658" y="826"/>
                </a:cubicBezTo>
                <a:close/>
                <a:moveTo>
                  <a:pt x="1703" y="1"/>
                </a:moveTo>
                <a:cubicBezTo>
                  <a:pt x="1618" y="1"/>
                  <a:pt x="1533" y="11"/>
                  <a:pt x="1451" y="31"/>
                </a:cubicBezTo>
                <a:cubicBezTo>
                  <a:pt x="1227" y="86"/>
                  <a:pt x="996" y="208"/>
                  <a:pt x="862" y="391"/>
                </a:cubicBezTo>
                <a:cubicBezTo>
                  <a:pt x="293" y="741"/>
                  <a:pt x="0" y="1485"/>
                  <a:pt x="338" y="2131"/>
                </a:cubicBezTo>
                <a:cubicBezTo>
                  <a:pt x="599" y="2630"/>
                  <a:pt x="1131" y="2916"/>
                  <a:pt x="1660" y="2916"/>
                </a:cubicBezTo>
                <a:cubicBezTo>
                  <a:pt x="2002" y="2916"/>
                  <a:pt x="2343" y="2796"/>
                  <a:pt x="2608" y="2537"/>
                </a:cubicBezTo>
                <a:cubicBezTo>
                  <a:pt x="3215" y="1943"/>
                  <a:pt x="3263" y="861"/>
                  <a:pt x="2570" y="316"/>
                </a:cubicBezTo>
                <a:cubicBezTo>
                  <a:pt x="2332" y="129"/>
                  <a:pt x="2014" y="1"/>
                  <a:pt x="17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>
            <a:off x="0" y="301245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>
            <a:off x="340413" y="353830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>
            <a:off x="2257913" y="3439550"/>
            <a:ext cx="210150" cy="206225"/>
          </a:xfrm>
          <a:custGeom>
            <a:avLst/>
            <a:gdLst/>
            <a:ahLst/>
            <a:cxnLst/>
            <a:rect l="l" t="t" r="r" b="b"/>
            <a:pathLst>
              <a:path w="8406" h="8249" extrusionOk="0">
                <a:moveTo>
                  <a:pt x="6321" y="2965"/>
                </a:moveTo>
                <a:lnTo>
                  <a:pt x="6321" y="2965"/>
                </a:lnTo>
                <a:cubicBezTo>
                  <a:pt x="6202" y="3917"/>
                  <a:pt x="6170" y="4884"/>
                  <a:pt x="6368" y="5788"/>
                </a:cubicBezTo>
                <a:cubicBezTo>
                  <a:pt x="6075" y="5620"/>
                  <a:pt x="5748" y="5514"/>
                  <a:pt x="5376" y="5514"/>
                </a:cubicBezTo>
                <a:cubicBezTo>
                  <a:pt x="5355" y="5514"/>
                  <a:pt x="5334" y="5514"/>
                  <a:pt x="5313" y="5515"/>
                </a:cubicBezTo>
                <a:cubicBezTo>
                  <a:pt x="4883" y="5527"/>
                  <a:pt x="4497" y="5719"/>
                  <a:pt x="4133" y="5927"/>
                </a:cubicBezTo>
                <a:cubicBezTo>
                  <a:pt x="3546" y="6264"/>
                  <a:pt x="3098" y="6581"/>
                  <a:pt x="2595" y="6833"/>
                </a:cubicBezTo>
                <a:cubicBezTo>
                  <a:pt x="3186" y="6004"/>
                  <a:pt x="3781" y="5072"/>
                  <a:pt x="3716" y="4250"/>
                </a:cubicBezTo>
                <a:cubicBezTo>
                  <a:pt x="3703" y="4095"/>
                  <a:pt x="3658" y="3950"/>
                  <a:pt x="3596" y="3812"/>
                </a:cubicBezTo>
                <a:lnTo>
                  <a:pt x="3596" y="3812"/>
                </a:lnTo>
                <a:cubicBezTo>
                  <a:pt x="3829" y="3989"/>
                  <a:pt x="4075" y="4125"/>
                  <a:pt x="4335" y="4138"/>
                </a:cubicBezTo>
                <a:cubicBezTo>
                  <a:pt x="4351" y="4139"/>
                  <a:pt x="4367" y="4139"/>
                  <a:pt x="4384" y="4139"/>
                </a:cubicBezTo>
                <a:cubicBezTo>
                  <a:pt x="4994" y="4139"/>
                  <a:pt x="5701" y="3561"/>
                  <a:pt x="6321" y="2965"/>
                </a:cubicBezTo>
                <a:close/>
                <a:moveTo>
                  <a:pt x="655" y="1"/>
                </a:moveTo>
                <a:cubicBezTo>
                  <a:pt x="287" y="1"/>
                  <a:pt x="1" y="538"/>
                  <a:pt x="260" y="892"/>
                </a:cubicBezTo>
                <a:cubicBezTo>
                  <a:pt x="1003" y="1905"/>
                  <a:pt x="1962" y="2909"/>
                  <a:pt x="2310" y="4115"/>
                </a:cubicBezTo>
                <a:cubicBezTo>
                  <a:pt x="2573" y="5024"/>
                  <a:pt x="2347" y="5109"/>
                  <a:pt x="1882" y="5884"/>
                </a:cubicBezTo>
                <a:cubicBezTo>
                  <a:pt x="1567" y="6413"/>
                  <a:pt x="1249" y="6942"/>
                  <a:pt x="932" y="7471"/>
                </a:cubicBezTo>
                <a:cubicBezTo>
                  <a:pt x="727" y="7815"/>
                  <a:pt x="959" y="8249"/>
                  <a:pt x="1349" y="8249"/>
                </a:cubicBezTo>
                <a:cubicBezTo>
                  <a:pt x="1378" y="8249"/>
                  <a:pt x="1407" y="8246"/>
                  <a:pt x="1437" y="8242"/>
                </a:cubicBezTo>
                <a:cubicBezTo>
                  <a:pt x="2339" y="8096"/>
                  <a:pt x="3033" y="7779"/>
                  <a:pt x="3828" y="7346"/>
                </a:cubicBezTo>
                <a:cubicBezTo>
                  <a:pt x="4526" y="6964"/>
                  <a:pt x="5059" y="6781"/>
                  <a:pt x="5534" y="6781"/>
                </a:cubicBezTo>
                <a:cubicBezTo>
                  <a:pt x="6082" y="6781"/>
                  <a:pt x="6554" y="7024"/>
                  <a:pt x="7115" y="7486"/>
                </a:cubicBezTo>
                <a:cubicBezTo>
                  <a:pt x="7220" y="7634"/>
                  <a:pt x="7335" y="7775"/>
                  <a:pt x="7459" y="7907"/>
                </a:cubicBezTo>
                <a:cubicBezTo>
                  <a:pt x="7548" y="8001"/>
                  <a:pt x="7662" y="8041"/>
                  <a:pt x="7778" y="8041"/>
                </a:cubicBezTo>
                <a:cubicBezTo>
                  <a:pt x="8090" y="8041"/>
                  <a:pt x="8405" y="7745"/>
                  <a:pt x="8197" y="7417"/>
                </a:cubicBezTo>
                <a:cubicBezTo>
                  <a:pt x="6992" y="5507"/>
                  <a:pt x="7197" y="3646"/>
                  <a:pt x="7616" y="1525"/>
                </a:cubicBezTo>
                <a:cubicBezTo>
                  <a:pt x="7683" y="1187"/>
                  <a:pt x="7379" y="973"/>
                  <a:pt x="7082" y="973"/>
                </a:cubicBezTo>
                <a:cubicBezTo>
                  <a:pt x="6961" y="973"/>
                  <a:pt x="6841" y="1009"/>
                  <a:pt x="6748" y="1086"/>
                </a:cubicBezTo>
                <a:cubicBezTo>
                  <a:pt x="6286" y="1468"/>
                  <a:pt x="5823" y="1849"/>
                  <a:pt x="5362" y="2232"/>
                </a:cubicBezTo>
                <a:cubicBezTo>
                  <a:pt x="4899" y="2615"/>
                  <a:pt x="4759" y="2851"/>
                  <a:pt x="4457" y="2851"/>
                </a:cubicBezTo>
                <a:cubicBezTo>
                  <a:pt x="4348" y="2851"/>
                  <a:pt x="4217" y="2820"/>
                  <a:pt x="4042" y="2753"/>
                </a:cubicBezTo>
                <a:cubicBezTo>
                  <a:pt x="3047" y="2376"/>
                  <a:pt x="1758" y="809"/>
                  <a:pt x="949" y="120"/>
                </a:cubicBezTo>
                <a:cubicBezTo>
                  <a:pt x="851" y="36"/>
                  <a:pt x="750" y="1"/>
                  <a:pt x="6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/>
          <p:nvPr/>
        </p:nvSpPr>
        <p:spPr>
          <a:xfrm>
            <a:off x="3139475" y="4649800"/>
            <a:ext cx="125875" cy="124675"/>
          </a:xfrm>
          <a:custGeom>
            <a:avLst/>
            <a:gdLst/>
            <a:ahLst/>
            <a:cxnLst/>
            <a:rect l="l" t="t" r="r" b="b"/>
            <a:pathLst>
              <a:path w="5035" h="4987" extrusionOk="0">
                <a:moveTo>
                  <a:pt x="2685" y="1148"/>
                </a:moveTo>
                <a:cubicBezTo>
                  <a:pt x="3069" y="1148"/>
                  <a:pt x="3397" y="1445"/>
                  <a:pt x="3624" y="1943"/>
                </a:cubicBezTo>
                <a:cubicBezTo>
                  <a:pt x="3797" y="2324"/>
                  <a:pt x="3962" y="2693"/>
                  <a:pt x="4062" y="3078"/>
                </a:cubicBezTo>
                <a:cubicBezTo>
                  <a:pt x="4038" y="3074"/>
                  <a:pt x="4014" y="3072"/>
                  <a:pt x="3989" y="3072"/>
                </a:cubicBezTo>
                <a:cubicBezTo>
                  <a:pt x="3850" y="3072"/>
                  <a:pt x="3710" y="3134"/>
                  <a:pt x="3603" y="3296"/>
                </a:cubicBezTo>
                <a:cubicBezTo>
                  <a:pt x="3319" y="3720"/>
                  <a:pt x="2976" y="3893"/>
                  <a:pt x="2648" y="3893"/>
                </a:cubicBezTo>
                <a:cubicBezTo>
                  <a:pt x="1711" y="3893"/>
                  <a:pt x="892" y="2493"/>
                  <a:pt x="1890" y="1538"/>
                </a:cubicBezTo>
                <a:cubicBezTo>
                  <a:pt x="2170" y="1270"/>
                  <a:pt x="2439" y="1148"/>
                  <a:pt x="2685" y="1148"/>
                </a:cubicBezTo>
                <a:close/>
                <a:moveTo>
                  <a:pt x="2838" y="1"/>
                </a:moveTo>
                <a:cubicBezTo>
                  <a:pt x="2024" y="1"/>
                  <a:pt x="1155" y="548"/>
                  <a:pt x="720" y="1189"/>
                </a:cubicBezTo>
                <a:cubicBezTo>
                  <a:pt x="0" y="2250"/>
                  <a:pt x="178" y="3707"/>
                  <a:pt x="1192" y="4519"/>
                </a:cubicBezTo>
                <a:cubicBezTo>
                  <a:pt x="1587" y="4835"/>
                  <a:pt x="2069" y="4987"/>
                  <a:pt x="2550" y="4987"/>
                </a:cubicBezTo>
                <a:cubicBezTo>
                  <a:pt x="3165" y="4987"/>
                  <a:pt x="3777" y="4738"/>
                  <a:pt x="4196" y="4269"/>
                </a:cubicBezTo>
                <a:cubicBezTo>
                  <a:pt x="4265" y="4363"/>
                  <a:pt x="4389" y="4419"/>
                  <a:pt x="4505" y="4419"/>
                </a:cubicBezTo>
                <a:cubicBezTo>
                  <a:pt x="4629" y="4419"/>
                  <a:pt x="4746" y="4355"/>
                  <a:pt x="4779" y="4206"/>
                </a:cubicBezTo>
                <a:cubicBezTo>
                  <a:pt x="5034" y="3083"/>
                  <a:pt x="4792" y="1314"/>
                  <a:pt x="3948" y="456"/>
                </a:cubicBezTo>
                <a:cubicBezTo>
                  <a:pt x="3630" y="134"/>
                  <a:pt x="3241" y="1"/>
                  <a:pt x="2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3218850" y="292455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300725" y="1669700"/>
            <a:ext cx="103025" cy="87900"/>
          </a:xfrm>
          <a:custGeom>
            <a:avLst/>
            <a:gdLst/>
            <a:ahLst/>
            <a:cxnLst/>
            <a:rect l="l" t="t" r="r" b="b"/>
            <a:pathLst>
              <a:path w="4121" h="3516" extrusionOk="0">
                <a:moveTo>
                  <a:pt x="1476" y="680"/>
                </a:moveTo>
                <a:cubicBezTo>
                  <a:pt x="1505" y="715"/>
                  <a:pt x="1543" y="743"/>
                  <a:pt x="1586" y="760"/>
                </a:cubicBezTo>
                <a:cubicBezTo>
                  <a:pt x="2001" y="902"/>
                  <a:pt x="2464" y="857"/>
                  <a:pt x="2752" y="1268"/>
                </a:cubicBezTo>
                <a:cubicBezTo>
                  <a:pt x="3049" y="1692"/>
                  <a:pt x="2804" y="2289"/>
                  <a:pt x="2373" y="2512"/>
                </a:cubicBezTo>
                <a:cubicBezTo>
                  <a:pt x="2259" y="2571"/>
                  <a:pt x="2138" y="2598"/>
                  <a:pt x="2018" y="2598"/>
                </a:cubicBezTo>
                <a:cubicBezTo>
                  <a:pt x="1629" y="2598"/>
                  <a:pt x="1242" y="2321"/>
                  <a:pt x="1097" y="1958"/>
                </a:cubicBezTo>
                <a:cubicBezTo>
                  <a:pt x="909" y="1494"/>
                  <a:pt x="1138" y="1016"/>
                  <a:pt x="1476" y="680"/>
                </a:cubicBezTo>
                <a:close/>
                <a:moveTo>
                  <a:pt x="1589" y="0"/>
                </a:moveTo>
                <a:cubicBezTo>
                  <a:pt x="1569" y="0"/>
                  <a:pt x="1548" y="3"/>
                  <a:pt x="1527" y="7"/>
                </a:cubicBezTo>
                <a:cubicBezTo>
                  <a:pt x="551" y="218"/>
                  <a:pt x="0" y="1301"/>
                  <a:pt x="292" y="2238"/>
                </a:cubicBezTo>
                <a:cubicBezTo>
                  <a:pt x="529" y="3002"/>
                  <a:pt x="1298" y="3515"/>
                  <a:pt x="2073" y="3515"/>
                </a:cubicBezTo>
                <a:cubicBezTo>
                  <a:pt x="2299" y="3515"/>
                  <a:pt x="2525" y="3472"/>
                  <a:pt x="2740" y="3378"/>
                </a:cubicBezTo>
                <a:cubicBezTo>
                  <a:pt x="3624" y="2992"/>
                  <a:pt x="4121" y="1869"/>
                  <a:pt x="3661" y="982"/>
                </a:cubicBezTo>
                <a:cubicBezTo>
                  <a:pt x="3414" y="507"/>
                  <a:pt x="2761" y="47"/>
                  <a:pt x="2178" y="47"/>
                </a:cubicBezTo>
                <a:cubicBezTo>
                  <a:pt x="2047" y="47"/>
                  <a:pt x="1919" y="70"/>
                  <a:pt x="1800" y="122"/>
                </a:cubicBezTo>
                <a:cubicBezTo>
                  <a:pt x="1760" y="52"/>
                  <a:pt x="1687" y="0"/>
                  <a:pt x="15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8090075" y="910300"/>
            <a:ext cx="271125" cy="265425"/>
          </a:xfrm>
          <a:custGeom>
            <a:avLst/>
            <a:gdLst/>
            <a:ahLst/>
            <a:cxnLst/>
            <a:rect l="l" t="t" r="r" b="b"/>
            <a:pathLst>
              <a:path w="10845" h="10617" extrusionOk="0">
                <a:moveTo>
                  <a:pt x="6707" y="1283"/>
                </a:moveTo>
                <a:cubicBezTo>
                  <a:pt x="6814" y="1718"/>
                  <a:pt x="6909" y="2159"/>
                  <a:pt x="6963" y="2607"/>
                </a:cubicBezTo>
                <a:cubicBezTo>
                  <a:pt x="7035" y="3190"/>
                  <a:pt x="6965" y="3785"/>
                  <a:pt x="7220" y="4320"/>
                </a:cubicBezTo>
                <a:cubicBezTo>
                  <a:pt x="7277" y="4439"/>
                  <a:pt x="7407" y="4499"/>
                  <a:pt x="7537" y="4499"/>
                </a:cubicBezTo>
                <a:cubicBezTo>
                  <a:pt x="7660" y="4499"/>
                  <a:pt x="7784" y="4444"/>
                  <a:pt x="7845" y="4334"/>
                </a:cubicBezTo>
                <a:cubicBezTo>
                  <a:pt x="8093" y="4596"/>
                  <a:pt x="8385" y="4759"/>
                  <a:pt x="8736" y="4904"/>
                </a:cubicBezTo>
                <a:cubicBezTo>
                  <a:pt x="8922" y="4981"/>
                  <a:pt x="9108" y="5057"/>
                  <a:pt x="9294" y="5135"/>
                </a:cubicBezTo>
                <a:cubicBezTo>
                  <a:pt x="9117" y="5227"/>
                  <a:pt x="8912" y="5371"/>
                  <a:pt x="8807" y="5424"/>
                </a:cubicBezTo>
                <a:cubicBezTo>
                  <a:pt x="8625" y="5516"/>
                  <a:pt x="8440" y="5605"/>
                  <a:pt x="8261" y="5703"/>
                </a:cubicBezTo>
                <a:cubicBezTo>
                  <a:pt x="7864" y="5923"/>
                  <a:pt x="7379" y="6138"/>
                  <a:pt x="7163" y="6554"/>
                </a:cubicBezTo>
                <a:cubicBezTo>
                  <a:pt x="7098" y="6679"/>
                  <a:pt x="7122" y="6863"/>
                  <a:pt x="7234" y="6955"/>
                </a:cubicBezTo>
                <a:cubicBezTo>
                  <a:pt x="7119" y="7381"/>
                  <a:pt x="7090" y="7849"/>
                  <a:pt x="7023" y="8278"/>
                </a:cubicBezTo>
                <a:cubicBezTo>
                  <a:pt x="6980" y="8552"/>
                  <a:pt x="6933" y="8825"/>
                  <a:pt x="6870" y="9095"/>
                </a:cubicBezTo>
                <a:cubicBezTo>
                  <a:pt x="6847" y="9195"/>
                  <a:pt x="6820" y="9295"/>
                  <a:pt x="6794" y="9394"/>
                </a:cubicBezTo>
                <a:cubicBezTo>
                  <a:pt x="6457" y="9005"/>
                  <a:pt x="6052" y="8652"/>
                  <a:pt x="5693" y="8293"/>
                </a:cubicBezTo>
                <a:cubicBezTo>
                  <a:pt x="5409" y="8010"/>
                  <a:pt x="5162" y="7731"/>
                  <a:pt x="4770" y="7701"/>
                </a:cubicBezTo>
                <a:cubicBezTo>
                  <a:pt x="4726" y="7632"/>
                  <a:pt x="4655" y="7578"/>
                  <a:pt x="4574" y="7572"/>
                </a:cubicBezTo>
                <a:cubicBezTo>
                  <a:pt x="4205" y="7540"/>
                  <a:pt x="3863" y="7518"/>
                  <a:pt x="3517" y="7518"/>
                </a:cubicBezTo>
                <a:cubicBezTo>
                  <a:pt x="3245" y="7518"/>
                  <a:pt x="2970" y="7532"/>
                  <a:pt x="2679" y="7567"/>
                </a:cubicBezTo>
                <a:cubicBezTo>
                  <a:pt x="2385" y="7602"/>
                  <a:pt x="2092" y="7648"/>
                  <a:pt x="1799" y="7689"/>
                </a:cubicBezTo>
                <a:cubicBezTo>
                  <a:pt x="1702" y="7704"/>
                  <a:pt x="1604" y="7717"/>
                  <a:pt x="1506" y="7731"/>
                </a:cubicBezTo>
                <a:cubicBezTo>
                  <a:pt x="1469" y="7725"/>
                  <a:pt x="1431" y="7723"/>
                  <a:pt x="1393" y="7722"/>
                </a:cubicBezTo>
                <a:cubicBezTo>
                  <a:pt x="1519" y="7328"/>
                  <a:pt x="1657" y="6951"/>
                  <a:pt x="1878" y="6583"/>
                </a:cubicBezTo>
                <a:cubicBezTo>
                  <a:pt x="2164" y="6110"/>
                  <a:pt x="2553" y="5717"/>
                  <a:pt x="2816" y="5228"/>
                </a:cubicBezTo>
                <a:cubicBezTo>
                  <a:pt x="2971" y="4939"/>
                  <a:pt x="2749" y="4689"/>
                  <a:pt x="2482" y="4689"/>
                </a:cubicBezTo>
                <a:cubicBezTo>
                  <a:pt x="2428" y="4689"/>
                  <a:pt x="2373" y="4699"/>
                  <a:pt x="2319" y="4721"/>
                </a:cubicBezTo>
                <a:cubicBezTo>
                  <a:pt x="2213" y="4524"/>
                  <a:pt x="2094" y="4331"/>
                  <a:pt x="1991" y="4127"/>
                </a:cubicBezTo>
                <a:cubicBezTo>
                  <a:pt x="1830" y="3804"/>
                  <a:pt x="1697" y="3469"/>
                  <a:pt x="1594" y="3123"/>
                </a:cubicBezTo>
                <a:cubicBezTo>
                  <a:pt x="1841" y="3111"/>
                  <a:pt x="2088" y="3103"/>
                  <a:pt x="2335" y="3103"/>
                </a:cubicBezTo>
                <a:cubicBezTo>
                  <a:pt x="2557" y="3103"/>
                  <a:pt x="2780" y="3109"/>
                  <a:pt x="3005" y="3123"/>
                </a:cubicBezTo>
                <a:cubicBezTo>
                  <a:pt x="3517" y="3154"/>
                  <a:pt x="4064" y="3265"/>
                  <a:pt x="4585" y="3265"/>
                </a:cubicBezTo>
                <a:cubicBezTo>
                  <a:pt x="4708" y="3265"/>
                  <a:pt x="4831" y="3259"/>
                  <a:pt x="4951" y="3244"/>
                </a:cubicBezTo>
                <a:cubicBezTo>
                  <a:pt x="5211" y="3211"/>
                  <a:pt x="5432" y="2909"/>
                  <a:pt x="5364" y="2674"/>
                </a:cubicBezTo>
                <a:cubicBezTo>
                  <a:pt x="5831" y="2216"/>
                  <a:pt x="6229" y="1720"/>
                  <a:pt x="6707" y="1283"/>
                </a:cubicBezTo>
                <a:close/>
                <a:moveTo>
                  <a:pt x="6959" y="1"/>
                </a:moveTo>
                <a:cubicBezTo>
                  <a:pt x="6884" y="1"/>
                  <a:pt x="6808" y="22"/>
                  <a:pt x="6739" y="72"/>
                </a:cubicBezTo>
                <a:cubicBezTo>
                  <a:pt x="5957" y="635"/>
                  <a:pt x="5109" y="1384"/>
                  <a:pt x="4804" y="2336"/>
                </a:cubicBezTo>
                <a:cubicBezTo>
                  <a:pt x="4324" y="2191"/>
                  <a:pt x="3795" y="2141"/>
                  <a:pt x="3257" y="2141"/>
                </a:cubicBezTo>
                <a:cubicBezTo>
                  <a:pt x="2499" y="2141"/>
                  <a:pt x="1725" y="2240"/>
                  <a:pt x="1053" y="2310"/>
                </a:cubicBezTo>
                <a:cubicBezTo>
                  <a:pt x="777" y="2339"/>
                  <a:pt x="579" y="2555"/>
                  <a:pt x="648" y="2843"/>
                </a:cubicBezTo>
                <a:cubicBezTo>
                  <a:pt x="826" y="3586"/>
                  <a:pt x="1124" y="4524"/>
                  <a:pt x="1680" y="5138"/>
                </a:cubicBezTo>
                <a:cubicBezTo>
                  <a:pt x="1277" y="5502"/>
                  <a:pt x="969" y="5990"/>
                  <a:pt x="724" y="6461"/>
                </a:cubicBezTo>
                <a:cubicBezTo>
                  <a:pt x="463" y="6967"/>
                  <a:pt x="0" y="7793"/>
                  <a:pt x="234" y="8373"/>
                </a:cubicBezTo>
                <a:cubicBezTo>
                  <a:pt x="404" y="8794"/>
                  <a:pt x="763" y="8905"/>
                  <a:pt x="1148" y="8905"/>
                </a:cubicBezTo>
                <a:cubicBezTo>
                  <a:pt x="1371" y="8905"/>
                  <a:pt x="1602" y="8867"/>
                  <a:pt x="1809" y="8831"/>
                </a:cubicBezTo>
                <a:cubicBezTo>
                  <a:pt x="2719" y="8673"/>
                  <a:pt x="3539" y="8464"/>
                  <a:pt x="4377" y="8136"/>
                </a:cubicBezTo>
                <a:cubicBezTo>
                  <a:pt x="4453" y="8777"/>
                  <a:pt x="5213" y="9304"/>
                  <a:pt x="5633" y="9727"/>
                </a:cubicBezTo>
                <a:cubicBezTo>
                  <a:pt x="5969" y="10066"/>
                  <a:pt x="6400" y="10617"/>
                  <a:pt x="6920" y="10617"/>
                </a:cubicBezTo>
                <a:cubicBezTo>
                  <a:pt x="7012" y="10617"/>
                  <a:pt x="7107" y="10599"/>
                  <a:pt x="7205" y="10561"/>
                </a:cubicBezTo>
                <a:cubicBezTo>
                  <a:pt x="7822" y="10315"/>
                  <a:pt x="7876" y="9334"/>
                  <a:pt x="7960" y="8780"/>
                </a:cubicBezTo>
                <a:cubicBezTo>
                  <a:pt x="8049" y="8203"/>
                  <a:pt x="8103" y="7549"/>
                  <a:pt x="7937" y="6973"/>
                </a:cubicBezTo>
                <a:cubicBezTo>
                  <a:pt x="8399" y="6861"/>
                  <a:pt x="8860" y="6590"/>
                  <a:pt x="9256" y="6394"/>
                </a:cubicBezTo>
                <a:cubicBezTo>
                  <a:pt x="9737" y="6155"/>
                  <a:pt x="10529" y="5922"/>
                  <a:pt x="10693" y="5330"/>
                </a:cubicBezTo>
                <a:cubicBezTo>
                  <a:pt x="10844" y="4781"/>
                  <a:pt x="10413" y="4414"/>
                  <a:pt x="9956" y="4236"/>
                </a:cubicBezTo>
                <a:cubicBezTo>
                  <a:pt x="9415" y="4024"/>
                  <a:pt x="8817" y="3763"/>
                  <a:pt x="8222" y="3763"/>
                </a:cubicBezTo>
                <a:cubicBezTo>
                  <a:pt x="8148" y="3763"/>
                  <a:pt x="8074" y="3767"/>
                  <a:pt x="8001" y="3775"/>
                </a:cubicBezTo>
                <a:cubicBezTo>
                  <a:pt x="8048" y="3351"/>
                  <a:pt x="7971" y="2913"/>
                  <a:pt x="7911" y="2479"/>
                </a:cubicBezTo>
                <a:cubicBezTo>
                  <a:pt x="7809" y="1754"/>
                  <a:pt x="7642" y="1047"/>
                  <a:pt x="7421" y="349"/>
                </a:cubicBezTo>
                <a:cubicBezTo>
                  <a:pt x="7360" y="158"/>
                  <a:pt x="7161" y="1"/>
                  <a:pt x="69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Reason why I create this website?!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3"/>
          <p:cNvSpPr/>
          <p:nvPr/>
        </p:nvSpPr>
        <p:spPr>
          <a:xfrm>
            <a:off x="7258500" y="3291850"/>
            <a:ext cx="468850" cy="1958625"/>
          </a:xfrm>
          <a:custGeom>
            <a:avLst/>
            <a:gdLst/>
            <a:ahLst/>
            <a:cxnLst/>
            <a:rect l="l" t="t" r="r" b="b"/>
            <a:pathLst>
              <a:path w="18754" h="78345" extrusionOk="0">
                <a:moveTo>
                  <a:pt x="0" y="0"/>
                </a:moveTo>
                <a:cubicBezTo>
                  <a:pt x="21953" y="14628"/>
                  <a:pt x="22991" y="54750"/>
                  <a:pt x="11193" y="78345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4" name="Google Shape;594;p33"/>
          <p:cNvSpPr/>
          <p:nvPr/>
        </p:nvSpPr>
        <p:spPr>
          <a:xfrm>
            <a:off x="6912875" y="1909275"/>
            <a:ext cx="1925725" cy="3456425"/>
          </a:xfrm>
          <a:custGeom>
            <a:avLst/>
            <a:gdLst/>
            <a:ahLst/>
            <a:cxnLst/>
            <a:rect l="l" t="t" r="r" b="b"/>
            <a:pathLst>
              <a:path w="77029" h="138257" extrusionOk="0">
                <a:moveTo>
                  <a:pt x="0" y="0"/>
                </a:moveTo>
                <a:cubicBezTo>
                  <a:pt x="28702" y="11477"/>
                  <a:pt x="58686" y="33222"/>
                  <a:pt x="68470" y="62545"/>
                </a:cubicBezTo>
                <a:cubicBezTo>
                  <a:pt x="76509" y="86637"/>
                  <a:pt x="77029" y="112859"/>
                  <a:pt x="77029" y="138257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5" name="Google Shape;595;p33"/>
          <p:cNvSpPr/>
          <p:nvPr/>
        </p:nvSpPr>
        <p:spPr>
          <a:xfrm>
            <a:off x="8641075" y="1135675"/>
            <a:ext cx="905250" cy="691300"/>
          </a:xfrm>
          <a:custGeom>
            <a:avLst/>
            <a:gdLst/>
            <a:ahLst/>
            <a:cxnLst/>
            <a:rect l="l" t="t" r="r" b="b"/>
            <a:pathLst>
              <a:path w="36210" h="27652" extrusionOk="0">
                <a:moveTo>
                  <a:pt x="0" y="0"/>
                </a:moveTo>
                <a:cubicBezTo>
                  <a:pt x="14733" y="3686"/>
                  <a:pt x="25479" y="16905"/>
                  <a:pt x="36210" y="27652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6" name="Google Shape;596;p33"/>
          <p:cNvSpPr txBox="1">
            <a:spLocks noGrp="1"/>
          </p:cNvSpPr>
          <p:nvPr>
            <p:ph type="body" idx="1"/>
          </p:nvPr>
        </p:nvSpPr>
        <p:spPr>
          <a:xfrm>
            <a:off x="533250" y="1909275"/>
            <a:ext cx="4555527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000" dirty="0" smtClean="0"/>
              <a:t>No this type of website in our country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000" dirty="0" smtClean="0"/>
              <a:t>Help women in cooking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000" dirty="0" smtClean="0"/>
              <a:t>Easy to find food in cooking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GB" sz="2000" dirty="0" smtClean="0"/>
              <a:t>Easy to read </a:t>
            </a:r>
            <a:r>
              <a:rPr lang="en-GB" sz="2000" dirty="0" smtClean="0"/>
              <a:t>with </a:t>
            </a:r>
            <a:r>
              <a:rPr lang="en-GB" sz="2000" dirty="0" smtClean="0"/>
              <a:t>Khmer contents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dirty="0"/>
          </a:p>
        </p:txBody>
      </p:sp>
      <p:grpSp>
        <p:nvGrpSpPr>
          <p:cNvPr id="604" name="Google Shape;604;p33"/>
          <p:cNvGrpSpPr/>
          <p:nvPr/>
        </p:nvGrpSpPr>
        <p:grpSpPr>
          <a:xfrm>
            <a:off x="4792243" y="3466352"/>
            <a:ext cx="1264216" cy="1169765"/>
            <a:chOff x="1196675" y="238100"/>
            <a:chExt cx="1540600" cy="1425500"/>
          </a:xfrm>
        </p:grpSpPr>
        <p:sp>
          <p:nvSpPr>
            <p:cNvPr id="605" name="Google Shape;605;p33"/>
            <p:cNvSpPr/>
            <p:nvPr/>
          </p:nvSpPr>
          <p:spPr>
            <a:xfrm>
              <a:off x="1465900" y="462425"/>
              <a:ext cx="1068625" cy="974750"/>
            </a:xfrm>
            <a:custGeom>
              <a:avLst/>
              <a:gdLst/>
              <a:ahLst/>
              <a:cxnLst/>
              <a:rect l="l" t="t" r="r" b="b"/>
              <a:pathLst>
                <a:path w="42745" h="38990" extrusionOk="0">
                  <a:moveTo>
                    <a:pt x="22956" y="1357"/>
                  </a:moveTo>
                  <a:cubicBezTo>
                    <a:pt x="24462" y="1357"/>
                    <a:pt x="25952" y="1451"/>
                    <a:pt x="27399" y="1751"/>
                  </a:cubicBezTo>
                  <a:cubicBezTo>
                    <a:pt x="31675" y="2636"/>
                    <a:pt x="35081" y="6168"/>
                    <a:pt x="37269" y="9787"/>
                  </a:cubicBezTo>
                  <a:cubicBezTo>
                    <a:pt x="40800" y="15628"/>
                    <a:pt x="41105" y="23074"/>
                    <a:pt x="37936" y="29149"/>
                  </a:cubicBezTo>
                  <a:cubicBezTo>
                    <a:pt x="36349" y="32189"/>
                    <a:pt x="33906" y="34803"/>
                    <a:pt x="30818" y="36347"/>
                  </a:cubicBezTo>
                  <a:cubicBezTo>
                    <a:pt x="28919" y="37297"/>
                    <a:pt x="26950" y="37647"/>
                    <a:pt x="24960" y="37647"/>
                  </a:cubicBezTo>
                  <a:cubicBezTo>
                    <a:pt x="22242" y="37647"/>
                    <a:pt x="19485" y="36994"/>
                    <a:pt x="16813" y="36324"/>
                  </a:cubicBezTo>
                  <a:cubicBezTo>
                    <a:pt x="13232" y="35426"/>
                    <a:pt x="8749" y="34953"/>
                    <a:pt x="6164" y="32065"/>
                  </a:cubicBezTo>
                  <a:cubicBezTo>
                    <a:pt x="3774" y="29392"/>
                    <a:pt x="1848" y="24483"/>
                    <a:pt x="1827" y="20904"/>
                  </a:cubicBezTo>
                  <a:cubicBezTo>
                    <a:pt x="1801" y="17009"/>
                    <a:pt x="3896" y="11865"/>
                    <a:pt x="5864" y="8529"/>
                  </a:cubicBezTo>
                  <a:cubicBezTo>
                    <a:pt x="8393" y="4242"/>
                    <a:pt x="12194" y="2858"/>
                    <a:pt x="16752" y="1602"/>
                  </a:cubicBezTo>
                  <a:cubicBezTo>
                    <a:pt x="18803" y="1533"/>
                    <a:pt x="20895" y="1357"/>
                    <a:pt x="22956" y="1357"/>
                  </a:cubicBezTo>
                  <a:close/>
                  <a:moveTo>
                    <a:pt x="22906" y="1"/>
                  </a:moveTo>
                  <a:cubicBezTo>
                    <a:pt x="19957" y="1"/>
                    <a:pt x="16958" y="417"/>
                    <a:pt x="14313" y="728"/>
                  </a:cubicBezTo>
                  <a:cubicBezTo>
                    <a:pt x="13943" y="771"/>
                    <a:pt x="13813" y="1140"/>
                    <a:pt x="13936" y="1388"/>
                  </a:cubicBezTo>
                  <a:cubicBezTo>
                    <a:pt x="10891" y="2040"/>
                    <a:pt x="8159" y="3438"/>
                    <a:pt x="6102" y="6006"/>
                  </a:cubicBezTo>
                  <a:cubicBezTo>
                    <a:pt x="3654" y="9063"/>
                    <a:pt x="2411" y="12987"/>
                    <a:pt x="1315" y="16688"/>
                  </a:cubicBezTo>
                  <a:cubicBezTo>
                    <a:pt x="0" y="21120"/>
                    <a:pt x="1059" y="24968"/>
                    <a:pt x="2914" y="29103"/>
                  </a:cubicBezTo>
                  <a:cubicBezTo>
                    <a:pt x="4665" y="33007"/>
                    <a:pt x="7224" y="35141"/>
                    <a:pt x="11331" y="36251"/>
                  </a:cubicBezTo>
                  <a:cubicBezTo>
                    <a:pt x="15610" y="37408"/>
                    <a:pt x="20272" y="38990"/>
                    <a:pt x="24808" y="38990"/>
                  </a:cubicBezTo>
                  <a:cubicBezTo>
                    <a:pt x="25441" y="38990"/>
                    <a:pt x="26072" y="38959"/>
                    <a:pt x="26699" y="38892"/>
                  </a:cubicBezTo>
                  <a:cubicBezTo>
                    <a:pt x="30626" y="38471"/>
                    <a:pt x="34180" y="36278"/>
                    <a:pt x="36705" y="33296"/>
                  </a:cubicBezTo>
                  <a:cubicBezTo>
                    <a:pt x="41493" y="27639"/>
                    <a:pt x="42745" y="19308"/>
                    <a:pt x="40035" y="12438"/>
                  </a:cubicBezTo>
                  <a:cubicBezTo>
                    <a:pt x="38368" y="8207"/>
                    <a:pt x="35198" y="3979"/>
                    <a:pt x="31165" y="1757"/>
                  </a:cubicBezTo>
                  <a:cubicBezTo>
                    <a:pt x="28730" y="414"/>
                    <a:pt x="25843" y="1"/>
                    <a:pt x="22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601025" y="741800"/>
              <a:ext cx="81525" cy="107250"/>
            </a:xfrm>
            <a:custGeom>
              <a:avLst/>
              <a:gdLst/>
              <a:ahLst/>
              <a:cxnLst/>
              <a:rect l="l" t="t" r="r" b="b"/>
              <a:pathLst>
                <a:path w="3261" h="4290" extrusionOk="0">
                  <a:moveTo>
                    <a:pt x="2585" y="0"/>
                  </a:moveTo>
                  <a:cubicBezTo>
                    <a:pt x="2482" y="0"/>
                    <a:pt x="2373" y="32"/>
                    <a:pt x="2263" y="106"/>
                  </a:cubicBezTo>
                  <a:cubicBezTo>
                    <a:pt x="1739" y="457"/>
                    <a:pt x="1384" y="1052"/>
                    <a:pt x="1042" y="1573"/>
                  </a:cubicBezTo>
                  <a:cubicBezTo>
                    <a:pt x="696" y="2097"/>
                    <a:pt x="168" y="2676"/>
                    <a:pt x="71" y="3306"/>
                  </a:cubicBezTo>
                  <a:cubicBezTo>
                    <a:pt x="1" y="3766"/>
                    <a:pt x="356" y="4290"/>
                    <a:pt x="805" y="4290"/>
                  </a:cubicBezTo>
                  <a:cubicBezTo>
                    <a:pt x="927" y="4290"/>
                    <a:pt x="1055" y="4251"/>
                    <a:pt x="1185" y="4162"/>
                  </a:cubicBezTo>
                  <a:cubicBezTo>
                    <a:pt x="1735" y="3787"/>
                    <a:pt x="2017" y="3161"/>
                    <a:pt x="2351" y="2598"/>
                  </a:cubicBezTo>
                  <a:cubicBezTo>
                    <a:pt x="2672" y="2061"/>
                    <a:pt x="3116" y="1459"/>
                    <a:pt x="3205" y="832"/>
                  </a:cubicBezTo>
                  <a:cubicBezTo>
                    <a:pt x="3261" y="440"/>
                    <a:pt x="2965" y="0"/>
                    <a:pt x="2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692650" y="643850"/>
              <a:ext cx="57750" cy="57275"/>
            </a:xfrm>
            <a:custGeom>
              <a:avLst/>
              <a:gdLst/>
              <a:ahLst/>
              <a:cxnLst/>
              <a:rect l="l" t="t" r="r" b="b"/>
              <a:pathLst>
                <a:path w="2310" h="2291" extrusionOk="0">
                  <a:moveTo>
                    <a:pt x="1584" y="0"/>
                  </a:moveTo>
                  <a:cubicBezTo>
                    <a:pt x="1219" y="0"/>
                    <a:pt x="844" y="248"/>
                    <a:pt x="586" y="480"/>
                  </a:cubicBezTo>
                  <a:cubicBezTo>
                    <a:pt x="418" y="631"/>
                    <a:pt x="268" y="818"/>
                    <a:pt x="169" y="1022"/>
                  </a:cubicBezTo>
                  <a:cubicBezTo>
                    <a:pt x="24" y="1321"/>
                    <a:pt x="1" y="1535"/>
                    <a:pt x="46" y="1864"/>
                  </a:cubicBezTo>
                  <a:cubicBezTo>
                    <a:pt x="76" y="2087"/>
                    <a:pt x="334" y="2263"/>
                    <a:pt x="536" y="2286"/>
                  </a:cubicBezTo>
                  <a:cubicBezTo>
                    <a:pt x="562" y="2289"/>
                    <a:pt x="588" y="2290"/>
                    <a:pt x="613" y="2290"/>
                  </a:cubicBezTo>
                  <a:cubicBezTo>
                    <a:pt x="821" y="2290"/>
                    <a:pt x="1013" y="2188"/>
                    <a:pt x="1125" y="2004"/>
                  </a:cubicBezTo>
                  <a:lnTo>
                    <a:pt x="1125" y="2004"/>
                  </a:lnTo>
                  <a:cubicBezTo>
                    <a:pt x="1113" y="2016"/>
                    <a:pt x="1106" y="2022"/>
                    <a:pt x="1105" y="2022"/>
                  </a:cubicBezTo>
                  <a:cubicBezTo>
                    <a:pt x="1102" y="2022"/>
                    <a:pt x="1120" y="1999"/>
                    <a:pt x="1160" y="1954"/>
                  </a:cubicBezTo>
                  <a:cubicBezTo>
                    <a:pt x="1216" y="1891"/>
                    <a:pt x="1256" y="1815"/>
                    <a:pt x="1276" y="1732"/>
                  </a:cubicBezTo>
                  <a:cubicBezTo>
                    <a:pt x="1276" y="1732"/>
                    <a:pt x="1324" y="1600"/>
                    <a:pt x="1322" y="1600"/>
                  </a:cubicBezTo>
                  <a:lnTo>
                    <a:pt x="1322" y="1600"/>
                  </a:lnTo>
                  <a:cubicBezTo>
                    <a:pt x="1322" y="1600"/>
                    <a:pt x="1321" y="1601"/>
                    <a:pt x="1320" y="1603"/>
                  </a:cubicBezTo>
                  <a:lnTo>
                    <a:pt x="1320" y="1603"/>
                  </a:lnTo>
                  <a:cubicBezTo>
                    <a:pt x="1367" y="1497"/>
                    <a:pt x="1435" y="1367"/>
                    <a:pt x="1501" y="1283"/>
                  </a:cubicBezTo>
                  <a:cubicBezTo>
                    <a:pt x="1647" y="1096"/>
                    <a:pt x="1920" y="969"/>
                    <a:pt x="2054" y="761"/>
                  </a:cubicBezTo>
                  <a:cubicBezTo>
                    <a:pt x="2309" y="508"/>
                    <a:pt x="2190" y="86"/>
                    <a:pt x="1811" y="35"/>
                  </a:cubicBezTo>
                  <a:cubicBezTo>
                    <a:pt x="1737" y="11"/>
                    <a:pt x="1661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196675" y="238100"/>
              <a:ext cx="1540600" cy="1425500"/>
            </a:xfrm>
            <a:custGeom>
              <a:avLst/>
              <a:gdLst/>
              <a:ahLst/>
              <a:cxnLst/>
              <a:rect l="l" t="t" r="r" b="b"/>
              <a:pathLst>
                <a:path w="61624" h="57020" extrusionOk="0">
                  <a:moveTo>
                    <a:pt x="35628" y="1650"/>
                  </a:moveTo>
                  <a:cubicBezTo>
                    <a:pt x="36976" y="4804"/>
                    <a:pt x="39814" y="6315"/>
                    <a:pt x="42890" y="6315"/>
                  </a:cubicBezTo>
                  <a:cubicBezTo>
                    <a:pt x="44486" y="6315"/>
                    <a:pt x="46146" y="5908"/>
                    <a:pt x="47695" y="5113"/>
                  </a:cubicBezTo>
                  <a:lnTo>
                    <a:pt x="47695" y="5113"/>
                  </a:lnTo>
                  <a:cubicBezTo>
                    <a:pt x="47450" y="9891"/>
                    <a:pt x="54895" y="12165"/>
                    <a:pt x="58877" y="12228"/>
                  </a:cubicBezTo>
                  <a:cubicBezTo>
                    <a:pt x="56892" y="15531"/>
                    <a:pt x="55254" y="21917"/>
                    <a:pt x="59943" y="22353"/>
                  </a:cubicBezTo>
                  <a:cubicBezTo>
                    <a:pt x="58273" y="23756"/>
                    <a:pt x="57509" y="26265"/>
                    <a:pt x="57530" y="28357"/>
                  </a:cubicBezTo>
                  <a:cubicBezTo>
                    <a:pt x="57542" y="29649"/>
                    <a:pt x="57976" y="32272"/>
                    <a:pt x="59318" y="32980"/>
                  </a:cubicBezTo>
                  <a:cubicBezTo>
                    <a:pt x="57540" y="34867"/>
                    <a:pt x="55794" y="37041"/>
                    <a:pt x="55451" y="39629"/>
                  </a:cubicBezTo>
                  <a:cubicBezTo>
                    <a:pt x="55194" y="41566"/>
                    <a:pt x="54822" y="44572"/>
                    <a:pt x="55890" y="46463"/>
                  </a:cubicBezTo>
                  <a:cubicBezTo>
                    <a:pt x="55533" y="46387"/>
                    <a:pt x="55179" y="46351"/>
                    <a:pt x="54831" y="46351"/>
                  </a:cubicBezTo>
                  <a:cubicBezTo>
                    <a:pt x="51262" y="46351"/>
                    <a:pt x="48273" y="50128"/>
                    <a:pt x="48096" y="53638"/>
                  </a:cubicBezTo>
                  <a:cubicBezTo>
                    <a:pt x="46029" y="51764"/>
                    <a:pt x="41737" y="50299"/>
                    <a:pt x="38044" y="50299"/>
                  </a:cubicBezTo>
                  <a:cubicBezTo>
                    <a:pt x="34768" y="50299"/>
                    <a:pt x="31963" y="51451"/>
                    <a:pt x="31597" y="54494"/>
                  </a:cubicBezTo>
                  <a:cubicBezTo>
                    <a:pt x="30125" y="53530"/>
                    <a:pt x="28413" y="53050"/>
                    <a:pt x="26703" y="53050"/>
                  </a:cubicBezTo>
                  <a:cubicBezTo>
                    <a:pt x="24575" y="53050"/>
                    <a:pt x="22450" y="53794"/>
                    <a:pt x="20794" y="55272"/>
                  </a:cubicBezTo>
                  <a:cubicBezTo>
                    <a:pt x="19216" y="51984"/>
                    <a:pt x="16003" y="49915"/>
                    <a:pt x="12416" y="49915"/>
                  </a:cubicBezTo>
                  <a:cubicBezTo>
                    <a:pt x="12203" y="49915"/>
                    <a:pt x="11990" y="49922"/>
                    <a:pt x="11775" y="49937"/>
                  </a:cubicBezTo>
                  <a:cubicBezTo>
                    <a:pt x="13945" y="45168"/>
                    <a:pt x="10616" y="39131"/>
                    <a:pt x="5530" y="39131"/>
                  </a:cubicBezTo>
                  <a:cubicBezTo>
                    <a:pt x="5096" y="39131"/>
                    <a:pt x="4650" y="39175"/>
                    <a:pt x="4194" y="39267"/>
                  </a:cubicBezTo>
                  <a:cubicBezTo>
                    <a:pt x="6959" y="36627"/>
                    <a:pt x="4619" y="31827"/>
                    <a:pt x="2061" y="29236"/>
                  </a:cubicBezTo>
                  <a:cubicBezTo>
                    <a:pt x="4664" y="28496"/>
                    <a:pt x="6826" y="26514"/>
                    <a:pt x="7497" y="23801"/>
                  </a:cubicBezTo>
                  <a:cubicBezTo>
                    <a:pt x="8066" y="21501"/>
                    <a:pt x="7429" y="18105"/>
                    <a:pt x="5384" y="16604"/>
                  </a:cubicBezTo>
                  <a:cubicBezTo>
                    <a:pt x="7270" y="16577"/>
                    <a:pt x="9149" y="16038"/>
                    <a:pt x="10392" y="14507"/>
                  </a:cubicBezTo>
                  <a:cubicBezTo>
                    <a:pt x="11899" y="12648"/>
                    <a:pt x="11901" y="10105"/>
                    <a:pt x="11697" y="7804"/>
                  </a:cubicBezTo>
                  <a:lnTo>
                    <a:pt x="11697" y="7804"/>
                  </a:lnTo>
                  <a:cubicBezTo>
                    <a:pt x="12807" y="8211"/>
                    <a:pt x="13784" y="8431"/>
                    <a:pt x="14735" y="8431"/>
                  </a:cubicBezTo>
                  <a:cubicBezTo>
                    <a:pt x="16113" y="8431"/>
                    <a:pt x="17435" y="7967"/>
                    <a:pt x="19019" y="6933"/>
                  </a:cubicBezTo>
                  <a:cubicBezTo>
                    <a:pt x="20811" y="5761"/>
                    <a:pt x="22873" y="4166"/>
                    <a:pt x="23281" y="1975"/>
                  </a:cubicBezTo>
                  <a:cubicBezTo>
                    <a:pt x="24707" y="3536"/>
                    <a:pt x="26561" y="4170"/>
                    <a:pt x="28497" y="4170"/>
                  </a:cubicBezTo>
                  <a:cubicBezTo>
                    <a:pt x="30986" y="4170"/>
                    <a:pt x="33609" y="3122"/>
                    <a:pt x="35628" y="1650"/>
                  </a:cubicBezTo>
                  <a:close/>
                  <a:moveTo>
                    <a:pt x="35933" y="0"/>
                  </a:moveTo>
                  <a:cubicBezTo>
                    <a:pt x="35772" y="0"/>
                    <a:pt x="35605" y="58"/>
                    <a:pt x="35465" y="173"/>
                  </a:cubicBezTo>
                  <a:cubicBezTo>
                    <a:pt x="33401" y="1870"/>
                    <a:pt x="31195" y="2773"/>
                    <a:pt x="28976" y="2773"/>
                  </a:cubicBezTo>
                  <a:cubicBezTo>
                    <a:pt x="27075" y="2773"/>
                    <a:pt x="25165" y="2111"/>
                    <a:pt x="23326" y="719"/>
                  </a:cubicBezTo>
                  <a:cubicBezTo>
                    <a:pt x="23269" y="676"/>
                    <a:pt x="23200" y="654"/>
                    <a:pt x="23130" y="654"/>
                  </a:cubicBezTo>
                  <a:cubicBezTo>
                    <a:pt x="23125" y="654"/>
                    <a:pt x="23119" y="655"/>
                    <a:pt x="23114" y="655"/>
                  </a:cubicBezTo>
                  <a:cubicBezTo>
                    <a:pt x="23043" y="617"/>
                    <a:pt x="22963" y="597"/>
                    <a:pt x="22882" y="597"/>
                  </a:cubicBezTo>
                  <a:cubicBezTo>
                    <a:pt x="22697" y="597"/>
                    <a:pt x="22510" y="701"/>
                    <a:pt x="22436" y="926"/>
                  </a:cubicBezTo>
                  <a:cubicBezTo>
                    <a:pt x="21715" y="3108"/>
                    <a:pt x="20572" y="4411"/>
                    <a:pt x="18697" y="5698"/>
                  </a:cubicBezTo>
                  <a:cubicBezTo>
                    <a:pt x="18148" y="6074"/>
                    <a:pt x="17561" y="6468"/>
                    <a:pt x="16973" y="6784"/>
                  </a:cubicBezTo>
                  <a:cubicBezTo>
                    <a:pt x="16242" y="7177"/>
                    <a:pt x="15525" y="7334"/>
                    <a:pt x="14815" y="7334"/>
                  </a:cubicBezTo>
                  <a:cubicBezTo>
                    <a:pt x="13640" y="7334"/>
                    <a:pt x="12485" y="6904"/>
                    <a:pt x="11319" y="6406"/>
                  </a:cubicBezTo>
                  <a:cubicBezTo>
                    <a:pt x="11233" y="6369"/>
                    <a:pt x="11135" y="6351"/>
                    <a:pt x="11036" y="6351"/>
                  </a:cubicBezTo>
                  <a:cubicBezTo>
                    <a:pt x="10720" y="6351"/>
                    <a:pt x="10395" y="6536"/>
                    <a:pt x="10435" y="6913"/>
                  </a:cubicBezTo>
                  <a:cubicBezTo>
                    <a:pt x="10642" y="8866"/>
                    <a:pt x="10883" y="11021"/>
                    <a:pt x="10023" y="12854"/>
                  </a:cubicBezTo>
                  <a:cubicBezTo>
                    <a:pt x="8871" y="15307"/>
                    <a:pt x="6282" y="15477"/>
                    <a:pt x="3970" y="16077"/>
                  </a:cubicBezTo>
                  <a:cubicBezTo>
                    <a:pt x="3695" y="16149"/>
                    <a:pt x="3780" y="16516"/>
                    <a:pt x="4032" y="16543"/>
                  </a:cubicBezTo>
                  <a:cubicBezTo>
                    <a:pt x="4043" y="16544"/>
                    <a:pt x="4052" y="16544"/>
                    <a:pt x="4061" y="16545"/>
                  </a:cubicBezTo>
                  <a:cubicBezTo>
                    <a:pt x="4062" y="16617"/>
                    <a:pt x="4083" y="16687"/>
                    <a:pt x="4120" y="16748"/>
                  </a:cubicBezTo>
                  <a:cubicBezTo>
                    <a:pt x="5437" y="18882"/>
                    <a:pt x="6925" y="20470"/>
                    <a:pt x="6360" y="23220"/>
                  </a:cubicBezTo>
                  <a:cubicBezTo>
                    <a:pt x="5775" y="26069"/>
                    <a:pt x="3420" y="27916"/>
                    <a:pt x="612" y="28299"/>
                  </a:cubicBezTo>
                  <a:cubicBezTo>
                    <a:pt x="179" y="28359"/>
                    <a:pt x="0" y="29053"/>
                    <a:pt x="343" y="29318"/>
                  </a:cubicBezTo>
                  <a:cubicBezTo>
                    <a:pt x="3695" y="31918"/>
                    <a:pt x="5508" y="36056"/>
                    <a:pt x="2671" y="39690"/>
                  </a:cubicBezTo>
                  <a:cubicBezTo>
                    <a:pt x="2618" y="39757"/>
                    <a:pt x="2597" y="39843"/>
                    <a:pt x="2613" y="39928"/>
                  </a:cubicBezTo>
                  <a:cubicBezTo>
                    <a:pt x="2492" y="40221"/>
                    <a:pt x="2683" y="40596"/>
                    <a:pt x="3070" y="40596"/>
                  </a:cubicBezTo>
                  <a:cubicBezTo>
                    <a:pt x="3104" y="40596"/>
                    <a:pt x="3140" y="40593"/>
                    <a:pt x="3177" y="40587"/>
                  </a:cubicBezTo>
                  <a:cubicBezTo>
                    <a:pt x="3629" y="40512"/>
                    <a:pt x="4075" y="40475"/>
                    <a:pt x="4511" y="40475"/>
                  </a:cubicBezTo>
                  <a:cubicBezTo>
                    <a:pt x="9648" y="40475"/>
                    <a:pt x="13382" y="45507"/>
                    <a:pt x="10074" y="50400"/>
                  </a:cubicBezTo>
                  <a:cubicBezTo>
                    <a:pt x="9773" y="50845"/>
                    <a:pt x="10200" y="51337"/>
                    <a:pt x="10656" y="51337"/>
                  </a:cubicBezTo>
                  <a:cubicBezTo>
                    <a:pt x="10698" y="51337"/>
                    <a:pt x="10741" y="51333"/>
                    <a:pt x="10783" y="51324"/>
                  </a:cubicBezTo>
                  <a:cubicBezTo>
                    <a:pt x="11329" y="51209"/>
                    <a:pt x="11877" y="51153"/>
                    <a:pt x="12421" y="51153"/>
                  </a:cubicBezTo>
                  <a:cubicBezTo>
                    <a:pt x="15762" y="51153"/>
                    <a:pt x="18904" y="53256"/>
                    <a:pt x="19963" y="56554"/>
                  </a:cubicBezTo>
                  <a:cubicBezTo>
                    <a:pt x="20056" y="56842"/>
                    <a:pt x="20321" y="57019"/>
                    <a:pt x="20593" y="57019"/>
                  </a:cubicBezTo>
                  <a:cubicBezTo>
                    <a:pt x="20747" y="57019"/>
                    <a:pt x="20903" y="56962"/>
                    <a:pt x="21030" y="56835"/>
                  </a:cubicBezTo>
                  <a:cubicBezTo>
                    <a:pt x="22751" y="55119"/>
                    <a:pt x="24997" y="54244"/>
                    <a:pt x="27262" y="54244"/>
                  </a:cubicBezTo>
                  <a:cubicBezTo>
                    <a:pt x="28733" y="54244"/>
                    <a:pt x="30211" y="54614"/>
                    <a:pt x="31559" y="55361"/>
                  </a:cubicBezTo>
                  <a:cubicBezTo>
                    <a:pt x="31583" y="55714"/>
                    <a:pt x="31853" y="55898"/>
                    <a:pt x="32133" y="55898"/>
                  </a:cubicBezTo>
                  <a:cubicBezTo>
                    <a:pt x="32208" y="55898"/>
                    <a:pt x="32284" y="55885"/>
                    <a:pt x="32355" y="55858"/>
                  </a:cubicBezTo>
                  <a:cubicBezTo>
                    <a:pt x="32418" y="55901"/>
                    <a:pt x="32483" y="55939"/>
                    <a:pt x="32544" y="55985"/>
                  </a:cubicBezTo>
                  <a:cubicBezTo>
                    <a:pt x="32592" y="56020"/>
                    <a:pt x="32641" y="56036"/>
                    <a:pt x="32689" y="56036"/>
                  </a:cubicBezTo>
                  <a:cubicBezTo>
                    <a:pt x="32905" y="56036"/>
                    <a:pt x="33082" y="55717"/>
                    <a:pt x="32894" y="55533"/>
                  </a:cubicBezTo>
                  <a:cubicBezTo>
                    <a:pt x="32848" y="55489"/>
                    <a:pt x="32798" y="55451"/>
                    <a:pt x="32752" y="55409"/>
                  </a:cubicBezTo>
                  <a:cubicBezTo>
                    <a:pt x="33784" y="52530"/>
                    <a:pt x="35889" y="51862"/>
                    <a:pt x="38404" y="51862"/>
                  </a:cubicBezTo>
                  <a:cubicBezTo>
                    <a:pt x="39110" y="51862"/>
                    <a:pt x="39847" y="51915"/>
                    <a:pt x="40603" y="51986"/>
                  </a:cubicBezTo>
                  <a:cubicBezTo>
                    <a:pt x="43515" y="52261"/>
                    <a:pt x="45955" y="53192"/>
                    <a:pt x="48428" y="54718"/>
                  </a:cubicBezTo>
                  <a:cubicBezTo>
                    <a:pt x="48464" y="54741"/>
                    <a:pt x="48504" y="54751"/>
                    <a:pt x="48544" y="54751"/>
                  </a:cubicBezTo>
                  <a:cubicBezTo>
                    <a:pt x="48723" y="54751"/>
                    <a:pt x="48900" y="54543"/>
                    <a:pt x="48774" y="54372"/>
                  </a:cubicBezTo>
                  <a:cubicBezTo>
                    <a:pt x="48762" y="54358"/>
                    <a:pt x="48747" y="54343"/>
                    <a:pt x="48737" y="54328"/>
                  </a:cubicBezTo>
                  <a:cubicBezTo>
                    <a:pt x="48859" y="54300"/>
                    <a:pt x="48972" y="54230"/>
                    <a:pt x="49042" y="54098"/>
                  </a:cubicBezTo>
                  <a:cubicBezTo>
                    <a:pt x="49915" y="52438"/>
                    <a:pt x="50056" y="50556"/>
                    <a:pt x="51458" y="49160"/>
                  </a:cubicBezTo>
                  <a:cubicBezTo>
                    <a:pt x="52873" y="47751"/>
                    <a:pt x="54761" y="47425"/>
                    <a:pt x="56675" y="47386"/>
                  </a:cubicBezTo>
                  <a:cubicBezTo>
                    <a:pt x="56743" y="47415"/>
                    <a:pt x="56817" y="47429"/>
                    <a:pt x="56891" y="47429"/>
                  </a:cubicBezTo>
                  <a:cubicBezTo>
                    <a:pt x="57212" y="47429"/>
                    <a:pt x="57538" y="47172"/>
                    <a:pt x="57393" y="46807"/>
                  </a:cubicBezTo>
                  <a:cubicBezTo>
                    <a:pt x="56522" y="44606"/>
                    <a:pt x="56367" y="41515"/>
                    <a:pt x="56893" y="39164"/>
                  </a:cubicBezTo>
                  <a:cubicBezTo>
                    <a:pt x="57380" y="36991"/>
                    <a:pt x="59141" y="34995"/>
                    <a:pt x="60395" y="33119"/>
                  </a:cubicBezTo>
                  <a:cubicBezTo>
                    <a:pt x="60452" y="33108"/>
                    <a:pt x="60508" y="33105"/>
                    <a:pt x="60568" y="33088"/>
                  </a:cubicBezTo>
                  <a:cubicBezTo>
                    <a:pt x="60948" y="32980"/>
                    <a:pt x="61069" y="32392"/>
                    <a:pt x="60683" y="32200"/>
                  </a:cubicBezTo>
                  <a:cubicBezTo>
                    <a:pt x="58778" y="31253"/>
                    <a:pt x="58721" y="28332"/>
                    <a:pt x="59130" y="26539"/>
                  </a:cubicBezTo>
                  <a:cubicBezTo>
                    <a:pt x="59518" y="24836"/>
                    <a:pt x="60528" y="23623"/>
                    <a:pt x="61468" y="22213"/>
                  </a:cubicBezTo>
                  <a:cubicBezTo>
                    <a:pt x="61624" y="21978"/>
                    <a:pt x="61468" y="21758"/>
                    <a:pt x="61256" y="21687"/>
                  </a:cubicBezTo>
                  <a:cubicBezTo>
                    <a:pt x="61221" y="21586"/>
                    <a:pt x="61150" y="21494"/>
                    <a:pt x="61030" y="21431"/>
                  </a:cubicBezTo>
                  <a:cubicBezTo>
                    <a:pt x="60399" y="21103"/>
                    <a:pt x="59439" y="20954"/>
                    <a:pt x="58914" y="20514"/>
                  </a:cubicBezTo>
                  <a:cubicBezTo>
                    <a:pt x="57818" y="19594"/>
                    <a:pt x="58337" y="17877"/>
                    <a:pt x="58563" y="16749"/>
                  </a:cubicBezTo>
                  <a:cubicBezTo>
                    <a:pt x="58928" y="14930"/>
                    <a:pt x="59684" y="13273"/>
                    <a:pt x="60269" y="11523"/>
                  </a:cubicBezTo>
                  <a:cubicBezTo>
                    <a:pt x="60355" y="11268"/>
                    <a:pt x="60109" y="11031"/>
                    <a:pt x="59873" y="11031"/>
                  </a:cubicBezTo>
                  <a:cubicBezTo>
                    <a:pt x="59783" y="11031"/>
                    <a:pt x="59694" y="11066"/>
                    <a:pt x="59626" y="11148"/>
                  </a:cubicBezTo>
                  <a:cubicBezTo>
                    <a:pt x="59621" y="11155"/>
                    <a:pt x="59615" y="11163"/>
                    <a:pt x="59610" y="11169"/>
                  </a:cubicBezTo>
                  <a:cubicBezTo>
                    <a:pt x="57174" y="10453"/>
                    <a:pt x="54681" y="10485"/>
                    <a:pt x="52377" y="9241"/>
                  </a:cubicBezTo>
                  <a:cubicBezTo>
                    <a:pt x="50202" y="8066"/>
                    <a:pt x="49366" y="6288"/>
                    <a:pt x="48252" y="4227"/>
                  </a:cubicBezTo>
                  <a:cubicBezTo>
                    <a:pt x="48210" y="4149"/>
                    <a:pt x="48133" y="4115"/>
                    <a:pt x="48054" y="4115"/>
                  </a:cubicBezTo>
                  <a:cubicBezTo>
                    <a:pt x="48009" y="4115"/>
                    <a:pt x="47964" y="4126"/>
                    <a:pt x="47924" y="4146"/>
                  </a:cubicBezTo>
                  <a:cubicBezTo>
                    <a:pt x="47859" y="4114"/>
                    <a:pt x="47787" y="4098"/>
                    <a:pt x="47715" y="4098"/>
                  </a:cubicBezTo>
                  <a:cubicBezTo>
                    <a:pt x="47687" y="4098"/>
                    <a:pt x="47659" y="4100"/>
                    <a:pt x="47631" y="4106"/>
                  </a:cubicBezTo>
                  <a:cubicBezTo>
                    <a:pt x="45881" y="4432"/>
                    <a:pt x="44241" y="5143"/>
                    <a:pt x="42489" y="5143"/>
                  </a:cubicBezTo>
                  <a:cubicBezTo>
                    <a:pt x="41984" y="5143"/>
                    <a:pt x="41470" y="5084"/>
                    <a:pt x="40942" y="4940"/>
                  </a:cubicBezTo>
                  <a:cubicBezTo>
                    <a:pt x="38724" y="4335"/>
                    <a:pt x="37168" y="2614"/>
                    <a:pt x="36527" y="453"/>
                  </a:cubicBezTo>
                  <a:cubicBezTo>
                    <a:pt x="36437" y="150"/>
                    <a:pt x="36193" y="0"/>
                    <a:pt x="35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33"/>
          <p:cNvSpPr txBox="1">
            <a:spLocks noGrp="1"/>
          </p:cNvSpPr>
          <p:nvPr>
            <p:ph type="title"/>
          </p:nvPr>
        </p:nvSpPr>
        <p:spPr>
          <a:xfrm>
            <a:off x="635424" y="403200"/>
            <a:ext cx="5334451" cy="13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Reasons why I create this website: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1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 Astronomy Lesson by Slidesgo">
  <a:themeElements>
    <a:clrScheme name="Simple Light">
      <a:dk1>
        <a:srgbClr val="000000"/>
      </a:dk1>
      <a:lt1>
        <a:srgbClr val="FFFFFF"/>
      </a:lt1>
      <a:dk2>
        <a:srgbClr val="E5E5E5"/>
      </a:dk2>
      <a:lt2>
        <a:srgbClr val="0A3A58"/>
      </a:lt2>
      <a:accent1>
        <a:srgbClr val="FFFFFF"/>
      </a:accent1>
      <a:accent2>
        <a:srgbClr val="DCF3F9"/>
      </a:accent2>
      <a:accent3>
        <a:srgbClr val="B3E2F4"/>
      </a:accent3>
      <a:accent4>
        <a:srgbClr val="95CFE5"/>
      </a:accent4>
      <a:accent5>
        <a:srgbClr val="7DB4D0"/>
      </a:accent5>
      <a:accent6>
        <a:srgbClr val="0A3A58"/>
      </a:accent6>
      <a:hlink>
        <a:srgbClr val="0A3A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139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Catamaran</vt:lpstr>
      <vt:lpstr>Khmer OS Bokor</vt:lpstr>
      <vt:lpstr>Love Ya Like A Sister</vt:lpstr>
      <vt:lpstr>Arial</vt:lpstr>
      <vt:lpstr>Candara</vt:lpstr>
      <vt:lpstr>Doodle Astronomy Lesson by Slidesgo</vt:lpstr>
      <vt:lpstr>Web Mini Project 001</vt:lpstr>
      <vt:lpstr>PowerPoint Presentation</vt:lpstr>
      <vt:lpstr>QuickCook Meaning</vt:lpstr>
      <vt:lpstr>Introduction</vt:lpstr>
      <vt:lpstr>PowerPoint Presentation</vt:lpstr>
      <vt:lpstr>Logo Meaning</vt:lpstr>
      <vt:lpstr>What Is QuickCook?</vt:lpstr>
      <vt:lpstr>Website Creating</vt:lpstr>
      <vt:lpstr>Reasons why I create this website:</vt:lpstr>
      <vt:lpstr>Demo website</vt:lpstr>
      <vt:lpstr>Technology use</vt:lpstr>
      <vt:lpstr>Technology used: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QuickCook</dc:title>
  <dc:creator>ASUS</dc:creator>
  <cp:lastModifiedBy>ASUS</cp:lastModifiedBy>
  <cp:revision>8</cp:revision>
  <dcterms:modified xsi:type="dcterms:W3CDTF">2020-04-20T11:48:41Z</dcterms:modified>
</cp:coreProperties>
</file>