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3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8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5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5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D039-3586-4F8F-A807-2B70F0AC2517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57" y="2182408"/>
            <a:ext cx="4808637" cy="36807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The Karr Model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0" y="2080804"/>
            <a:ext cx="4635052" cy="404859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74" y="1406518"/>
            <a:ext cx="2600424" cy="189348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8965" y="6175568"/>
            <a:ext cx="4998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i="0" u="none" strike="noStrike" baseline="0" dirty="0" smtClean="0"/>
              <a:t>Figure 1. M. </a:t>
            </a:r>
            <a:r>
              <a:rPr lang="en-GB" sz="1400" b="0" i="0" u="none" strike="noStrike" baseline="0" dirty="0" err="1" smtClean="0"/>
              <a:t>genitalium</a:t>
            </a:r>
            <a:r>
              <a:rPr lang="en-GB" sz="1400" b="0" i="0" u="none" strike="noStrike" baseline="0" dirty="0" smtClean="0"/>
              <a:t> Whole-Cell Model Integrates 28 </a:t>
            </a:r>
            <a:r>
              <a:rPr lang="en-GB" sz="1400" b="0" i="0" u="none" strike="noStrike" baseline="0" dirty="0" err="1" smtClean="0"/>
              <a:t>Submodels</a:t>
            </a:r>
            <a:r>
              <a:rPr lang="en-GB" sz="1400" b="0" i="0" u="none" strike="noStrike" baseline="0" dirty="0" smtClean="0"/>
              <a:t> of Diverse Cellular Processes</a:t>
            </a:r>
            <a:endParaRPr lang="en-GB" sz="1400" dirty="0"/>
          </a:p>
        </p:txBody>
      </p:sp>
      <p:sp>
        <p:nvSpPr>
          <p:cNvPr id="10" name="Rechteck 9"/>
          <p:cNvSpPr/>
          <p:nvPr/>
        </p:nvSpPr>
        <p:spPr>
          <a:xfrm>
            <a:off x="7635244" y="6129401"/>
            <a:ext cx="4998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Schematic S17. Whole-cell model architecture.</a:t>
            </a:r>
          </a:p>
        </p:txBody>
      </p:sp>
      <p:sp>
        <p:nvSpPr>
          <p:cNvPr id="3" name="Rechteck 2"/>
          <p:cNvSpPr/>
          <p:nvPr/>
        </p:nvSpPr>
        <p:spPr>
          <a:xfrm>
            <a:off x="3086977" y="824792"/>
            <a:ext cx="650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Karr, Jonathan R., et al. "A whole-cell computational model predicts phenotype from genotype." </a:t>
            </a:r>
            <a:r>
              <a:rPr lang="en-GB" sz="1400" i="1" dirty="0"/>
              <a:t>Cell</a:t>
            </a:r>
            <a:r>
              <a:rPr lang="en-GB" sz="1400" dirty="0"/>
              <a:t> 150.2 (2012): 389-401.</a:t>
            </a:r>
          </a:p>
        </p:txBody>
      </p:sp>
    </p:spTree>
    <p:extLst>
      <p:ext uri="{BB962C8B-B14F-4D97-AF65-F5344CB8AC3E}">
        <p14:creationId xmlns:p14="http://schemas.microsoft.com/office/powerpoint/2010/main" val="1190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Our Model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14279" y="1353271"/>
            <a:ext cx="273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holding general information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914279" y="2400533"/>
            <a:ext cx="273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Counting number of molecules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914279" y="3447795"/>
            <a:ext cx="280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Property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Holding specific property of e.g. state or process</a:t>
            </a:r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60" y="1477108"/>
            <a:ext cx="6208163" cy="482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6" y="5114278"/>
            <a:ext cx="3843455" cy="11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Our Model - </a:t>
            </a:r>
            <a:r>
              <a:rPr lang="en-GB" dirty="0"/>
              <a:t>Task and Groups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95809"/>
              </p:ext>
            </p:extLst>
          </p:nvPr>
        </p:nvGraphicFramePr>
        <p:xfrm>
          <a:off x="1174931" y="2575455"/>
          <a:ext cx="3379237" cy="404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237"/>
              </a:tblGrid>
              <a:tr h="3319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Input Generator/Knowledgebase</a:t>
                      </a:r>
                      <a:endParaRPr lang="en-GB" b="1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Transcription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Replication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Translation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Visualisation</a:t>
                      </a:r>
                      <a:endParaRPr lang="en-GB" dirty="0"/>
                    </a:p>
                  </a:txBody>
                  <a:tcPr/>
                </a:tc>
              </a:tr>
              <a:tr h="4527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Metabolite</a:t>
                      </a:r>
                      <a:endParaRPr lang="en-GB" dirty="0"/>
                    </a:p>
                  </a:txBody>
                  <a:tcPr/>
                </a:tc>
              </a:tr>
              <a:tr h="32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Logger/Output Generator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599214" y="1696567"/>
            <a:ext cx="2567474" cy="1086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Read, Understand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Write, Improve</a:t>
            </a:r>
            <a:endParaRPr lang="en-GB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60" y="1477108"/>
            <a:ext cx="6208163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Replication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Minimal goal: Implement a replication class which is able to replicate a given genome</a:t>
            </a:r>
          </a:p>
          <a:p>
            <a:pPr lvl="1"/>
            <a:r>
              <a:rPr lang="en-GB" dirty="0" smtClean="0"/>
              <a:t>Functions: update, initiate, elongate, terminate</a:t>
            </a:r>
          </a:p>
          <a:p>
            <a:r>
              <a:rPr lang="en-GB" dirty="0" smtClean="0"/>
              <a:t>Additional goals:</a:t>
            </a:r>
          </a:p>
          <a:p>
            <a:pPr lvl="1"/>
            <a:r>
              <a:rPr lang="en-GB" dirty="0" smtClean="0"/>
              <a:t>How can you improve the implementation in an object oriented manner?</a:t>
            </a:r>
          </a:p>
          <a:p>
            <a:pPr lvl="1"/>
            <a:r>
              <a:rPr lang="en-GB" dirty="0" smtClean="0"/>
              <a:t>What kind of properties would be nice to have:</a:t>
            </a:r>
          </a:p>
          <a:p>
            <a:pPr lvl="2"/>
            <a:r>
              <a:rPr lang="en-GB" dirty="0" smtClean="0"/>
              <a:t>the length of the DNA, is a Helicase bound to the DNA, at which positions are the Helicase and/or Polymerase on the DNA and so on ….</a:t>
            </a:r>
          </a:p>
          <a:p>
            <a:r>
              <a:rPr lang="en-GB" dirty="0" smtClean="0"/>
              <a:t>Literature:</a:t>
            </a:r>
          </a:p>
          <a:p>
            <a:pPr lvl="1"/>
            <a:r>
              <a:rPr lang="en-GB" dirty="0"/>
              <a:t>https://</a:t>
            </a:r>
            <a:r>
              <a:rPr lang="en-GB" dirty="0" smtClean="0"/>
              <a:t>en.wikipedia.org/wiki/DNA_replication</a:t>
            </a:r>
          </a:p>
          <a:p>
            <a:pPr lvl="1"/>
            <a:r>
              <a:rPr lang="en-GB" dirty="0"/>
              <a:t>http://</a:t>
            </a:r>
            <a:r>
              <a:rPr lang="en-GB" dirty="0" smtClean="0"/>
              <a:t>biowiki.ucdavis.edu/Core/Genetics/ -&gt; </a:t>
            </a:r>
            <a:r>
              <a:rPr lang="en-GB" dirty="0"/>
              <a:t>Unit </a:t>
            </a:r>
            <a:r>
              <a:rPr lang="en-GB" dirty="0" smtClean="0"/>
              <a:t>II -&gt; Replication in Yeast</a:t>
            </a:r>
          </a:p>
          <a:p>
            <a:pPr lvl="1"/>
            <a:r>
              <a:rPr lang="en-GB" dirty="0"/>
              <a:t>http://dnareplication.cshl.edu/content/free/chapters/32_newlon.pdf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5" y="284956"/>
            <a:ext cx="30670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Project</vt:lpstr>
      <vt:lpstr>The Karr Model</vt:lpstr>
      <vt:lpstr>Our Model</vt:lpstr>
      <vt:lpstr>Our Model - Task and Groups</vt:lpstr>
      <vt:lpstr>Replication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thiemese</dc:creator>
  <cp:lastModifiedBy>Sebastian Thieme</cp:lastModifiedBy>
  <cp:revision>23</cp:revision>
  <dcterms:created xsi:type="dcterms:W3CDTF">2015-05-21T08:59:01Z</dcterms:created>
  <dcterms:modified xsi:type="dcterms:W3CDTF">2016-05-23T10:08:58Z</dcterms:modified>
</cp:coreProperties>
</file>