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1" r:id="rId12"/>
    <p:sldId id="262" r:id="rId13"/>
    <p:sldId id="263" r:id="rId14"/>
    <p:sldId id="26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9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72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5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69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2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8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1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2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6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2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5627" y="301414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500" dirty="0"/>
              <a:t>Отчёт по производственной практике</a:t>
            </a:r>
            <a:br>
              <a:rPr lang="ru-RU" altLang="ru-RU" sz="2500" dirty="0"/>
            </a:br>
            <a:r>
              <a:rPr lang="ru-RU" altLang="ru-RU" sz="2500" dirty="0" smtClean="0"/>
              <a:t>ПМ.02 </a:t>
            </a:r>
            <a:r>
              <a:rPr lang="ru-RU" sz="2500" dirty="0"/>
              <a:t>Осуществление интеграции программных модулей</a:t>
            </a:r>
            <a:r>
              <a:rPr lang="ru-RU" dirty="0"/>
              <a:t/>
            </a:r>
            <a:br>
              <a:rPr lang="ru-RU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024" y="5117800"/>
            <a:ext cx="4841953" cy="1655762"/>
          </a:xfrm>
        </p:spPr>
        <p:txBody>
          <a:bodyPr>
            <a:normAutofit fontScale="92500"/>
          </a:bodyPr>
          <a:lstStyle/>
          <a:p>
            <a:pPr algn="l">
              <a:lnSpc>
                <a:spcPct val="90000"/>
              </a:lnSpc>
            </a:pPr>
            <a:r>
              <a:rPr lang="ru-RU" altLang="ru-RU" dirty="0">
                <a:solidFill>
                  <a:schemeClr val="tx1"/>
                </a:solidFill>
              </a:rPr>
              <a:t>Работу выполнил студент очного отделения</a:t>
            </a:r>
          </a:p>
          <a:p>
            <a:pPr algn="l">
              <a:lnSpc>
                <a:spcPct val="90000"/>
              </a:lnSpc>
            </a:pPr>
            <a:r>
              <a:rPr lang="ru-RU" altLang="ru-RU" dirty="0" smtClean="0">
                <a:solidFill>
                  <a:schemeClr val="tx1"/>
                </a:solidFill>
              </a:rPr>
              <a:t>Коньков Даниил Сергеевич из </a:t>
            </a:r>
            <a:r>
              <a:rPr lang="ru-RU" altLang="ru-RU" dirty="0">
                <a:solidFill>
                  <a:schemeClr val="tx1"/>
                </a:solidFill>
              </a:rPr>
              <a:t>группы </a:t>
            </a:r>
            <a:r>
              <a:rPr lang="ru-RU" altLang="ru-RU" dirty="0" smtClean="0">
                <a:solidFill>
                  <a:schemeClr val="tx1"/>
                </a:solidFill>
              </a:rPr>
              <a:t>20П-2</a:t>
            </a:r>
            <a:endParaRPr lang="ru-RU" altLang="ru-RU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ru-RU" altLang="ru-RU" dirty="0">
                <a:solidFill>
                  <a:schemeClr val="tx1"/>
                </a:solidFill>
              </a:rPr>
              <a:t>Руководитель практики от организации</a:t>
            </a:r>
          </a:p>
          <a:p>
            <a:pPr algn="l">
              <a:lnSpc>
                <a:spcPct val="90000"/>
              </a:lnSpc>
            </a:pPr>
            <a:r>
              <a:rPr lang="ru-RU" dirty="0" err="1">
                <a:solidFill>
                  <a:schemeClr val="tx1"/>
                </a:solidFill>
              </a:rPr>
              <a:t>Носкова</a:t>
            </a:r>
            <a:r>
              <a:rPr lang="ru-RU" dirty="0">
                <a:solidFill>
                  <a:schemeClr val="tx1"/>
                </a:solidFill>
              </a:rPr>
              <a:t> Надежда Викторовна</a:t>
            </a:r>
          </a:p>
        </p:txBody>
      </p:sp>
    </p:spTree>
    <p:extLst>
      <p:ext uri="{BB962C8B-B14F-4D97-AF65-F5344CB8AC3E}">
        <p14:creationId xmlns:p14="http://schemas.microsoft.com/office/powerpoint/2010/main" val="314198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развертывания.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17" y="1721739"/>
            <a:ext cx="100393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Приложение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29" y="2160589"/>
            <a:ext cx="366763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Администратор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43" y="342582"/>
            <a:ext cx="3660633" cy="58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2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Мастер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52" y="641140"/>
            <a:ext cx="4765819" cy="4707415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78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Лаборант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005" y="457200"/>
            <a:ext cx="4337602" cy="5060535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30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182" y="1355917"/>
            <a:ext cx="9765114" cy="5502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В период с 19 мая по 7 июня 2023 года я проходил производственную практику по специальности 09.02.07 Информационные системы и программирование по ПМ.11. ПМ.04. Сопровождение и обслуживание программного обеспечения компьютерных систем</a:t>
            </a:r>
          </a:p>
          <a:p>
            <a:pPr marL="0" indent="0">
              <a:buNone/>
            </a:pPr>
            <a:r>
              <a:rPr lang="ru-RU" dirty="0"/>
              <a:t>Практика проходила в Кировская область, </a:t>
            </a:r>
            <a:r>
              <a:rPr lang="ru-RU" dirty="0" err="1"/>
              <a:t>пгт</a:t>
            </a:r>
            <a:r>
              <a:rPr lang="ru-RU" dirty="0"/>
              <a:t>. </a:t>
            </a:r>
            <a:r>
              <a:rPr lang="ru-RU" dirty="0" err="1"/>
              <a:t>Афанасьево</a:t>
            </a:r>
            <a:r>
              <a:rPr lang="ru-RU" dirty="0"/>
              <a:t>, </a:t>
            </a:r>
            <a:r>
              <a:rPr lang="ru-RU" dirty="0" err="1"/>
              <a:t>ул.Красных</a:t>
            </a:r>
            <a:r>
              <a:rPr lang="ru-RU" dirty="0"/>
              <a:t> Партизан, д.17, условия были хорошие, проблемы возникали.</a:t>
            </a:r>
          </a:p>
          <a:p>
            <a:pPr marL="0" indent="0">
              <a:buNone/>
            </a:pPr>
            <a:r>
              <a:rPr lang="ru-RU" dirty="0"/>
              <a:t>В ходе практике в муниципальное бюджетное общеобразовательное учреждение основная общеобразовательная школа </a:t>
            </a:r>
            <a:r>
              <a:rPr lang="ru-RU" dirty="0" err="1"/>
              <a:t>пгт</a:t>
            </a:r>
            <a:r>
              <a:rPr lang="ru-RU" dirty="0"/>
              <a:t>. </a:t>
            </a:r>
            <a:r>
              <a:rPr lang="ru-RU" dirty="0" err="1"/>
              <a:t>Афанасьево</a:t>
            </a:r>
            <a:r>
              <a:rPr lang="ru-RU" dirty="0"/>
              <a:t> мне удалось проследить связь теоретических знаний с практической деятельностью.</a:t>
            </a:r>
          </a:p>
        </p:txBody>
      </p:sp>
    </p:spTree>
    <p:extLst>
      <p:ext uri="{BB962C8B-B14F-4D97-AF65-F5344CB8AC3E}">
        <p14:creationId xmlns:p14="http://schemas.microsoft.com/office/powerpoint/2010/main" val="16869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6888" y="1444752"/>
            <a:ext cx="9162288" cy="50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5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248" y="1609344"/>
            <a:ext cx="7854696" cy="46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8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65682" cy="1320800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Диаграмма деятельности SZ </a:t>
            </a:r>
            <a:r>
              <a:rPr lang="ru-RU" dirty="0" err="1"/>
              <a:t>Group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277" y="199520"/>
            <a:ext cx="2084451" cy="65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классов.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32" y="2210949"/>
            <a:ext cx="7261824" cy="38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254" y="609600"/>
            <a:ext cx="8596668" cy="1320800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компонентов.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68" y="77640"/>
            <a:ext cx="5474352" cy="67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7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кооперации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2" y="1723308"/>
            <a:ext cx="1152685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4" y="1930400"/>
            <a:ext cx="969780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6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Диаграмма </a:t>
            </a:r>
            <a:r>
              <a:rPr lang="ru-RU" dirty="0"/>
              <a:t>потоков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33" y="2428257"/>
            <a:ext cx="747816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804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53</Words>
  <Application>Microsoft Office PowerPoint</Application>
  <PresentationFormat>Широкоэкранный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Отчёт по производственной практике ПМ.02 Осуществление интеграции программных модулей </vt:lpstr>
      <vt:lpstr>Диаграмма базы данных</vt:lpstr>
      <vt:lpstr>Диаграмма вариантов использования </vt:lpstr>
      <vt:lpstr>Диаграмма деятельности SZ Group. </vt:lpstr>
      <vt:lpstr>Диаграмма классов. </vt:lpstr>
      <vt:lpstr>Диаграмма компонентов. </vt:lpstr>
      <vt:lpstr>Диаграмма кооперации </vt:lpstr>
      <vt:lpstr>Презентация PowerPoint</vt:lpstr>
      <vt:lpstr>Диаграмма потоков данных. </vt:lpstr>
      <vt:lpstr>Диаграмма развертывания. </vt:lpstr>
      <vt:lpstr>Приложение  Авторизация</vt:lpstr>
      <vt:lpstr>Администратор  </vt:lpstr>
      <vt:lpstr>Мастер </vt:lpstr>
      <vt:lpstr>Лаборант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производственной практике ПМ.11 Разработка администрирование и защита баз данных</dc:title>
  <dc:creator>Учетная запись Майкрософт</dc:creator>
  <cp:lastModifiedBy>User</cp:lastModifiedBy>
  <cp:revision>11</cp:revision>
  <dcterms:created xsi:type="dcterms:W3CDTF">2023-05-28T08:15:22Z</dcterms:created>
  <dcterms:modified xsi:type="dcterms:W3CDTF">2023-07-06T06:27:30Z</dcterms:modified>
</cp:coreProperties>
</file>