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2" r:id="rId4"/>
    <p:sldId id="274" r:id="rId5"/>
    <p:sldId id="273" r:id="rId6"/>
    <p:sldId id="276" r:id="rId7"/>
    <p:sldId id="27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A6FB1-D489-47D5-B65A-E60D1C04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A5ECAC-72F8-4110-97E9-E60AB5A7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45FE6-BDF2-414D-8396-4F523EB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F4B05-A43A-43EE-B71B-BAF3B3D7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24708-1ABB-496C-BA76-E4A4952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EBB3A-ABA4-4B87-80BC-AF33765B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759EA0-A156-4422-8A9E-70265892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C1AF2-C9B1-42E8-96CF-2A2DADCD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4C991-0ADF-4E18-AFDB-15F6347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8DA20-6FE4-4883-A8BB-5D09F1C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8E1EE-2748-4077-931A-2BE4FE1B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EEAAD-CCDC-43DB-BEFA-24C34B88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B7DBD-F0AB-41C4-8B2C-8D1D8F18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22D834-F4E3-4949-AA7D-A69D188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20387-8A31-4D59-8F3C-434280A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8D335-65A9-4B63-B827-55C0A6BC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1858C-7152-406E-8F21-41F0CAE7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ED9A4-009D-462B-AE60-D5BED527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20D86-77CC-4BBE-8787-870343DF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1F2C97-2866-4ED5-BA6A-DA87925E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28022-1D31-4A51-A887-89B089D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3F553C-710E-4DDF-BCD6-7B7064E0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BFC5C-23A3-4C65-87FB-D9FF246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FCF8D-4EED-4A7B-909D-2CF24E73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22C9A-1C32-47E7-9651-C9BD032C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3FF25-2641-421C-9C0E-CFF3DFC7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9620A-77A8-4801-BED8-BE4BD728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EA6322-C698-4D2F-87A1-B81451BE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6F9AF4-AC91-468C-81A1-36BC28AA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F55C7-3C68-43C1-9713-FBB24D0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E3D68-0F3B-47A6-AC78-AD974E51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251C3-D8DD-44BB-A399-7D8744E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7DD59-2EC2-450A-8CD2-4F2D5656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B6623D-41DC-4A6A-A96A-938C2359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C1CDA-5D18-4CB8-8960-4E0A96E5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497B7-75CE-4E8B-88A3-BF793663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854D78-AB6C-426E-9D1F-774EC407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2A4BAA-9AD4-4346-8E23-AB14FA5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5137EC-ED68-4EAE-9385-29DB499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32F3-31DC-4FD0-BE6D-06130F2C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E66D5C-E7E4-4B1B-8DDA-66456592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8F0238-E780-4E31-B9EA-8DFBA9A4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8899F9-CFBE-45AB-BBDB-0FF8B918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EB988-ED30-4202-8A43-12BF5021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401F9-B2E3-42E8-9373-0B7D31F8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C9B6B7-4FB5-4AAB-A412-50D62E0F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12F3A-4A52-4277-AF93-49BA029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E0896-7727-4D2A-A57F-C52D813C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9D181F-E546-4D26-9BB3-5EA437EB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80D6E-ECE5-45F4-9205-0430E41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F6972-22A9-460D-A0A9-484464C2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6AE66-1D52-4785-92B7-62BF5D6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EBE7-C6D6-4D53-8400-94F9D3B3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F8D88A-7A9B-420A-9288-70A79DE3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45F77D-442B-4B9D-A00F-B22E647E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4FC73-8199-4F06-8FE3-E5452D2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89595-BC92-4AF3-8D14-89D72A8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8A24A-1A30-40DD-8EE7-C198FE0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3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B6A97-7940-4F12-884F-6A29651B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94A21-169B-45E8-89A3-62340593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91EF5-7466-4E6C-8F33-867A44B7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1045-342B-429F-AF7B-DF2A7968FF8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E3A69-591F-444E-9727-9E0347CA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E13F7-18CD-4E45-A832-A82EE805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08" y="1591083"/>
            <a:ext cx="3354353" cy="335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662" y="185957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000" b="1" dirty="0"/>
              <a:t>Разработка программного модуля для учета данных о компьютерной технике в колледже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645" y="4732947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smtClean="0"/>
              <a:t>Коньков Даниил Сергеевич 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20П-1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 err="1" smtClean="0"/>
              <a:t>Пентин</a:t>
            </a:r>
            <a:r>
              <a:rPr lang="ru-RU" altLang="ru-RU" dirty="0" smtClean="0"/>
              <a:t> Николай Сергеевич </a:t>
            </a:r>
            <a:endParaRPr lang="ru-RU" altLang="ru-RU" b="1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925" y="534380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372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 smtClean="0"/>
              <a:t>2023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/>
              <a:t>Разработка программного модуля для учета данных о компьютерной технике в колледже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2074" y="1455905"/>
            <a:ext cx="9324975" cy="1329198"/>
          </a:xfrm>
        </p:spPr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</a:t>
            </a:r>
            <a:r>
              <a:rPr lang="ru-RU" altLang="ru-RU" sz="2400" dirty="0" smtClean="0">
                <a:latin typeface="Times New Roman" panose="02020603050405020304" pitchFamily="18" charset="0"/>
              </a:rPr>
              <a:t>          </a:t>
            </a:r>
            <a:r>
              <a:rPr lang="ru-RU" altLang="ru-RU" sz="2400" b="1" dirty="0" smtClean="0">
                <a:latin typeface="Times New Roman" panose="02020603050405020304" pitchFamily="18" charset="0"/>
              </a:rPr>
              <a:t>Цель </a:t>
            </a:r>
            <a:r>
              <a:rPr lang="ru-RU" altLang="ru-RU" sz="2400" b="1" dirty="0">
                <a:latin typeface="Times New Roman" panose="02020603050405020304" pitchFamily="18" charset="0"/>
              </a:rPr>
              <a:t>курсового проекта </a:t>
            </a:r>
            <a:r>
              <a:rPr lang="ru-RU" altLang="ru-RU" sz="2400" dirty="0">
                <a:latin typeface="Times New Roman" panose="02020603050405020304" pitchFamily="18" charset="0"/>
              </a:rPr>
              <a:t>– </a:t>
            </a:r>
            <a:r>
              <a:rPr lang="ru-RU" altLang="ru-RU" sz="2400" dirty="0" smtClean="0">
                <a:latin typeface="Times New Roman" panose="02020603050405020304" pitchFamily="18" charset="0"/>
              </a:rPr>
              <a:t>разработка программного инструмента, способного автоматизировать процесс </a:t>
            </a:r>
            <a:r>
              <a:rPr lang="ru-RU" sz="2400" dirty="0"/>
              <a:t>учета данных о компьютерной технике в </a:t>
            </a:r>
            <a:r>
              <a:rPr lang="ru-RU" sz="2400" dirty="0" smtClean="0"/>
              <a:t>колледже. Автоматизация процесса учета, а так же улучшение обслуживания и ремонта. 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957" y="83661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7" y="2885283"/>
            <a:ext cx="864235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</a:t>
            </a:r>
            <a:r>
              <a:rPr lang="ru-RU" altLang="ru-RU" sz="2400" b="1" dirty="0">
                <a:latin typeface="Times New Roman" panose="02020603050405020304" pitchFamily="18" charset="0"/>
              </a:rPr>
              <a:t>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/>
              <a:t>Разработка программного модуля для учета данных о компьютерной технике в колледже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6098" y="1575627"/>
            <a:ext cx="10343006" cy="293236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</a:t>
            </a:r>
            <a:r>
              <a:rPr lang="ru-RU" altLang="ru-RU" dirty="0" smtClean="0">
                <a:latin typeface="Times New Roman" panose="02020603050405020304" pitchFamily="18" charset="0"/>
              </a:rPr>
              <a:t>	Это процесс автоматизации </a:t>
            </a:r>
            <a:r>
              <a:rPr lang="ru-RU" dirty="0" smtClean="0"/>
              <a:t>учета </a:t>
            </a:r>
            <a:r>
              <a:rPr lang="ru-RU" dirty="0"/>
              <a:t>данных о компьютерной технике в </a:t>
            </a:r>
            <a:r>
              <a:rPr lang="ru-RU" dirty="0" smtClean="0"/>
              <a:t>колледже, его состоянии, место положении, истории облуживании и упрощения работы администратора с данными.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5174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/>
              <a:t>Разработка программного модуля для учета данных о компьютерной технике в колледже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1814" y="2148280"/>
            <a:ext cx="8349453" cy="387307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</a:rPr>
              <a:t>Среда </a:t>
            </a:r>
            <a:r>
              <a:rPr lang="ru-RU" altLang="ru-RU" dirty="0">
                <a:latin typeface="Times New Roman" panose="02020603050405020304" pitchFamily="18" charset="0"/>
              </a:rPr>
              <a:t>разработки </a:t>
            </a:r>
            <a:r>
              <a:rPr lang="en-US" altLang="ru-RU" dirty="0">
                <a:latin typeface="Times New Roman" panose="02020603050405020304" pitchFamily="18" charset="0"/>
              </a:rPr>
              <a:t>Visual Studio 20</a:t>
            </a:r>
            <a:r>
              <a:rPr lang="ru-RU" altLang="ru-RU" dirty="0">
                <a:latin typeface="Times New Roman" panose="02020603050405020304" pitchFamily="18" charset="0"/>
              </a:rPr>
              <a:t>22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</a:rPr>
              <a:t>Языка </a:t>
            </a:r>
            <a:r>
              <a:rPr lang="ru-RU" altLang="ru-RU" dirty="0">
                <a:latin typeface="Times New Roman" panose="02020603050405020304" pitchFamily="18" charset="0"/>
              </a:rPr>
              <a:t>программирования </a:t>
            </a:r>
            <a:r>
              <a:rPr lang="en-US" altLang="ru-RU" dirty="0">
                <a:latin typeface="Times New Roman" panose="02020603050405020304" pitchFamily="18" charset="0"/>
              </a:rPr>
              <a:t>C#</a:t>
            </a:r>
            <a:r>
              <a:rPr lang="ru-RU" altLang="ru-RU" dirty="0" smtClean="0">
                <a:latin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</a:rPr>
              <a:t>Среда разработки БД </a:t>
            </a:r>
            <a:r>
              <a:rPr lang="en-US" altLang="ru-RU" dirty="0" smtClean="0">
                <a:latin typeface="Times New Roman" panose="02020603050405020304" pitchFamily="18" charset="0"/>
              </a:rPr>
              <a:t>SQL Management  Studio 2019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</a:rPr>
              <a:t>Создание диаграмм</a:t>
            </a:r>
            <a:r>
              <a:rPr lang="en-US" altLang="ru-RU" dirty="0" smtClean="0">
                <a:latin typeface="Times New Roman" panose="02020603050405020304" pitchFamily="18" charset="0"/>
              </a:rPr>
              <a:t>Visio 2016 </a:t>
            </a:r>
          </a:p>
          <a:p>
            <a:pPr marL="0" indent="0" algn="just">
              <a:buNone/>
            </a:pPr>
            <a:r>
              <a:rPr lang="en-US" altLang="ru-RU" dirty="0" smtClean="0">
                <a:latin typeface="Times New Roman" panose="02020603050405020304" pitchFamily="18" charset="0"/>
              </a:rPr>
              <a:t>			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2050" name="Picture 2" descr="Картинки по запросу C#">
            <a:extLst>
              <a:ext uri="{FF2B5EF4-FFF2-40B4-BE49-F238E27FC236}">
                <a16:creationId xmlns:a16="http://schemas.microsoft.com/office/drawing/2014/main" id="{7F4171DE-033E-46EF-B80E-9E6DD2E6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40" y="4827446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Microsoft Visual Studio — Википедия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1" y="4881069"/>
            <a:ext cx="1664407" cy="166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pcmag.com/imagery/reviews/05KIYrwHoaSCz1uf8a52mgG-5.fit_scale.size_2698x1517.jp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90" y="4857981"/>
            <a:ext cx="3038903" cy="17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vatars.mds.yandex.net/i?id=199cd2e1fe1b083a84adb90fb094cd08_l-5234848-images-thumbs&amp;n=13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93" y="4787674"/>
            <a:ext cx="3291010" cy="18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3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ctr"/>
            <a:r>
              <a:rPr lang="ru-RU" sz="1400" b="1" dirty="0"/>
              <a:t>Разработка программного модуля для учета данных о компьютерной технике в колледже</a:t>
            </a: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4002090" y="1404415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70258" y="3530340"/>
            <a:ext cx="3407291" cy="2405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 smtClean="0"/>
              <a:t>Просмотр, добавление и редактирование данных  </a:t>
            </a:r>
            <a:endParaRPr lang="ru-RU" sz="2800" dirty="0"/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609360" y="1050047"/>
            <a:ext cx="1044838" cy="3915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392356" y="3530340"/>
            <a:ext cx="3407291" cy="19874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 smtClean="0"/>
              <a:t>Учет данных </a:t>
            </a:r>
            <a:endParaRPr lang="ru-RU" sz="2800" dirty="0"/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16200000" flipH="1">
            <a:off x="5570408" y="3004746"/>
            <a:ext cx="1044838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8308104" y="3530340"/>
            <a:ext cx="3407291" cy="19874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Формирование отчета</a:t>
            </a:r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7528282" y="1046872"/>
            <a:ext cx="1044838" cy="39220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/>
              <a:t>Разработка программного модуля для учета данных о компьютерной технике в колледже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 smtClean="0">
                <a:latin typeface="Times New Roman" panose="02020603050405020304" pitchFamily="18" charset="0"/>
              </a:rPr>
              <a:t>Программы аналогии 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EC36D1-7922-25FA-9BCA-C4A5E047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Wireshark</a:t>
            </a:r>
            <a:r>
              <a:rPr lang="ru-RU" u="sng" dirty="0"/>
              <a:t> </a:t>
            </a:r>
            <a:r>
              <a:rPr lang="ru-RU" dirty="0"/>
              <a:t>- это не имеющий аналогов анализатор сетевых протоколов, и, честно говоря, один из лучших бесплатных сетевых инструментов, когда-либо созданных. Когда вы решаете сетевую проблему и вам действительно нужно погрузиться глубже, внутрь пакетов – Wireshark будет вашим микроскопом.</a:t>
            </a:r>
          </a:p>
          <a:p>
            <a:r>
              <a:rPr lang="ru-RU" dirty="0"/>
              <a:t>Nmap (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Mapper</a:t>
            </a:r>
            <a:r>
              <a:rPr lang="ru-RU" dirty="0"/>
              <a:t>) - это сканер безопасности, используемый для обнаружения хостов и сервисов в компьютерной сети, который создает таким образом «карту» сети. Для достижения своей цели Nmap отправляет специально созданные пакеты целевому хосту, а затем анализирует ответы.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31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Определил цели и задачи курсовой работы </a:t>
            </a:r>
          </a:p>
          <a:p>
            <a:r>
              <a:rPr lang="ru-RU" dirty="0" smtClean="0"/>
              <a:t>Выполнил анализ предметной области </a:t>
            </a:r>
            <a:endParaRPr lang="ru-RU" dirty="0"/>
          </a:p>
          <a:p>
            <a:r>
              <a:rPr lang="ru-RU" dirty="0" smtClean="0"/>
              <a:t>Выбрал язык и среду для разработки </a:t>
            </a:r>
          </a:p>
          <a:p>
            <a:r>
              <a:rPr lang="ru-RU" dirty="0" smtClean="0"/>
              <a:t>Выявил основной функционал программы </a:t>
            </a:r>
            <a:endParaRPr lang="ru-RU" dirty="0"/>
          </a:p>
          <a:p>
            <a:r>
              <a:rPr lang="ru-RU" dirty="0" smtClean="0"/>
              <a:t>Выявил аналогии программы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883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238</Words>
  <Application>Microsoft Office PowerPoint</Application>
  <PresentationFormat>Широкоэкранный</PresentationFormat>
  <Paragraphs>47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Разработка программного модуля для учета данных о компьютерной технике в колледже</vt:lpstr>
      <vt:lpstr>Разработка программного модуля для учета данных о компьютерной технике в колледже</vt:lpstr>
      <vt:lpstr>Разработка программного модуля для учета данных о компьютерной технике в колледже</vt:lpstr>
      <vt:lpstr>Разработка программного модуля для учета данных о компьютерной технике в колледже</vt:lpstr>
      <vt:lpstr>Разработка программного модуля для учета данных о компьютерной технике в колледже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User</cp:lastModifiedBy>
  <cp:revision>28</cp:revision>
  <dcterms:created xsi:type="dcterms:W3CDTF">2022-04-06T17:27:23Z</dcterms:created>
  <dcterms:modified xsi:type="dcterms:W3CDTF">2023-10-20T20:39:32Z</dcterms:modified>
</cp:coreProperties>
</file>