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1FFD-2AD2-2044-B741-7B563907C9C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2E0E-26C0-9948-B771-DD3EB990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61002" y="285659"/>
            <a:ext cx="853030" cy="5078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48" name="TextBox 47"/>
          <p:cNvSpPr txBox="1"/>
          <p:nvPr/>
        </p:nvSpPr>
        <p:spPr>
          <a:xfrm>
            <a:off x="1307972" y="281351"/>
            <a:ext cx="853030" cy="5078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47" name="TextBox 46"/>
          <p:cNvSpPr txBox="1"/>
          <p:nvPr/>
        </p:nvSpPr>
        <p:spPr>
          <a:xfrm>
            <a:off x="454942" y="277043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8" name="Rounded Rectangle 7"/>
          <p:cNvSpPr/>
          <p:nvPr/>
        </p:nvSpPr>
        <p:spPr>
          <a:xfrm>
            <a:off x="45494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0797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161002" y="227494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4940" y="6199215"/>
            <a:ext cx="597121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0797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6100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14032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6706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0090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73122" y="6048289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26158" y="6047552"/>
            <a:ext cx="0" cy="379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4940" y="5592564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307970" y="5592564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61000" y="5612997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014030" y="5594038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4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67060" y="5584906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5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20090" y="5584906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6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573128" y="5594038"/>
            <a:ext cx="85303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Day 7</a:t>
            </a:r>
            <a:endParaRPr lang="en-US" sz="2000" dirty="0"/>
          </a:p>
        </p:txBody>
      </p:sp>
      <p:sp>
        <p:nvSpPr>
          <p:cNvPr id="58" name="Rounded Rectangle 57"/>
          <p:cNvSpPr/>
          <p:nvPr/>
        </p:nvSpPr>
        <p:spPr>
          <a:xfrm>
            <a:off x="454940" y="1801731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307972" y="1801732"/>
            <a:ext cx="853030" cy="72039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16100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01403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867062" y="1806039"/>
            <a:ext cx="853030" cy="71609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720092" y="1801732"/>
            <a:ext cx="853030" cy="72039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573122" y="1801731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539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1" name="TextBox 70"/>
          <p:cNvSpPr txBox="1"/>
          <p:nvPr/>
        </p:nvSpPr>
        <p:spPr>
          <a:xfrm>
            <a:off x="1307970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2" name="TextBox 71"/>
          <p:cNvSpPr txBox="1"/>
          <p:nvPr/>
        </p:nvSpPr>
        <p:spPr>
          <a:xfrm>
            <a:off x="2161000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3" name="TextBox 72"/>
          <p:cNvSpPr txBox="1"/>
          <p:nvPr/>
        </p:nvSpPr>
        <p:spPr>
          <a:xfrm>
            <a:off x="301403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4" name="TextBox 73"/>
          <p:cNvSpPr txBox="1"/>
          <p:nvPr/>
        </p:nvSpPr>
        <p:spPr>
          <a:xfrm>
            <a:off x="386706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75" name="TextBox 74"/>
          <p:cNvSpPr txBox="1"/>
          <p:nvPr/>
        </p:nvSpPr>
        <p:spPr>
          <a:xfrm>
            <a:off x="472009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76" name="TextBox 75"/>
          <p:cNvSpPr txBox="1"/>
          <p:nvPr/>
        </p:nvSpPr>
        <p:spPr>
          <a:xfrm>
            <a:off x="5573122" y="1847986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79" name="Rounded Rectangle 78"/>
          <p:cNvSpPr/>
          <p:nvPr/>
        </p:nvSpPr>
        <p:spPr>
          <a:xfrm>
            <a:off x="45494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01403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3867062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161000" y="3346899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307970" y="3344688"/>
            <a:ext cx="853030" cy="72039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867060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Test</a:t>
            </a:r>
            <a:endParaRPr lang="en-US" sz="2700" dirty="0"/>
          </a:p>
        </p:txBody>
      </p:sp>
      <p:sp>
        <p:nvSpPr>
          <p:cNvPr id="93" name="TextBox 92"/>
          <p:cNvSpPr txBox="1"/>
          <p:nvPr/>
        </p:nvSpPr>
        <p:spPr>
          <a:xfrm>
            <a:off x="3014032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94" name="TextBox 93"/>
          <p:cNvSpPr txBox="1"/>
          <p:nvPr/>
        </p:nvSpPr>
        <p:spPr>
          <a:xfrm>
            <a:off x="2161000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95" name="TextBox 94"/>
          <p:cNvSpPr txBox="1"/>
          <p:nvPr/>
        </p:nvSpPr>
        <p:spPr>
          <a:xfrm>
            <a:off x="1359107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CS-</a:t>
            </a:r>
            <a:endParaRPr lang="en-US" sz="2700" dirty="0"/>
          </a:p>
        </p:txBody>
      </p:sp>
      <p:sp>
        <p:nvSpPr>
          <p:cNvPr id="96" name="TextBox 95"/>
          <p:cNvSpPr txBox="1"/>
          <p:nvPr/>
        </p:nvSpPr>
        <p:spPr>
          <a:xfrm>
            <a:off x="454942" y="3473501"/>
            <a:ext cx="85303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CS+</a:t>
            </a:r>
            <a:endParaRPr lang="en-US" sz="2700" dirty="0"/>
          </a:p>
        </p:txBody>
      </p:sp>
      <p:sp>
        <p:nvSpPr>
          <p:cNvPr id="97" name="TextBox 96"/>
          <p:cNvSpPr txBox="1"/>
          <p:nvPr/>
        </p:nvSpPr>
        <p:spPr>
          <a:xfrm>
            <a:off x="3468986" y="285659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50%</a:t>
            </a:r>
            <a:endParaRPr lang="en-US" sz="2700" dirty="0"/>
          </a:p>
        </p:txBody>
      </p:sp>
      <p:sp>
        <p:nvSpPr>
          <p:cNvPr id="98" name="TextBox 97"/>
          <p:cNvSpPr txBox="1"/>
          <p:nvPr/>
        </p:nvSpPr>
        <p:spPr>
          <a:xfrm>
            <a:off x="6673335" y="1822995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75%</a:t>
            </a:r>
            <a:endParaRPr lang="en-US" sz="2700" dirty="0"/>
          </a:p>
        </p:txBody>
      </p:sp>
      <p:sp>
        <p:nvSpPr>
          <p:cNvPr id="99" name="TextBox 98"/>
          <p:cNvSpPr txBox="1"/>
          <p:nvPr/>
        </p:nvSpPr>
        <p:spPr>
          <a:xfrm>
            <a:off x="5175046" y="3473501"/>
            <a:ext cx="9288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67%</a:t>
            </a:r>
            <a:endParaRPr lang="en-US"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85659"/>
            <a:ext cx="45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a.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0" y="1983746"/>
            <a:ext cx="45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2" y="3519019"/>
            <a:ext cx="45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05494" y="285659"/>
            <a:ext cx="416282" cy="5078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2700" dirty="0"/>
          </a:p>
        </p:txBody>
      </p:sp>
      <p:sp>
        <p:nvSpPr>
          <p:cNvPr id="55" name="TextBox 54"/>
          <p:cNvSpPr txBox="1"/>
          <p:nvPr/>
        </p:nvSpPr>
        <p:spPr>
          <a:xfrm>
            <a:off x="7905494" y="1847986"/>
            <a:ext cx="416282" cy="5078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700" dirty="0"/>
          </a:p>
        </p:txBody>
      </p:sp>
      <p:sp>
        <p:nvSpPr>
          <p:cNvPr id="56" name="TextBox 55"/>
          <p:cNvSpPr txBox="1"/>
          <p:nvPr/>
        </p:nvSpPr>
        <p:spPr>
          <a:xfrm>
            <a:off x="7905494" y="3369427"/>
            <a:ext cx="416282" cy="5078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5367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Dewil</dc:creator>
  <cp:lastModifiedBy>Sophie Dewil</cp:lastModifiedBy>
  <cp:revision>2</cp:revision>
  <dcterms:created xsi:type="dcterms:W3CDTF">2016-04-26T02:18:00Z</dcterms:created>
  <dcterms:modified xsi:type="dcterms:W3CDTF">2016-04-27T03:03:36Z</dcterms:modified>
</cp:coreProperties>
</file>